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707" r:id="rId2"/>
  </p:sldMasterIdLst>
  <p:notesMasterIdLst>
    <p:notesMasterId r:id="rId11"/>
  </p:notesMasterIdLst>
  <p:handoutMasterIdLst>
    <p:handoutMasterId r:id="rId12"/>
  </p:handoutMasterIdLst>
  <p:sldIdLst>
    <p:sldId id="590" r:id="rId3"/>
    <p:sldId id="922" r:id="rId4"/>
    <p:sldId id="924" r:id="rId5"/>
    <p:sldId id="925" r:id="rId6"/>
    <p:sldId id="926" r:id="rId7"/>
    <p:sldId id="920" r:id="rId8"/>
    <p:sldId id="919" r:id="rId9"/>
    <p:sldId id="917" r:id="rId10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37FBA50D-97E3-4360-863D-ACED54E2041F}">
          <p14:sldIdLst>
            <p14:sldId id="590"/>
            <p14:sldId id="922"/>
            <p14:sldId id="924"/>
            <p14:sldId id="925"/>
            <p14:sldId id="926"/>
            <p14:sldId id="920"/>
            <p14:sldId id="919"/>
            <p14:sldId id="917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nni Ultrabold" initials="SU" lastIdx="4" clrIdx="0">
    <p:extLst>
      <p:ext uri="{19B8F6BF-5375-455C-9EA6-DF929625EA0E}">
        <p15:presenceInfo xmlns:p15="http://schemas.microsoft.com/office/powerpoint/2012/main" userId="Sanni Ultrabold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7782"/>
    <a:srgbClr val="8E99A1"/>
    <a:srgbClr val="B3BBC1"/>
    <a:srgbClr val="00B996"/>
    <a:srgbClr val="00B895"/>
    <a:srgbClr val="BBDEF1"/>
    <a:srgbClr val="A4D3ED"/>
    <a:srgbClr val="D1E9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9D7B26C5-4107-4FEC-AEDC-1716B250A1EF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ittlere Formatvorlag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D7B26C5-4107-4FEC-AEDC-1716B250A1EF}" styleName="Helle Formatvorlag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Helle Formatvorlage 1 - Akz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7362" autoAdjust="0"/>
  </p:normalViewPr>
  <p:slideViewPr>
    <p:cSldViewPr snapToGrid="0">
      <p:cViewPr varScale="1">
        <p:scale>
          <a:sx n="67" d="100"/>
          <a:sy n="67" d="100"/>
        </p:scale>
        <p:origin x="604" y="44"/>
      </p:cViewPr>
      <p:guideLst/>
    </p:cSldViewPr>
  </p:slideViewPr>
  <p:outlineViewPr>
    <p:cViewPr>
      <p:scale>
        <a:sx n="66" d="100"/>
        <a:sy n="66" d="100"/>
      </p:scale>
      <p:origin x="0" y="-7524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commentAuthors" Target="commentAuthor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3BAC02A-F35B-43EB-BD21-9FBAC6492D31}" type="datetimeFigureOut">
              <a:rPr lang="en-US" smtClean="0"/>
              <a:t>7/30/2024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E1343-AF04-473D-987F-8DBE00959C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819663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8AA2C5-17F9-451D-8339-68F566FBC8F7}" type="datetimeFigureOut">
              <a:rPr lang="de-DE" smtClean="0"/>
              <a:t>30.07.2024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CC6032-960B-4D63-BAB1-F4EEDC5025D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011017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jpeg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DB461CE9-792C-4F92-A5D4-B12BAB995B36}"/>
              </a:ext>
            </a:extLst>
          </p:cNvPr>
          <p:cNvSpPr/>
          <p:nvPr userDrawn="1"/>
        </p:nvSpPr>
        <p:spPr>
          <a:xfrm>
            <a:off x="-1" y="0"/>
            <a:ext cx="12192000" cy="685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DD40A8E-1934-46CF-A795-18643FF9FB88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2946408"/>
            <a:ext cx="2952000" cy="295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8400" tIns="172800" rIns="48000" rtlCol="0" anchor="ctr"/>
          <a:lstStyle/>
          <a:p>
            <a:pPr algn="ctr"/>
            <a:endParaRPr lang="de-DE" sz="320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515563C-F0CA-4F43-994E-5AF4C92D3ECD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2952000" cy="2952000"/>
          </a:xfrm>
          <a:prstGeom prst="rect">
            <a:avLst/>
          </a:prstGeom>
          <a:solidFill>
            <a:srgbClr val="00A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8400" tIns="172800" rIns="48000" rtlCol="0" anchor="ctr"/>
          <a:lstStyle/>
          <a:p>
            <a:pPr algn="ctr"/>
            <a:endParaRPr lang="de-DE" sz="320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EE42EC0A-A995-49F1-AEF2-0B56715FBBB6}"/>
              </a:ext>
            </a:extLst>
          </p:cNvPr>
          <p:cNvGrpSpPr/>
          <p:nvPr userDrawn="1"/>
        </p:nvGrpSpPr>
        <p:grpSpPr>
          <a:xfrm>
            <a:off x="0" y="6043511"/>
            <a:ext cx="12192000" cy="816000"/>
            <a:chOff x="0" y="4532633"/>
            <a:chExt cx="9144000" cy="612000"/>
          </a:xfrm>
        </p:grpSpPr>
        <p:pic>
          <p:nvPicPr>
            <p:cNvPr id="10" name="Picture 2" descr="C:\Users\suppema\Desktop\PF_Logo_Claim_size_1_RGB.png">
              <a:extLst>
                <a:ext uri="{FF2B5EF4-FFF2-40B4-BE49-F238E27FC236}">
                  <a16:creationId xmlns:a16="http://schemas.microsoft.com/office/drawing/2014/main" id="{5B97A132-F5D6-4D97-B7B5-A964EBD589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10350" y="4532633"/>
              <a:ext cx="2533650" cy="6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suppema\Desktop\PF_Logo_Claim_size_1_RGB.png">
              <a:extLst>
                <a:ext uri="{FF2B5EF4-FFF2-40B4-BE49-F238E27FC236}">
                  <a16:creationId xmlns:a16="http://schemas.microsoft.com/office/drawing/2014/main" id="{5AD5552D-3B64-466F-8A3A-A70CD0987A7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4532633"/>
              <a:ext cx="2139950" cy="6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Grafik 14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97265456-AFE3-4A9A-9610-FE2FFD6B09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09" t="8937" r="1289" b="14473"/>
          <a:stretch/>
        </p:blipFill>
        <p:spPr>
          <a:xfrm>
            <a:off x="2952000" y="1"/>
            <a:ext cx="9240000" cy="5898408"/>
          </a:xfrm>
          <a:prstGeom prst="rect">
            <a:avLst/>
          </a:prstGeom>
        </p:spPr>
      </p:pic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E89821D9-534D-497F-890C-7845262931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88000" y="1764000"/>
            <a:ext cx="2448000" cy="900000"/>
          </a:xfrm>
        </p:spPr>
        <p:txBody>
          <a:bodyPr>
            <a:noAutofit/>
          </a:bodyPr>
          <a:lstStyle>
            <a:lvl1pPr>
              <a:lnSpc>
                <a:spcPct val="120000"/>
              </a:lnSpc>
              <a:spcAft>
                <a:spcPts val="0"/>
              </a:spcAft>
              <a:defRPr sz="1600" b="0" baseline="0">
                <a:solidFill>
                  <a:schemeClr val="bg1"/>
                </a:solidFill>
              </a:defRPr>
            </a:lvl1pPr>
            <a:lvl2pPr>
              <a:defRPr sz="1600" b="0"/>
            </a:lvl2pPr>
            <a:lvl3pPr>
              <a:defRPr sz="1600" b="0"/>
            </a:lvl3pPr>
            <a:lvl4pPr>
              <a:defRPr sz="1600" b="0"/>
            </a:lvl4pPr>
            <a:lvl5pPr>
              <a:defRPr sz="1600" b="0"/>
            </a:lvl5pPr>
          </a:lstStyle>
          <a:p>
            <a: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Subhead 16pt</a:t>
            </a:r>
            <a:b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maximum 3 lines</a:t>
            </a:r>
            <a:b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lorem ipsum dolor</a:t>
            </a:r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CA69661C-9C26-4637-B239-B2752D9CEB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8000" y="3240000"/>
            <a:ext cx="2340000" cy="2340000"/>
          </a:xfrm>
        </p:spPr>
        <p:txBody>
          <a:bodyPr/>
          <a:lstStyle>
            <a:lvl1pPr>
              <a:defRPr sz="1400" b="0">
                <a:solidFill>
                  <a:schemeClr val="bg1"/>
                </a:solidFill>
              </a:defRPr>
            </a:lvl1pPr>
            <a:lvl2pPr marL="0" indent="0">
              <a:buNone/>
              <a:defRPr sz="1400" b="0">
                <a:solidFill>
                  <a:schemeClr val="bg1"/>
                </a:solidFill>
              </a:defRPr>
            </a:lvl2pPr>
            <a:lvl3pPr>
              <a:defRPr sz="1400" b="0">
                <a:solidFill>
                  <a:schemeClr val="bg1"/>
                </a:solidFill>
              </a:defRPr>
            </a:lvl3pPr>
            <a:lvl4pPr>
              <a:defRPr sz="1400" b="0">
                <a:solidFill>
                  <a:schemeClr val="bg1"/>
                </a:solidFill>
              </a:defRPr>
            </a:lvl4pPr>
            <a:lvl5pPr>
              <a:defRPr sz="1400" b="0">
                <a:solidFill>
                  <a:schemeClr val="bg1"/>
                </a:solidFill>
              </a:defRPr>
            </a:lvl5pPr>
          </a:lstStyle>
          <a:p>
            <a:r>
              <a:rPr lang="de-DE" sz="14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Extra text 16pt</a:t>
            </a:r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8F95B4FF-DC0D-4F91-8D02-C8487D90A34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88000" y="288000"/>
            <a:ext cx="2448000" cy="990000"/>
          </a:xfrm>
        </p:spPr>
        <p:txBody>
          <a:bodyPr/>
          <a:lstStyle>
            <a:lvl1pPr>
              <a:lnSpc>
                <a:spcPct val="120000"/>
              </a:lnSpc>
              <a:defRPr sz="2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Headline 14-24 </a:t>
            </a:r>
            <a:r>
              <a:rPr lang="en-US" dirty="0" err="1"/>
              <a:t>pt</a:t>
            </a:r>
            <a:r>
              <a:rPr lang="en-US" dirty="0"/>
              <a:t> </a:t>
            </a:r>
            <a:br>
              <a:rPr lang="en-US" dirty="0"/>
            </a:br>
            <a:r>
              <a:rPr lang="en-US" dirty="0"/>
              <a:t>maximum 3 Lines </a:t>
            </a:r>
            <a:br>
              <a:rPr lang="en-US" dirty="0"/>
            </a:br>
            <a:r>
              <a:rPr lang="en-US" dirty="0"/>
              <a:t>Lorem ipsum dolor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5838776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-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50BCEE63-ACB2-4D9C-9853-3722A4A4CEE6}"/>
              </a:ext>
            </a:extLst>
          </p:cNvPr>
          <p:cNvSpPr/>
          <p:nvPr userDrawn="1"/>
        </p:nvSpPr>
        <p:spPr>
          <a:xfrm>
            <a:off x="6587213" y="1602000"/>
            <a:ext cx="5400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6228000" cy="4392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D006A6D-99E8-415A-9AF7-884F13BEBB1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47935" y="1711410"/>
            <a:ext cx="5276335" cy="4083909"/>
          </a:xfrm>
        </p:spPr>
        <p:txBody>
          <a:bodyPr anchor="ctr"/>
          <a:lstStyle>
            <a:lvl1pPr algn="ctr"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/>
              <a:t>Insert image or other content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0D6237D-C25F-472C-A2BE-979A93CE5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213" y="5976000"/>
            <a:ext cx="5040000" cy="216000"/>
          </a:xfrm>
        </p:spPr>
        <p:txBody>
          <a:bodyPr/>
          <a:lstStyle>
            <a:lvl1pPr algn="r">
              <a:defRPr sz="12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Bildunterschrift hinzufügen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86A0ED4C-D957-4444-9D2D-A25B96A585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4B56B09-F584-418F-8F94-73348551A675}" type="datetime1">
              <a:rPr lang="en-US" smtClean="0"/>
              <a:t>7/30/2024</a:t>
            </a:fld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939C0769-B83A-4073-A030-74DA59DA57F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A5C4BAF1-290E-4DF9-9AA6-F6C3B5BBE6D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264077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, picture-fram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eck 8">
            <a:extLst>
              <a:ext uri="{FF2B5EF4-FFF2-40B4-BE49-F238E27FC236}">
                <a16:creationId xmlns:a16="http://schemas.microsoft.com/office/drawing/2014/main" id="{50BCEE63-ACB2-4D9C-9853-3722A4A4CEE6}"/>
              </a:ext>
            </a:extLst>
          </p:cNvPr>
          <p:cNvSpPr/>
          <p:nvPr userDrawn="1"/>
        </p:nvSpPr>
        <p:spPr>
          <a:xfrm>
            <a:off x="6587213" y="1602000"/>
            <a:ext cx="5400000" cy="4248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6228000" cy="4392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D006A6D-99E8-415A-9AF7-884F13BEBB1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647935" y="1711410"/>
            <a:ext cx="5276335" cy="4083909"/>
          </a:xfrm>
        </p:spPr>
        <p:txBody>
          <a:bodyPr anchor="ctr"/>
          <a:lstStyle>
            <a:lvl1pPr algn="ctr"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/>
              <a:t>Insert image or other content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0D6237D-C25F-472C-A2BE-979A93CE5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213" y="5976000"/>
            <a:ext cx="5040000" cy="216000"/>
          </a:xfrm>
        </p:spPr>
        <p:txBody>
          <a:bodyPr/>
          <a:lstStyle>
            <a:lvl1pPr algn="r">
              <a:defRPr sz="12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Bildunterschrift hinzufügen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86A0ED4C-D957-4444-9D2D-A25B96A58548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8148F007-CFFC-4D10-A8F1-90096D49197E}" type="datetime1">
              <a:rPr lang="en-US" smtClean="0"/>
              <a:t>7/30/2024</a:t>
            </a:fld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939C0769-B83A-4073-A030-74DA59DA57F4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A5C4BAF1-290E-4DF9-9AA6-F6C3B5BBE6D0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3220071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3 picture-fr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2" name="Textplatzhalter 11">
            <a:extLst>
              <a:ext uri="{FF2B5EF4-FFF2-40B4-BE49-F238E27FC236}">
                <a16:creationId xmlns:a16="http://schemas.microsoft.com/office/drawing/2014/main" id="{6C84847A-FD4D-425C-BD7C-EE36A4E76E52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215899" y="1512000"/>
            <a:ext cx="7200000" cy="4410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E2290A94-C5E1-41D5-87D4-95F43B49A4E5}"/>
              </a:ext>
            </a:extLst>
          </p:cNvPr>
          <p:cNvSpPr/>
          <p:nvPr userDrawn="1"/>
        </p:nvSpPr>
        <p:spPr>
          <a:xfrm>
            <a:off x="7667213" y="1602000"/>
            <a:ext cx="2070000" cy="207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1FFD588C-CCD4-4FFC-8652-980FF2661D1F}"/>
              </a:ext>
            </a:extLst>
          </p:cNvPr>
          <p:cNvSpPr/>
          <p:nvPr userDrawn="1"/>
        </p:nvSpPr>
        <p:spPr>
          <a:xfrm>
            <a:off x="9917213" y="1602000"/>
            <a:ext cx="2070000" cy="207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7C113F84-DB55-41F2-AC09-FFD4D6B6F5A5}"/>
              </a:ext>
            </a:extLst>
          </p:cNvPr>
          <p:cNvSpPr/>
          <p:nvPr userDrawn="1"/>
        </p:nvSpPr>
        <p:spPr>
          <a:xfrm>
            <a:off x="7667213" y="3852000"/>
            <a:ext cx="4320000" cy="207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7" name="Bildplatzhalter 6">
            <a:extLst>
              <a:ext uri="{FF2B5EF4-FFF2-40B4-BE49-F238E27FC236}">
                <a16:creationId xmlns:a16="http://schemas.microsoft.com/office/drawing/2014/main" id="{069FC8FA-0174-4470-93CF-BD7950FEC0F7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7667213" y="1601900"/>
            <a:ext cx="2070100" cy="2070100"/>
          </a:xfrm>
        </p:spPr>
        <p:txBody>
          <a:bodyPr anchor="ctr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de-DE"/>
              <a:t>Insert </a:t>
            </a:r>
            <a:br>
              <a:rPr lang="de-DE"/>
            </a:br>
            <a:r>
              <a:rPr lang="de-DE"/>
              <a:t>image</a:t>
            </a:r>
            <a:endParaRPr lang="de-DE" dirty="0"/>
          </a:p>
        </p:txBody>
      </p:sp>
      <p:sp>
        <p:nvSpPr>
          <p:cNvPr id="14" name="Bildplatzhalter 13">
            <a:extLst>
              <a:ext uri="{FF2B5EF4-FFF2-40B4-BE49-F238E27FC236}">
                <a16:creationId xmlns:a16="http://schemas.microsoft.com/office/drawing/2014/main" id="{20FC9315-FF3B-4DA0-BC75-D84D24FDA70A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9917213" y="1601900"/>
            <a:ext cx="2070100" cy="2070100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lang="de-DE" sz="2200" b="1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Insert </a:t>
            </a:r>
            <a:br>
              <a:rPr lang="de-DE"/>
            </a:br>
            <a:r>
              <a:rPr lang="de-DE"/>
              <a:t>image</a:t>
            </a:r>
            <a:endParaRPr lang="de-DE" dirty="0"/>
          </a:p>
        </p:txBody>
      </p:sp>
      <p:sp>
        <p:nvSpPr>
          <p:cNvPr id="17" name="Bildplatzhalter 15">
            <a:extLst>
              <a:ext uri="{FF2B5EF4-FFF2-40B4-BE49-F238E27FC236}">
                <a16:creationId xmlns:a16="http://schemas.microsoft.com/office/drawing/2014/main" id="{A5C216CF-9B50-4AB5-8BAD-C12FD55863BF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667213" y="3851900"/>
            <a:ext cx="4320000" cy="2070100"/>
          </a:xfrm>
        </p:spPr>
        <p:txBody>
          <a:bodyPr anchor="ctr"/>
          <a:lstStyle>
            <a:lvl1pPr marL="0" indent="0" algn="ctr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lang="de-DE" sz="2200" b="1" kern="1200">
                <a:solidFill>
                  <a:schemeClr val="bg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/>
              <a:t>Insert </a:t>
            </a:r>
            <a:br>
              <a:rPr lang="de-DE"/>
            </a:br>
            <a:r>
              <a:rPr lang="de-DE"/>
              <a:t>image</a:t>
            </a:r>
            <a:endParaRPr lang="de-DE" dirty="0"/>
          </a:p>
        </p:txBody>
      </p:sp>
      <p:sp>
        <p:nvSpPr>
          <p:cNvPr id="19" name="Textplatzhalter 18">
            <a:extLst>
              <a:ext uri="{FF2B5EF4-FFF2-40B4-BE49-F238E27FC236}">
                <a16:creationId xmlns:a16="http://schemas.microsoft.com/office/drawing/2014/main" id="{122AE710-BB3E-4C08-832E-64E91252E23D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7667213" y="3312000"/>
            <a:ext cx="2070100" cy="360000"/>
          </a:xfrm>
        </p:spPr>
        <p:txBody>
          <a:bodyPr lIns="36000" anchor="b" anchorCtr="0"/>
          <a:lstStyle>
            <a:lvl1pPr>
              <a:defRPr sz="12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1" name="Textplatzhalter 20">
            <a:extLst>
              <a:ext uri="{FF2B5EF4-FFF2-40B4-BE49-F238E27FC236}">
                <a16:creationId xmlns:a16="http://schemas.microsoft.com/office/drawing/2014/main" id="{CD854EE2-C1A8-46F9-B92A-968664B4D0C4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9917213" y="3312000"/>
            <a:ext cx="2070100" cy="360000"/>
          </a:xfrm>
        </p:spPr>
        <p:txBody>
          <a:bodyPr lIns="36000" anchor="b" anchorCtr="0"/>
          <a:lstStyle>
            <a:lvl1pPr>
              <a:defRPr lang="de-DE"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5" name="Textplatzhalter 24">
            <a:extLst>
              <a:ext uri="{FF2B5EF4-FFF2-40B4-BE49-F238E27FC236}">
                <a16:creationId xmlns:a16="http://schemas.microsoft.com/office/drawing/2014/main" id="{B2BB0854-6CA8-4715-913A-3CC2B564AFF8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667213" y="5562000"/>
            <a:ext cx="4319588" cy="360000"/>
          </a:xfrm>
        </p:spPr>
        <p:txBody>
          <a:bodyPr lIns="36000" anchor="b" anchorCtr="0"/>
          <a:lstStyle>
            <a:lvl1pPr>
              <a:defRPr lang="de-DE" sz="12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3D5D2D72-2AA9-40E6-97D6-5705B0CEB4DE}"/>
              </a:ext>
            </a:extLst>
          </p:cNvPr>
          <p:cNvSpPr>
            <a:spLocks noGrp="1"/>
          </p:cNvSpPr>
          <p:nvPr>
            <p:ph type="dt" sz="half" idx="21"/>
          </p:nvPr>
        </p:nvSpPr>
        <p:spPr/>
        <p:txBody>
          <a:bodyPr/>
          <a:lstStyle/>
          <a:p>
            <a:fld id="{41E14A0A-9F4F-4023-BD6C-37C4D20A39D4}" type="datetime1">
              <a:rPr lang="en-US" smtClean="0"/>
              <a:t>7/30/2024</a:t>
            </a:fld>
            <a:endParaRPr lang="de-DE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8A81BEFC-70CC-4987-ACBF-59E855B0D776}"/>
              </a:ext>
            </a:extLst>
          </p:cNvPr>
          <p:cNvSpPr>
            <a:spLocks noGrp="1"/>
          </p:cNvSpPr>
          <p:nvPr>
            <p:ph type="ftr" sz="quarter" idx="22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D3D8D63D-0097-4211-904E-D6ECC389F3DC}"/>
              </a:ext>
            </a:extLst>
          </p:cNvPr>
          <p:cNvSpPr>
            <a:spLocks noGrp="1"/>
          </p:cNvSpPr>
          <p:nvPr>
            <p:ph type="sldNum" sz="quarter" idx="23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839347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, picture transp.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7091680" cy="4428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A955BC-7C50-4AE5-A275-57A6A031F09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4997450" y="1504857"/>
            <a:ext cx="7194550" cy="4761800"/>
          </a:xfrm>
        </p:spPr>
        <p:txBody>
          <a:bodyPr anchor="ctr"/>
          <a:lstStyle>
            <a:lvl1pPr algn="ctr"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 dirty="0"/>
              <a:t>Insert </a:t>
            </a:r>
            <a:r>
              <a:rPr lang="de-DE" dirty="0" err="1"/>
              <a:t>image</a:t>
            </a:r>
            <a:r>
              <a:rPr lang="de-DE" dirty="0"/>
              <a:t> </a:t>
            </a:r>
            <a:r>
              <a:rPr lang="de-DE" dirty="0" err="1"/>
              <a:t>or</a:t>
            </a:r>
            <a:r>
              <a:rPr lang="de-DE" dirty="0"/>
              <a:t> </a:t>
            </a:r>
            <a:r>
              <a:rPr lang="de-DE" dirty="0" err="1"/>
              <a:t>other</a:t>
            </a:r>
            <a:r>
              <a:rPr lang="de-DE" dirty="0"/>
              <a:t> </a:t>
            </a:r>
            <a:r>
              <a:rPr lang="de-DE" dirty="0" err="1"/>
              <a:t>content</a:t>
            </a:r>
            <a:endParaRPr lang="de-DE" dirty="0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956213C-97BB-4865-9031-B766C4E26B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213" y="5976000"/>
            <a:ext cx="5040000" cy="216000"/>
          </a:xfrm>
        </p:spPr>
        <p:txBody>
          <a:bodyPr/>
          <a:lstStyle>
            <a:lvl1pPr algn="r">
              <a:defRPr sz="12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Bildunterschrift hinzufügen</a:t>
            </a:r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B7749380-B98B-4916-85E7-3AC195CED28C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C5B51AFC-0B1C-4A38-A3E5-2E5284712963}" type="datetime1">
              <a:rPr lang="en-US" smtClean="0"/>
              <a:t>7/30/2024</a:t>
            </a:fld>
            <a:endParaRPr lang="de-DE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2E16DDC5-FA66-46E5-ACF4-0A55CC79A9AE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F38406C4-ED2C-44CE-80B4-52CA9F9F4535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3471139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picture full s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A955BC-7C50-4AE5-A275-57A6A031F09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0" y="720000"/>
            <a:ext cx="12192000" cy="5546657"/>
          </a:xfrm>
        </p:spPr>
        <p:txBody>
          <a:bodyPr anchor="ctr"/>
          <a:lstStyle>
            <a:lvl1pPr algn="ctr"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/>
              <a:t>Insert image or other content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D956213C-97BB-4865-9031-B766C4E26B2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213" y="5976000"/>
            <a:ext cx="5040000" cy="216000"/>
          </a:xfrm>
        </p:spPr>
        <p:txBody>
          <a:bodyPr/>
          <a:lstStyle>
            <a:lvl1pPr algn="r">
              <a:defRPr sz="12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Bildunterschrift hinzufügen</a:t>
            </a:r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2F5F2B3E-0A40-4676-946F-388DD4BD200E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F6BB233B-77C2-493D-8802-646C05973FE5}" type="datetime1">
              <a:rPr lang="en-US" smtClean="0"/>
              <a:t>7/30/2024</a:t>
            </a:fld>
            <a:endParaRPr lang="de-DE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D3A54C79-039B-4DBA-BB3C-EA8D544E1932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D61763E0-DD68-4E6B-A7A0-760421441A6D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924167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norame picture,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Bildplatzhalter 14">
            <a:extLst>
              <a:ext uri="{FF2B5EF4-FFF2-40B4-BE49-F238E27FC236}">
                <a16:creationId xmlns:a16="http://schemas.microsoft.com/office/drawing/2014/main" id="{18A3906D-CD63-49D7-8D1B-76DD7DC41D7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6001" y="1512000"/>
            <a:ext cx="11772000" cy="323714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673A1980-FFA8-4394-8E41-01B6196372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A700753-7F2F-4ED5-BE2E-135856E2533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6688" y="1512000"/>
            <a:ext cx="11771313" cy="3237147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7E781BA7-F977-41DD-BF9E-58DD79BC3E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5004000"/>
            <a:ext cx="11771313" cy="1134000"/>
          </a:xfrm>
        </p:spPr>
        <p:txBody>
          <a:bodyPr>
            <a:noAutofit/>
          </a:bodyPr>
          <a:lstStyle>
            <a:lvl1pPr>
              <a:spcAft>
                <a:spcPts val="200"/>
              </a:spcAft>
              <a:defRPr sz="1800" b="0">
                <a:solidFill>
                  <a:schemeClr val="tx2"/>
                </a:solidFill>
              </a:defRPr>
            </a:lvl1pPr>
            <a:lvl2pPr>
              <a:spcAft>
                <a:spcPts val="200"/>
              </a:spcAft>
              <a:defRPr sz="16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/>
              <a:t>Click to add text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DD76E4F2-9EDE-4F73-95CC-06FE04F39E07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7C509B3A-33E9-4DE9-94A0-C1FCA4B3E8C7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8F0C80C7-0FF4-4DA0-8A6C-0F15A1066B24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9607DC28-C028-4276-9B9A-8870E60CD045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879344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,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BFB403A-43C0-4C4E-AAB4-CFA67E2DAB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5900" y="1800000"/>
            <a:ext cx="4968000" cy="327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AAEE9FE-00BC-4038-8E93-4652B71AA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9B3B1E8-34D1-4999-8FB4-792CD46F1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5076000"/>
            <a:ext cx="4968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caption</a:t>
            </a:r>
            <a:endParaRPr lang="de-DE" dirty="0"/>
          </a:p>
        </p:txBody>
      </p:sp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76DA432-E56D-4A81-8086-9935745E438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120000" y="1800000"/>
            <a:ext cx="4968000" cy="327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83B94C2C-7F93-4978-A389-87DB4B58E7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6120000" y="5076000"/>
            <a:ext cx="4968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FFE3E1A-8308-4E5D-9BCE-A6373B5408D2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5E61D6FA-BC04-41AB-878B-15E98456E9B6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7ED6DCAB-384A-4367-80CD-8FB8D8E7E00B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4DE5F464-BAB4-4C27-95A6-9A82A400BAF7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545844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, 4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BFB403A-43C0-4C4E-AAB4-CFA67E2DAB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5900" y="1512000"/>
            <a:ext cx="43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AAEE9FE-00BC-4038-8E93-4652B71AA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9B3B1E8-34D1-4999-8FB4-792CD46F1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3354016"/>
            <a:ext cx="43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76DA432-E56D-4A81-8086-9935745E438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040000" y="1512000"/>
            <a:ext cx="43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83B94C2C-7F93-4978-A389-87DB4B58E7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5040000" y="3354016"/>
            <a:ext cx="43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9" name="Bildplatzhalter 4">
            <a:extLst>
              <a:ext uri="{FF2B5EF4-FFF2-40B4-BE49-F238E27FC236}">
                <a16:creationId xmlns:a16="http://schemas.microsoft.com/office/drawing/2014/main" id="{EE7F222C-735F-4713-8348-21D0B51E2A86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215900" y="3924000"/>
            <a:ext cx="43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13" name="Textplatzhalter 10">
            <a:extLst>
              <a:ext uri="{FF2B5EF4-FFF2-40B4-BE49-F238E27FC236}">
                <a16:creationId xmlns:a16="http://schemas.microsoft.com/office/drawing/2014/main" id="{9ADD09B4-21EC-4D6F-9B6C-DFFD94E71DF7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215900" y="5760000"/>
            <a:ext cx="43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14" name="Bildplatzhalter 4">
            <a:extLst>
              <a:ext uri="{FF2B5EF4-FFF2-40B4-BE49-F238E27FC236}">
                <a16:creationId xmlns:a16="http://schemas.microsoft.com/office/drawing/2014/main" id="{79E066EB-E0B3-4C07-AD8B-805F93EF6A52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5040000" y="3924000"/>
            <a:ext cx="43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15" name="Textplatzhalter 10">
            <a:extLst>
              <a:ext uri="{FF2B5EF4-FFF2-40B4-BE49-F238E27FC236}">
                <a16:creationId xmlns:a16="http://schemas.microsoft.com/office/drawing/2014/main" id="{CDE66367-8F8E-49AE-9859-EFE453C5BC0C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5040000" y="5760000"/>
            <a:ext cx="43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561EDBD-53C9-466F-998C-AA5F40B7C9AF}"/>
              </a:ext>
            </a:extLst>
          </p:cNvPr>
          <p:cNvSpPr>
            <a:spLocks noGrp="1"/>
          </p:cNvSpPr>
          <p:nvPr>
            <p:ph type="dt" sz="half" idx="23"/>
          </p:nvPr>
        </p:nvSpPr>
        <p:spPr/>
        <p:txBody>
          <a:bodyPr/>
          <a:lstStyle/>
          <a:p>
            <a:fld id="{1655CC75-E7B6-4D2E-B4C8-55E8977B42DE}" type="datetime1">
              <a:rPr lang="en-US" smtClean="0"/>
              <a:t>7/30/2024</a:t>
            </a:fld>
            <a:endParaRPr lang="de-DE"/>
          </a:p>
        </p:txBody>
      </p:sp>
      <p:sp>
        <p:nvSpPr>
          <p:cNvPr id="16" name="Fußzeilenplatzhalter 15">
            <a:extLst>
              <a:ext uri="{FF2B5EF4-FFF2-40B4-BE49-F238E27FC236}">
                <a16:creationId xmlns:a16="http://schemas.microsoft.com/office/drawing/2014/main" id="{74060829-9AD1-4700-B24A-9EB36EFC47BD}"/>
              </a:ext>
            </a:extLst>
          </p:cNvPr>
          <p:cNvSpPr>
            <a:spLocks noGrp="1"/>
          </p:cNvSpPr>
          <p:nvPr>
            <p:ph type="ftr" sz="quarter" idx="24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7" name="Foliennummernplatzhalter 16">
            <a:extLst>
              <a:ext uri="{FF2B5EF4-FFF2-40B4-BE49-F238E27FC236}">
                <a16:creationId xmlns:a16="http://schemas.microsoft.com/office/drawing/2014/main" id="{24B4C8C0-A014-47E9-91CA-09EB59FFB6EE}"/>
              </a:ext>
            </a:extLst>
          </p:cNvPr>
          <p:cNvSpPr>
            <a:spLocks noGrp="1"/>
          </p:cNvSpPr>
          <p:nvPr>
            <p:ph type="sldNum" sz="quarter" idx="25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915726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imxed text and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519E544-F6D8-4403-A4CB-58BA75835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09B427A-09AF-4C74-9857-C10FB9DCF2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B3C4DB-DB04-40E8-925D-D40A2C466F10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5A12E0A3-0E29-4EAC-9934-CFEEDA8745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6A6FC6EF-B391-4460-BE5B-5C0485B10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1846C890-4A5E-4EBC-8314-28045B8106F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9" name="Inhaltsplatzhalter 6">
            <a:extLst>
              <a:ext uri="{FF2B5EF4-FFF2-40B4-BE49-F238E27FC236}">
                <a16:creationId xmlns:a16="http://schemas.microsoft.com/office/drawing/2014/main" id="{F418AFA8-7042-49B6-B8D6-3C2CCF22DB1A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215900" y="1512000"/>
            <a:ext cx="3924000" cy="3924000"/>
          </a:xfrm>
          <a:solidFill>
            <a:srgbClr val="687782"/>
          </a:solidFill>
        </p:spPr>
        <p:txBody>
          <a:bodyPr lIns="288000" tIns="288000" rIns="288000" bIns="288000">
            <a:normAutofit/>
          </a:bodyPr>
          <a:lstStyle>
            <a:lvl1pPr>
              <a:defRPr sz="2400">
                <a:solidFill>
                  <a:schemeClr val="bg1"/>
                </a:solidFill>
              </a:defRPr>
            </a:lvl1pPr>
            <a:lvl2pPr marL="0" indent="0">
              <a:buNone/>
              <a:defRPr sz="2000">
                <a:solidFill>
                  <a:schemeClr val="bg1"/>
                </a:solidFill>
              </a:defRPr>
            </a:lvl2pPr>
            <a:lvl3pPr marL="268288" indent="-268288">
              <a:defRPr sz="1800">
                <a:solidFill>
                  <a:schemeClr val="bg1"/>
                </a:solidFill>
              </a:defRPr>
            </a:lvl3pPr>
            <a:lvl4pPr marL="536575" indent="-268288">
              <a:defRPr sz="1600">
                <a:solidFill>
                  <a:schemeClr val="bg1"/>
                </a:solidFill>
              </a:defRPr>
            </a:lvl4pPr>
            <a:lvl5pPr marL="803275" indent="-266700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E3F7DFCE-F3F4-4F3E-BF87-9078CB310BA0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4139557" y="1511999"/>
            <a:ext cx="3924000" cy="3924000"/>
          </a:xfrm>
          <a:solidFill>
            <a:schemeClr val="bg2"/>
          </a:solidFill>
        </p:spPr>
        <p:txBody>
          <a:bodyPr lIns="288000" tIns="288000" rIns="288000" bIns="288000">
            <a:normAutofit/>
          </a:bodyPr>
          <a:lstStyle>
            <a:lvl1pPr>
              <a:defRPr sz="2000"/>
            </a:lvl1pPr>
            <a:lvl2pPr marL="0" indent="0">
              <a:buFontTx/>
              <a:buNone/>
              <a:defRPr sz="1800"/>
            </a:lvl2pPr>
            <a:lvl3pPr marL="268288" indent="-268288">
              <a:defRPr sz="1600"/>
            </a:lvl3pPr>
            <a:lvl4pPr marL="449263" indent="-180975">
              <a:defRPr sz="1400"/>
            </a:lvl4pPr>
            <a:lvl5pPr marL="630238" indent="-180975">
              <a:defRPr sz="1400"/>
            </a:lvl5pPr>
          </a:lstStyle>
          <a:p>
            <a:pPr lvl="0"/>
            <a:r>
              <a:rPr lang="en-US" dirty="0"/>
              <a:t>Insert image or other content</a:t>
            </a:r>
            <a:endParaRPr lang="de-DE" dirty="0"/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5" name="Inhaltsplatzhalter 6">
            <a:extLst>
              <a:ext uri="{FF2B5EF4-FFF2-40B4-BE49-F238E27FC236}">
                <a16:creationId xmlns:a16="http://schemas.microsoft.com/office/drawing/2014/main" id="{6110E911-6F69-425B-886C-1DF8CA937008}"/>
              </a:ext>
            </a:extLst>
          </p:cNvPr>
          <p:cNvSpPr>
            <a:spLocks noGrp="1"/>
          </p:cNvSpPr>
          <p:nvPr>
            <p:ph sz="quarter" idx="20" hasCustomPrompt="1"/>
          </p:nvPr>
        </p:nvSpPr>
        <p:spPr>
          <a:xfrm>
            <a:off x="8063213" y="1512000"/>
            <a:ext cx="3924000" cy="3924000"/>
          </a:xfrm>
          <a:solidFill>
            <a:srgbClr val="8E99A1"/>
          </a:solidFill>
        </p:spPr>
        <p:txBody>
          <a:bodyPr lIns="288000" tIns="288000" rIns="288000" bIns="288000">
            <a:normAutofit/>
          </a:bodyPr>
          <a:lstStyle>
            <a:lvl1pPr>
              <a:defRPr sz="2000">
                <a:solidFill>
                  <a:schemeClr val="bg1"/>
                </a:solidFill>
              </a:defRPr>
            </a:lvl1pPr>
            <a:lvl2pPr marL="0" indent="0">
              <a:buFontTx/>
              <a:buNone/>
              <a:defRPr sz="1800">
                <a:solidFill>
                  <a:schemeClr val="bg1"/>
                </a:solidFill>
              </a:defRPr>
            </a:lvl2pPr>
            <a:lvl3pPr marL="268288" indent="-268288">
              <a:defRPr sz="1600">
                <a:solidFill>
                  <a:schemeClr val="bg1"/>
                </a:solidFill>
              </a:defRPr>
            </a:lvl3pPr>
            <a:lvl4pPr marL="449263" indent="-180975">
              <a:defRPr sz="1400">
                <a:solidFill>
                  <a:schemeClr val="bg1"/>
                </a:solidFill>
              </a:defRPr>
            </a:lvl4pPr>
            <a:lvl5pPr marL="630238" indent="-180975">
              <a:defRPr sz="14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dirty="0"/>
              <a:t>Insert image or other content</a:t>
            </a:r>
            <a:endParaRPr lang="de-DE" dirty="0"/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D53A4315-86C8-4B39-8973-FC6985CB5D76}"/>
              </a:ext>
            </a:extLst>
          </p:cNvPr>
          <p:cNvSpPr/>
          <p:nvPr userDrawn="1"/>
        </p:nvSpPr>
        <p:spPr>
          <a:xfrm>
            <a:off x="12345307" y="0"/>
            <a:ext cx="2822121" cy="201386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2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A9A2CDC-0308-45F7-800B-377A8C4548F5}"/>
              </a:ext>
            </a:extLst>
          </p:cNvPr>
          <p:cNvSpPr/>
          <p:nvPr userDrawn="1"/>
        </p:nvSpPr>
        <p:spPr>
          <a:xfrm>
            <a:off x="14370638" y="121203"/>
            <a:ext cx="288740" cy="2887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222D908-04FE-4E40-8840-7636EE09C71E}"/>
              </a:ext>
            </a:extLst>
          </p:cNvPr>
          <p:cNvSpPr/>
          <p:nvPr userDrawn="1"/>
        </p:nvSpPr>
        <p:spPr>
          <a:xfrm>
            <a:off x="13627326" y="121201"/>
            <a:ext cx="288740" cy="288740"/>
          </a:xfrm>
          <a:prstGeom prst="rect">
            <a:avLst/>
          </a:prstGeom>
          <a:solidFill>
            <a:srgbClr val="8DC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D4DF267A-0CC9-4245-AE84-1409D7D7FF72}"/>
              </a:ext>
            </a:extLst>
          </p:cNvPr>
          <p:cNvSpPr/>
          <p:nvPr userDrawn="1"/>
        </p:nvSpPr>
        <p:spPr>
          <a:xfrm>
            <a:off x="13998982" y="121200"/>
            <a:ext cx="288740" cy="2887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BC82712B-AAD4-4257-8255-D1B42A734208}"/>
              </a:ext>
            </a:extLst>
          </p:cNvPr>
          <p:cNvSpPr/>
          <p:nvPr userDrawn="1"/>
        </p:nvSpPr>
        <p:spPr>
          <a:xfrm>
            <a:off x="13255670" y="121200"/>
            <a:ext cx="288740" cy="2887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A1B00095-1419-4293-A365-6B26CACA8BDB}"/>
              </a:ext>
            </a:extLst>
          </p:cNvPr>
          <p:cNvSpPr/>
          <p:nvPr userDrawn="1"/>
        </p:nvSpPr>
        <p:spPr>
          <a:xfrm>
            <a:off x="14749391" y="121199"/>
            <a:ext cx="288740" cy="2887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EC163193-D5FE-4546-81F7-BED2CAA0A7B9}"/>
              </a:ext>
            </a:extLst>
          </p:cNvPr>
          <p:cNvSpPr/>
          <p:nvPr userDrawn="1"/>
        </p:nvSpPr>
        <p:spPr>
          <a:xfrm>
            <a:off x="14370638" y="478428"/>
            <a:ext cx="288740" cy="288740"/>
          </a:xfrm>
          <a:prstGeom prst="rect">
            <a:avLst/>
          </a:prstGeom>
          <a:solidFill>
            <a:srgbClr val="D9E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8D6FDEAB-BC2E-4C69-B745-9BF224A8C1EF}"/>
              </a:ext>
            </a:extLst>
          </p:cNvPr>
          <p:cNvSpPr/>
          <p:nvPr userDrawn="1"/>
        </p:nvSpPr>
        <p:spPr>
          <a:xfrm>
            <a:off x="13627326" y="478428"/>
            <a:ext cx="288740" cy="288740"/>
          </a:xfrm>
          <a:prstGeom prst="rect">
            <a:avLst/>
          </a:prstGeom>
          <a:solidFill>
            <a:srgbClr val="A4D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83310C9B-D6C5-4863-A472-A30BDCFF0E7C}"/>
              </a:ext>
            </a:extLst>
          </p:cNvPr>
          <p:cNvSpPr/>
          <p:nvPr userDrawn="1"/>
        </p:nvSpPr>
        <p:spPr>
          <a:xfrm>
            <a:off x="13998982" y="478428"/>
            <a:ext cx="288740" cy="288740"/>
          </a:xfrm>
          <a:prstGeom prst="rect">
            <a:avLst/>
          </a:prstGeom>
          <a:solidFill>
            <a:srgbClr val="EEB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9B8D293E-25B1-4207-8204-F4E9F602069F}"/>
              </a:ext>
            </a:extLst>
          </p:cNvPr>
          <p:cNvSpPr/>
          <p:nvPr userDrawn="1"/>
        </p:nvSpPr>
        <p:spPr>
          <a:xfrm>
            <a:off x="13255670" y="478428"/>
            <a:ext cx="288740" cy="288740"/>
          </a:xfrm>
          <a:prstGeom prst="rect">
            <a:avLst/>
          </a:prstGeom>
          <a:solidFill>
            <a:srgbClr val="FF88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5E46DFB7-ACD6-4116-A634-46B109887E47}"/>
              </a:ext>
            </a:extLst>
          </p:cNvPr>
          <p:cNvSpPr/>
          <p:nvPr userDrawn="1"/>
        </p:nvSpPr>
        <p:spPr>
          <a:xfrm>
            <a:off x="14749391" y="478428"/>
            <a:ext cx="288740" cy="288740"/>
          </a:xfrm>
          <a:prstGeom prst="rect">
            <a:avLst/>
          </a:prstGeom>
          <a:solidFill>
            <a:srgbClr val="974E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5BF34730-C85E-4AB6-A16A-DF5D52B9D199}"/>
              </a:ext>
            </a:extLst>
          </p:cNvPr>
          <p:cNvSpPr/>
          <p:nvPr userDrawn="1"/>
        </p:nvSpPr>
        <p:spPr>
          <a:xfrm>
            <a:off x="14370638" y="841635"/>
            <a:ext cx="288740" cy="288740"/>
          </a:xfrm>
          <a:prstGeom prst="rect">
            <a:avLst/>
          </a:prstGeom>
          <a:solidFill>
            <a:srgbClr val="E3E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0" name="Rechteck 29">
            <a:extLst>
              <a:ext uri="{FF2B5EF4-FFF2-40B4-BE49-F238E27FC236}">
                <a16:creationId xmlns:a16="http://schemas.microsoft.com/office/drawing/2014/main" id="{95701A15-4ED1-4CF1-A342-272DB7F28BDF}"/>
              </a:ext>
            </a:extLst>
          </p:cNvPr>
          <p:cNvSpPr/>
          <p:nvPr userDrawn="1"/>
        </p:nvSpPr>
        <p:spPr>
          <a:xfrm>
            <a:off x="14370638" y="1204841"/>
            <a:ext cx="288740" cy="288740"/>
          </a:xfrm>
          <a:prstGeom prst="rect">
            <a:avLst/>
          </a:prstGeom>
          <a:solidFill>
            <a:srgbClr val="ECF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1" name="Rechteck 30">
            <a:extLst>
              <a:ext uri="{FF2B5EF4-FFF2-40B4-BE49-F238E27FC236}">
                <a16:creationId xmlns:a16="http://schemas.microsoft.com/office/drawing/2014/main" id="{97BBA535-A893-46EC-A418-932883E9E56F}"/>
              </a:ext>
            </a:extLst>
          </p:cNvPr>
          <p:cNvSpPr/>
          <p:nvPr userDrawn="1"/>
        </p:nvSpPr>
        <p:spPr>
          <a:xfrm>
            <a:off x="14370638" y="1568045"/>
            <a:ext cx="288740" cy="288740"/>
          </a:xfrm>
          <a:prstGeom prst="rect">
            <a:avLst/>
          </a:prstGeom>
          <a:solidFill>
            <a:srgbClr val="F6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2" name="Rechteck 31">
            <a:extLst>
              <a:ext uri="{FF2B5EF4-FFF2-40B4-BE49-F238E27FC236}">
                <a16:creationId xmlns:a16="http://schemas.microsoft.com/office/drawing/2014/main" id="{C02600F7-7ECC-40FD-97DE-B3CC80FDEE5C}"/>
              </a:ext>
            </a:extLst>
          </p:cNvPr>
          <p:cNvSpPr/>
          <p:nvPr userDrawn="1"/>
        </p:nvSpPr>
        <p:spPr>
          <a:xfrm>
            <a:off x="13627326" y="841635"/>
            <a:ext cx="288740" cy="288740"/>
          </a:xfrm>
          <a:prstGeom prst="rect">
            <a:avLst/>
          </a:prstGeom>
          <a:solidFill>
            <a:srgbClr val="BBD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33" name="Rechteck 32">
            <a:extLst>
              <a:ext uri="{FF2B5EF4-FFF2-40B4-BE49-F238E27FC236}">
                <a16:creationId xmlns:a16="http://schemas.microsoft.com/office/drawing/2014/main" id="{17A545DE-A063-47B0-BDFD-C32801B470BE}"/>
              </a:ext>
            </a:extLst>
          </p:cNvPr>
          <p:cNvSpPr/>
          <p:nvPr userDrawn="1"/>
        </p:nvSpPr>
        <p:spPr>
          <a:xfrm>
            <a:off x="13627326" y="1204841"/>
            <a:ext cx="288740" cy="288740"/>
          </a:xfrm>
          <a:prstGeom prst="rect">
            <a:avLst/>
          </a:prstGeom>
          <a:solidFill>
            <a:srgbClr val="D1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34" name="Rechteck 33">
            <a:extLst>
              <a:ext uri="{FF2B5EF4-FFF2-40B4-BE49-F238E27FC236}">
                <a16:creationId xmlns:a16="http://schemas.microsoft.com/office/drawing/2014/main" id="{1AC0F530-6E39-4B7E-A373-B03CF59EB792}"/>
              </a:ext>
            </a:extLst>
          </p:cNvPr>
          <p:cNvSpPr/>
          <p:nvPr userDrawn="1"/>
        </p:nvSpPr>
        <p:spPr>
          <a:xfrm>
            <a:off x="13627326" y="1568045"/>
            <a:ext cx="288740" cy="288740"/>
          </a:xfrm>
          <a:prstGeom prst="rect">
            <a:avLst/>
          </a:prstGeom>
          <a:solidFill>
            <a:srgbClr val="E8F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35" name="Rechteck 34">
            <a:extLst>
              <a:ext uri="{FF2B5EF4-FFF2-40B4-BE49-F238E27FC236}">
                <a16:creationId xmlns:a16="http://schemas.microsoft.com/office/drawing/2014/main" id="{DEC01FD5-7234-4E4F-B77B-17D0412F978C}"/>
              </a:ext>
            </a:extLst>
          </p:cNvPr>
          <p:cNvSpPr/>
          <p:nvPr userDrawn="1"/>
        </p:nvSpPr>
        <p:spPr>
          <a:xfrm>
            <a:off x="13998982" y="841635"/>
            <a:ext cx="288740" cy="288740"/>
          </a:xfrm>
          <a:prstGeom prst="rect">
            <a:avLst/>
          </a:prstGeom>
          <a:solidFill>
            <a:srgbClr val="F7D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6" name="Rechteck 35">
            <a:extLst>
              <a:ext uri="{FF2B5EF4-FFF2-40B4-BE49-F238E27FC236}">
                <a16:creationId xmlns:a16="http://schemas.microsoft.com/office/drawing/2014/main" id="{335FA924-7426-4772-B42D-885563C75753}"/>
              </a:ext>
            </a:extLst>
          </p:cNvPr>
          <p:cNvSpPr/>
          <p:nvPr userDrawn="1"/>
        </p:nvSpPr>
        <p:spPr>
          <a:xfrm>
            <a:off x="13255670" y="841635"/>
            <a:ext cx="288740" cy="288740"/>
          </a:xfrm>
          <a:prstGeom prst="rect">
            <a:avLst/>
          </a:prstGeom>
          <a:solidFill>
            <a:srgbClr val="FF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7" name="Rechteck 36">
            <a:extLst>
              <a:ext uri="{FF2B5EF4-FFF2-40B4-BE49-F238E27FC236}">
                <a16:creationId xmlns:a16="http://schemas.microsoft.com/office/drawing/2014/main" id="{C0F7ADAD-7575-4452-A4AE-1735D8670478}"/>
              </a:ext>
            </a:extLst>
          </p:cNvPr>
          <p:cNvSpPr/>
          <p:nvPr userDrawn="1"/>
        </p:nvSpPr>
        <p:spPr>
          <a:xfrm>
            <a:off x="14749391" y="841635"/>
            <a:ext cx="288740" cy="288740"/>
          </a:xfrm>
          <a:prstGeom prst="rect">
            <a:avLst/>
          </a:prstGeom>
          <a:solidFill>
            <a:srgbClr val="CBA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8" name="Rechteck 37">
            <a:extLst>
              <a:ext uri="{FF2B5EF4-FFF2-40B4-BE49-F238E27FC236}">
                <a16:creationId xmlns:a16="http://schemas.microsoft.com/office/drawing/2014/main" id="{0BA58746-5C31-4BF5-B70B-15113CED55A6}"/>
              </a:ext>
            </a:extLst>
          </p:cNvPr>
          <p:cNvSpPr/>
          <p:nvPr userDrawn="1"/>
        </p:nvSpPr>
        <p:spPr>
          <a:xfrm>
            <a:off x="12884014" y="115223"/>
            <a:ext cx="288740" cy="288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9" name="Rechteck 38">
            <a:extLst>
              <a:ext uri="{FF2B5EF4-FFF2-40B4-BE49-F238E27FC236}">
                <a16:creationId xmlns:a16="http://schemas.microsoft.com/office/drawing/2014/main" id="{171B4954-75E8-4B7A-9E8C-7C8911DCCC6E}"/>
              </a:ext>
            </a:extLst>
          </p:cNvPr>
          <p:cNvSpPr/>
          <p:nvPr userDrawn="1"/>
        </p:nvSpPr>
        <p:spPr>
          <a:xfrm>
            <a:off x="12505260" y="115221"/>
            <a:ext cx="288740" cy="2887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40" name="Rechteck 39">
            <a:extLst>
              <a:ext uri="{FF2B5EF4-FFF2-40B4-BE49-F238E27FC236}">
                <a16:creationId xmlns:a16="http://schemas.microsoft.com/office/drawing/2014/main" id="{D887B3AF-C8A7-49AE-A345-7B6FA2ADDB6F}"/>
              </a:ext>
            </a:extLst>
          </p:cNvPr>
          <p:cNvSpPr/>
          <p:nvPr userDrawn="1"/>
        </p:nvSpPr>
        <p:spPr>
          <a:xfrm>
            <a:off x="12505259" y="478428"/>
            <a:ext cx="288740" cy="288740"/>
          </a:xfrm>
          <a:prstGeom prst="rect">
            <a:avLst/>
          </a:prstGeom>
          <a:solidFill>
            <a:srgbClr val="687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41" name="Rechteck 40">
            <a:extLst>
              <a:ext uri="{FF2B5EF4-FFF2-40B4-BE49-F238E27FC236}">
                <a16:creationId xmlns:a16="http://schemas.microsoft.com/office/drawing/2014/main" id="{CCE6E201-C7FB-4437-8AA3-3B5DC8C8EC6B}"/>
              </a:ext>
            </a:extLst>
          </p:cNvPr>
          <p:cNvSpPr/>
          <p:nvPr userDrawn="1"/>
        </p:nvSpPr>
        <p:spPr>
          <a:xfrm>
            <a:off x="12500659" y="841635"/>
            <a:ext cx="288740" cy="288740"/>
          </a:xfrm>
          <a:prstGeom prst="rect">
            <a:avLst/>
          </a:prstGeom>
          <a:solidFill>
            <a:srgbClr val="8E9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42" name="Rechteck 41">
            <a:extLst>
              <a:ext uri="{FF2B5EF4-FFF2-40B4-BE49-F238E27FC236}">
                <a16:creationId xmlns:a16="http://schemas.microsoft.com/office/drawing/2014/main" id="{499644FE-A0B8-456B-BD87-66B9596F88C4}"/>
              </a:ext>
            </a:extLst>
          </p:cNvPr>
          <p:cNvSpPr/>
          <p:nvPr userDrawn="1"/>
        </p:nvSpPr>
        <p:spPr>
          <a:xfrm>
            <a:off x="12497711" y="1204841"/>
            <a:ext cx="288740" cy="288740"/>
          </a:xfrm>
          <a:prstGeom prst="rect">
            <a:avLst/>
          </a:prstGeom>
          <a:solidFill>
            <a:srgbClr val="B3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43" name="Rechteck 42">
            <a:extLst>
              <a:ext uri="{FF2B5EF4-FFF2-40B4-BE49-F238E27FC236}">
                <a16:creationId xmlns:a16="http://schemas.microsoft.com/office/drawing/2014/main" id="{049A4AFE-FAC5-428E-B71B-654354810029}"/>
              </a:ext>
            </a:extLst>
          </p:cNvPr>
          <p:cNvSpPr/>
          <p:nvPr userDrawn="1"/>
        </p:nvSpPr>
        <p:spPr>
          <a:xfrm>
            <a:off x="12497711" y="1568045"/>
            <a:ext cx="288740" cy="288740"/>
          </a:xfrm>
          <a:prstGeom prst="rect">
            <a:avLst/>
          </a:prstGeom>
          <a:solidFill>
            <a:srgbClr val="D9D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</p:spTree>
    <p:extLst>
      <p:ext uri="{BB962C8B-B14F-4D97-AF65-F5344CB8AC3E}">
        <p14:creationId xmlns:p14="http://schemas.microsoft.com/office/powerpoint/2010/main" val="157710200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, 6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BFB403A-43C0-4C4E-AAB4-CFA67E2DAB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5900" y="1512000"/>
            <a:ext cx="34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AAEE9FE-00BC-4038-8E93-4652B71AA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9B3B1E8-34D1-4999-8FB4-792CD46F1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3354016"/>
            <a:ext cx="34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A9EE433E-760D-471A-9139-2212E13A2E7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996000" y="1512000"/>
            <a:ext cx="34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1" name="Textplatzhalter 10">
            <a:extLst>
              <a:ext uri="{FF2B5EF4-FFF2-40B4-BE49-F238E27FC236}">
                <a16:creationId xmlns:a16="http://schemas.microsoft.com/office/drawing/2014/main" id="{99413BEF-E50E-4F30-B5C7-5579E8994C12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96000" y="3354016"/>
            <a:ext cx="34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C8120769-F02E-426E-A106-CFD56274D618}"/>
              </a:ext>
            </a:extLst>
          </p:cNvPr>
          <p:cNvSpPr>
            <a:spLocks noGrp="1"/>
          </p:cNvSpPr>
          <p:nvPr>
            <p:ph type="pic" sz="quarter" idx="19" hasCustomPrompt="1"/>
          </p:nvPr>
        </p:nvSpPr>
        <p:spPr>
          <a:xfrm>
            <a:off x="7776100" y="1498950"/>
            <a:ext cx="34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3" name="Textplatzhalter 10">
            <a:extLst>
              <a:ext uri="{FF2B5EF4-FFF2-40B4-BE49-F238E27FC236}">
                <a16:creationId xmlns:a16="http://schemas.microsoft.com/office/drawing/2014/main" id="{6D3B0C0B-B828-41B5-9BE9-A4F47E8C1B91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7776100" y="3340966"/>
            <a:ext cx="34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06C5E769-BAC0-4764-AB53-D10281EE4674}"/>
              </a:ext>
            </a:extLst>
          </p:cNvPr>
          <p:cNvSpPr>
            <a:spLocks noGrp="1"/>
          </p:cNvSpPr>
          <p:nvPr>
            <p:ph type="pic" sz="quarter" idx="21" hasCustomPrompt="1"/>
          </p:nvPr>
        </p:nvSpPr>
        <p:spPr>
          <a:xfrm>
            <a:off x="215900" y="3924000"/>
            <a:ext cx="34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D87D547F-B8D8-4362-9CE0-D6FEB1C1C2AD}"/>
              </a:ext>
            </a:extLst>
          </p:cNvPr>
          <p:cNvSpPr>
            <a:spLocks noGrp="1"/>
          </p:cNvSpPr>
          <p:nvPr>
            <p:ph type="body" sz="quarter" idx="22" hasCustomPrompt="1"/>
          </p:nvPr>
        </p:nvSpPr>
        <p:spPr>
          <a:xfrm>
            <a:off x="215900" y="5760000"/>
            <a:ext cx="34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2A68F63B-B724-427E-89B2-08DF950F04D4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3996000" y="3924000"/>
            <a:ext cx="34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7" name="Textplatzhalter 10">
            <a:extLst>
              <a:ext uri="{FF2B5EF4-FFF2-40B4-BE49-F238E27FC236}">
                <a16:creationId xmlns:a16="http://schemas.microsoft.com/office/drawing/2014/main" id="{766F2BEB-0CFD-470F-9C06-FD1F9F499430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3996000" y="5760000"/>
            <a:ext cx="34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F72FC732-0DE7-4148-95D5-68FA413EB1B8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776100" y="3924000"/>
            <a:ext cx="342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9" name="Textplatzhalter 10">
            <a:extLst>
              <a:ext uri="{FF2B5EF4-FFF2-40B4-BE49-F238E27FC236}">
                <a16:creationId xmlns:a16="http://schemas.microsoft.com/office/drawing/2014/main" id="{F98AAF0C-DBA5-47A3-80BD-27F547C31282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776100" y="5760000"/>
            <a:ext cx="342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F86E89A5-5249-4ED5-9194-96B190DA6FF4}"/>
              </a:ext>
            </a:extLst>
          </p:cNvPr>
          <p:cNvSpPr>
            <a:spLocks noGrp="1"/>
          </p:cNvSpPr>
          <p:nvPr>
            <p:ph type="dt" sz="half" idx="27"/>
          </p:nvPr>
        </p:nvSpPr>
        <p:spPr/>
        <p:txBody>
          <a:bodyPr/>
          <a:lstStyle/>
          <a:p>
            <a:fld id="{EFD4A8DE-0850-4786-A650-9A719809B1A3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53546DE0-34E9-44E1-A105-3E0A09DD2924}"/>
              </a:ext>
            </a:extLst>
          </p:cNvPr>
          <p:cNvSpPr>
            <a:spLocks noGrp="1"/>
          </p:cNvSpPr>
          <p:nvPr>
            <p:ph type="ftr" sz="quarter" idx="28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DE854BD-D14F-4142-9BCE-71047A41F7C0}"/>
              </a:ext>
            </a:extLst>
          </p:cNvPr>
          <p:cNvSpPr>
            <a:spLocks noGrp="1"/>
          </p:cNvSpPr>
          <p:nvPr>
            <p:ph type="sldNum" sz="quarter" idx="29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262598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559C655B-80A7-4136-BC9F-6ED63CAF40D5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5998" y="936000"/>
            <a:ext cx="11772000" cy="5040000"/>
          </a:xfrm>
        </p:spPr>
        <p:txBody>
          <a:bodyPr numCol="2" spcCol="180000">
            <a:noAutofit/>
          </a:bodyPr>
          <a:lstStyle>
            <a:lvl1pPr marL="358775" indent="-358775">
              <a:buFont typeface="+mj-lt"/>
              <a:buAutoNum type="arabicPeriod"/>
              <a:defRPr/>
            </a:lvl1pPr>
            <a:lvl2pPr marL="541338" indent="-358775">
              <a:spcAft>
                <a:spcPts val="300"/>
              </a:spcAft>
              <a:buFont typeface="+mj-lt"/>
              <a:buAutoNum type="arabicPeriod"/>
              <a:defRPr sz="1800" i="1"/>
            </a:lvl2pPr>
            <a:lvl3pPr marL="806450" indent="-361950">
              <a:spcAft>
                <a:spcPts val="300"/>
              </a:spcAft>
              <a:buFont typeface="+mj-lt"/>
              <a:buAutoNum type="arabicPeriod"/>
              <a:defRPr sz="1600" i="1"/>
            </a:lvl3pPr>
            <a:lvl4pPr marL="1076325" indent="-360363">
              <a:spcAft>
                <a:spcPts val="300"/>
              </a:spcAft>
              <a:buFont typeface="+mj-lt"/>
              <a:buAutoNum type="arabicPeriod"/>
              <a:defRPr sz="1400" i="1"/>
            </a:lvl4pPr>
            <a:lvl5pPr marL="1257300" indent="-271463">
              <a:spcAft>
                <a:spcPts val="300"/>
              </a:spcAft>
              <a:buFont typeface="+mj-lt"/>
              <a:buAutoNum type="arabicPeriod"/>
              <a:defRPr sz="1400" i="1"/>
            </a:lvl5pPr>
          </a:lstStyle>
          <a:p>
            <a:pPr lvl="0"/>
            <a:r>
              <a:rPr lang="en-US" dirty="0"/>
              <a:t>Click to Add Text 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D2B8613-6AB6-44BD-8569-F921069FDD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CB2EB3-29BB-4FFA-97AD-89AF71AB0DB2}" type="datetime1">
              <a:rPr lang="en-US" smtClean="0"/>
              <a:t>7/30/2024</a:t>
            </a:fld>
            <a:endParaRPr lang="de-DE"/>
          </a:p>
        </p:txBody>
      </p:sp>
      <p:sp>
        <p:nvSpPr>
          <p:cNvPr id="8" name="Fußzeilenplatzhalter 7">
            <a:extLst>
              <a:ext uri="{FF2B5EF4-FFF2-40B4-BE49-F238E27FC236}">
                <a16:creationId xmlns:a16="http://schemas.microsoft.com/office/drawing/2014/main" id="{E1B471AC-EC53-4ED7-96BB-4ABEC15662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D8A6C134-A46E-4AF8-B6AD-79A77CB3CE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1003747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, 8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BFB403A-43C0-4C4E-AAB4-CFA67E2DAB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5900" y="1512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AAEE9FE-00BC-4038-8E93-4652B71AA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9B3B1E8-34D1-4999-8FB4-792CD46F1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3354016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caption</a:t>
            </a:r>
            <a:endParaRPr lang="de-DE" dirty="0"/>
          </a:p>
        </p:txBody>
      </p:sp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76DA432-E56D-4A81-8086-9935745E438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239671" y="1512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83B94C2C-7F93-4978-A389-87DB4B58E7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239671" y="3354016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E1DAEDB2-FA6D-4A4C-939E-C7294E7D313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9287213" y="1512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1" name="Textplatzhalter 10">
            <a:extLst>
              <a:ext uri="{FF2B5EF4-FFF2-40B4-BE49-F238E27FC236}">
                <a16:creationId xmlns:a16="http://schemas.microsoft.com/office/drawing/2014/main" id="{0B6F04F8-EFCC-46B7-89EF-FB7565D338E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9287213" y="3354016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2" name="Bildplatzhalter 4">
            <a:extLst>
              <a:ext uri="{FF2B5EF4-FFF2-40B4-BE49-F238E27FC236}">
                <a16:creationId xmlns:a16="http://schemas.microsoft.com/office/drawing/2014/main" id="{6C822B8B-B99C-49C2-924C-F107D1BC0940}"/>
              </a:ext>
            </a:extLst>
          </p:cNvPr>
          <p:cNvSpPr>
            <a:spLocks noGrp="1"/>
          </p:cNvSpPr>
          <p:nvPr>
            <p:ph type="pic" sz="quarter" idx="27" hasCustomPrompt="1"/>
          </p:nvPr>
        </p:nvSpPr>
        <p:spPr>
          <a:xfrm>
            <a:off x="215900" y="3924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3" name="Textplatzhalter 10">
            <a:extLst>
              <a:ext uri="{FF2B5EF4-FFF2-40B4-BE49-F238E27FC236}">
                <a16:creationId xmlns:a16="http://schemas.microsoft.com/office/drawing/2014/main" id="{9DA503F3-D515-4E2E-80DF-5EFA514EED75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15900" y="5760000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caption</a:t>
            </a:r>
            <a:endParaRPr lang="de-DE" dirty="0"/>
          </a:p>
        </p:txBody>
      </p:sp>
      <p:sp>
        <p:nvSpPr>
          <p:cNvPr id="24" name="Bildplatzhalter 4">
            <a:extLst>
              <a:ext uri="{FF2B5EF4-FFF2-40B4-BE49-F238E27FC236}">
                <a16:creationId xmlns:a16="http://schemas.microsoft.com/office/drawing/2014/main" id="{0184E6BC-DDBC-4988-93C9-D72BB3266C32}"/>
              </a:ext>
            </a:extLst>
          </p:cNvPr>
          <p:cNvSpPr>
            <a:spLocks noGrp="1"/>
          </p:cNvSpPr>
          <p:nvPr>
            <p:ph type="pic" sz="quarter" idx="29" hasCustomPrompt="1"/>
          </p:nvPr>
        </p:nvSpPr>
        <p:spPr>
          <a:xfrm>
            <a:off x="3239671" y="3924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5" name="Textplatzhalter 10">
            <a:extLst>
              <a:ext uri="{FF2B5EF4-FFF2-40B4-BE49-F238E27FC236}">
                <a16:creationId xmlns:a16="http://schemas.microsoft.com/office/drawing/2014/main" id="{70518023-E366-4CC0-9ADF-B3B6AB2ACDFE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3239671" y="5760000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6" name="Bildplatzhalter 4">
            <a:extLst>
              <a:ext uri="{FF2B5EF4-FFF2-40B4-BE49-F238E27FC236}">
                <a16:creationId xmlns:a16="http://schemas.microsoft.com/office/drawing/2014/main" id="{E8A5008C-0C7F-4377-A76D-C39CBC9445A1}"/>
              </a:ext>
            </a:extLst>
          </p:cNvPr>
          <p:cNvSpPr>
            <a:spLocks noGrp="1"/>
          </p:cNvSpPr>
          <p:nvPr>
            <p:ph type="pic" sz="quarter" idx="31" hasCustomPrompt="1"/>
          </p:nvPr>
        </p:nvSpPr>
        <p:spPr>
          <a:xfrm>
            <a:off x="6292017" y="3924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7" name="Textplatzhalter 10">
            <a:extLst>
              <a:ext uri="{FF2B5EF4-FFF2-40B4-BE49-F238E27FC236}">
                <a16:creationId xmlns:a16="http://schemas.microsoft.com/office/drawing/2014/main" id="{C75D957F-480E-45A7-85B9-C791B8094DC9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92017" y="5760000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28" name="Bildplatzhalter 4">
            <a:extLst>
              <a:ext uri="{FF2B5EF4-FFF2-40B4-BE49-F238E27FC236}">
                <a16:creationId xmlns:a16="http://schemas.microsoft.com/office/drawing/2014/main" id="{E1A69C77-FBD7-4A66-9BFE-2999F05BD0CB}"/>
              </a:ext>
            </a:extLst>
          </p:cNvPr>
          <p:cNvSpPr>
            <a:spLocks noGrp="1"/>
          </p:cNvSpPr>
          <p:nvPr>
            <p:ph type="pic" sz="quarter" idx="33" hasCustomPrompt="1"/>
          </p:nvPr>
        </p:nvSpPr>
        <p:spPr>
          <a:xfrm>
            <a:off x="9276100" y="3924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9" name="Textplatzhalter 10">
            <a:extLst>
              <a:ext uri="{FF2B5EF4-FFF2-40B4-BE49-F238E27FC236}">
                <a16:creationId xmlns:a16="http://schemas.microsoft.com/office/drawing/2014/main" id="{B9048737-731E-45A4-B96C-534889878A24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9276100" y="5760000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30" name="Bildplatzhalter 4">
            <a:extLst>
              <a:ext uri="{FF2B5EF4-FFF2-40B4-BE49-F238E27FC236}">
                <a16:creationId xmlns:a16="http://schemas.microsoft.com/office/drawing/2014/main" id="{7B602919-389D-4F69-94E5-F99A803CEBB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6263442" y="1512000"/>
            <a:ext cx="270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31" name="Textplatzhalter 10">
            <a:extLst>
              <a:ext uri="{FF2B5EF4-FFF2-40B4-BE49-F238E27FC236}">
                <a16:creationId xmlns:a16="http://schemas.microsoft.com/office/drawing/2014/main" id="{E4407FCC-DCD1-4957-B570-039AF3F708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6263442" y="3354016"/>
            <a:ext cx="2700000" cy="288000"/>
          </a:xfrm>
          <a:noFill/>
        </p:spPr>
        <p:txBody>
          <a:bodyPr lIns="0" tIns="36000" rIns="36000" bIns="36000" anchor="ctr" anchorCtr="0"/>
          <a:lstStyle>
            <a:lvl1pPr algn="l"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1C5B882-E939-492F-A0C0-BC4F7BE33FFA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fld id="{9A9C9FD5-CB81-4F97-9D77-C9351B23656E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E1942149-2CBB-4EB0-B25C-FBDA254DEE96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9D515381-3F60-4ECE-89B4-3782B02DE0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3646355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creen, 10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Bildplatzhalter 4">
            <a:extLst>
              <a:ext uri="{FF2B5EF4-FFF2-40B4-BE49-F238E27FC236}">
                <a16:creationId xmlns:a16="http://schemas.microsoft.com/office/drawing/2014/main" id="{BBFB403A-43C0-4C4E-AAB4-CFA67E2DABC9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15900" y="1512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 dirty="0"/>
              <a:t>Insert </a:t>
            </a:r>
            <a:r>
              <a:rPr lang="de-DE" dirty="0" err="1"/>
              <a:t>image</a:t>
            </a:r>
            <a:endParaRPr lang="de-DE" dirty="0"/>
          </a:p>
        </p:txBody>
      </p:sp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BAAEE9FE-00BC-4038-8E93-4652B71AA21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89B3B1E8-34D1-4999-8FB4-792CD46F1A5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3360234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10" name="Bildplatzhalter 4">
            <a:extLst>
              <a:ext uri="{FF2B5EF4-FFF2-40B4-BE49-F238E27FC236}">
                <a16:creationId xmlns:a16="http://schemas.microsoft.com/office/drawing/2014/main" id="{B76DA432-E56D-4A81-8086-9935745E4381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2618728" y="1512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83B94C2C-7F93-4978-A389-87DB4B58E72E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2618728" y="3360234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16" name="Bildplatzhalter 4">
            <a:extLst>
              <a:ext uri="{FF2B5EF4-FFF2-40B4-BE49-F238E27FC236}">
                <a16:creationId xmlns:a16="http://schemas.microsoft.com/office/drawing/2014/main" id="{E1DAEDB2-FA6D-4A4C-939E-C7294E7D3139}"/>
              </a:ext>
            </a:extLst>
          </p:cNvPr>
          <p:cNvSpPr>
            <a:spLocks noGrp="1"/>
          </p:cNvSpPr>
          <p:nvPr>
            <p:ph type="pic" sz="quarter" idx="25" hasCustomPrompt="1"/>
          </p:nvPr>
        </p:nvSpPr>
        <p:spPr>
          <a:xfrm>
            <a:off x="7413272" y="1512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21" name="Textplatzhalter 10">
            <a:extLst>
              <a:ext uri="{FF2B5EF4-FFF2-40B4-BE49-F238E27FC236}">
                <a16:creationId xmlns:a16="http://schemas.microsoft.com/office/drawing/2014/main" id="{0B6F04F8-EFCC-46B7-89EF-FB7565D338E9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7413272" y="3360234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</a:p>
        </p:txBody>
      </p:sp>
      <p:sp>
        <p:nvSpPr>
          <p:cNvPr id="30" name="Bildplatzhalter 4">
            <a:extLst>
              <a:ext uri="{FF2B5EF4-FFF2-40B4-BE49-F238E27FC236}">
                <a16:creationId xmlns:a16="http://schemas.microsoft.com/office/drawing/2014/main" id="{7B602919-389D-4F69-94E5-F99A803CEBBA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5021556" y="1512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31" name="Textplatzhalter 10">
            <a:extLst>
              <a:ext uri="{FF2B5EF4-FFF2-40B4-BE49-F238E27FC236}">
                <a16:creationId xmlns:a16="http://schemas.microsoft.com/office/drawing/2014/main" id="{E4407FCC-DCD1-4957-B570-039AF3F708C1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21556" y="3360234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E1C5B882-E939-492F-A0C0-BC4F7BE33FFA}"/>
              </a:ext>
            </a:extLst>
          </p:cNvPr>
          <p:cNvSpPr>
            <a:spLocks noGrp="1"/>
          </p:cNvSpPr>
          <p:nvPr>
            <p:ph type="dt" sz="half" idx="35"/>
          </p:nvPr>
        </p:nvSpPr>
        <p:spPr/>
        <p:txBody>
          <a:bodyPr/>
          <a:lstStyle/>
          <a:p>
            <a:fld id="{4B10D1AD-9F89-436F-971F-9AF2A609A96A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E1942149-2CBB-4EB0-B25C-FBDA254DEE96}"/>
              </a:ext>
            </a:extLst>
          </p:cNvPr>
          <p:cNvSpPr>
            <a:spLocks noGrp="1"/>
          </p:cNvSpPr>
          <p:nvPr>
            <p:ph type="ftr" sz="quarter" idx="3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9D515381-3F60-4ECE-89B4-3782B02DE018}"/>
              </a:ext>
            </a:extLst>
          </p:cNvPr>
          <p:cNvSpPr>
            <a:spLocks noGrp="1"/>
          </p:cNvSpPr>
          <p:nvPr>
            <p:ph type="sldNum" sz="quarter" idx="3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32" name="Bildplatzhalter 4">
            <a:extLst>
              <a:ext uri="{FF2B5EF4-FFF2-40B4-BE49-F238E27FC236}">
                <a16:creationId xmlns:a16="http://schemas.microsoft.com/office/drawing/2014/main" id="{C4F9A7B6-D1C9-4EC0-BE5E-E4350E67B8B7}"/>
              </a:ext>
            </a:extLst>
          </p:cNvPr>
          <p:cNvSpPr>
            <a:spLocks noGrp="1"/>
          </p:cNvSpPr>
          <p:nvPr>
            <p:ph type="pic" sz="quarter" idx="38" hasCustomPrompt="1"/>
          </p:nvPr>
        </p:nvSpPr>
        <p:spPr>
          <a:xfrm>
            <a:off x="9827213" y="1512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33" name="Textplatzhalter 10">
            <a:extLst>
              <a:ext uri="{FF2B5EF4-FFF2-40B4-BE49-F238E27FC236}">
                <a16:creationId xmlns:a16="http://schemas.microsoft.com/office/drawing/2014/main" id="{324BD4A3-B426-42BA-830E-66AE30DABC71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9827213" y="3360234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10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caption</a:t>
            </a:r>
            <a:endParaRPr lang="de-DE" dirty="0"/>
          </a:p>
        </p:txBody>
      </p:sp>
      <p:sp>
        <p:nvSpPr>
          <p:cNvPr id="34" name="Bildplatzhalter 4">
            <a:extLst>
              <a:ext uri="{FF2B5EF4-FFF2-40B4-BE49-F238E27FC236}">
                <a16:creationId xmlns:a16="http://schemas.microsoft.com/office/drawing/2014/main" id="{407FA96A-F2A7-4528-A495-8F664FFFFAF7}"/>
              </a:ext>
            </a:extLst>
          </p:cNvPr>
          <p:cNvSpPr>
            <a:spLocks noGrp="1"/>
          </p:cNvSpPr>
          <p:nvPr>
            <p:ph type="pic" sz="quarter" idx="40" hasCustomPrompt="1"/>
          </p:nvPr>
        </p:nvSpPr>
        <p:spPr>
          <a:xfrm>
            <a:off x="215900" y="3924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35" name="Textplatzhalter 10">
            <a:extLst>
              <a:ext uri="{FF2B5EF4-FFF2-40B4-BE49-F238E27FC236}">
                <a16:creationId xmlns:a16="http://schemas.microsoft.com/office/drawing/2014/main" id="{0BB23CF7-625A-4C9E-9942-A9F33B0C3E38}"/>
              </a:ext>
            </a:extLst>
          </p:cNvPr>
          <p:cNvSpPr>
            <a:spLocks noGrp="1"/>
          </p:cNvSpPr>
          <p:nvPr>
            <p:ph type="body" sz="quarter" idx="41" hasCustomPrompt="1"/>
          </p:nvPr>
        </p:nvSpPr>
        <p:spPr>
          <a:xfrm>
            <a:off x="215900" y="5775766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9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36" name="Bildplatzhalter 4">
            <a:extLst>
              <a:ext uri="{FF2B5EF4-FFF2-40B4-BE49-F238E27FC236}">
                <a16:creationId xmlns:a16="http://schemas.microsoft.com/office/drawing/2014/main" id="{711E567B-FDF7-4184-BEF6-EBDD7CC7CF0D}"/>
              </a:ext>
            </a:extLst>
          </p:cNvPr>
          <p:cNvSpPr>
            <a:spLocks noGrp="1"/>
          </p:cNvSpPr>
          <p:nvPr>
            <p:ph type="pic" sz="quarter" idx="42" hasCustomPrompt="1"/>
          </p:nvPr>
        </p:nvSpPr>
        <p:spPr>
          <a:xfrm>
            <a:off x="2618728" y="3924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37" name="Textplatzhalter 10">
            <a:extLst>
              <a:ext uri="{FF2B5EF4-FFF2-40B4-BE49-F238E27FC236}">
                <a16:creationId xmlns:a16="http://schemas.microsoft.com/office/drawing/2014/main" id="{7A23FF4B-76EA-4B2D-A781-A3C47DDBC2FA}"/>
              </a:ext>
            </a:extLst>
          </p:cNvPr>
          <p:cNvSpPr>
            <a:spLocks noGrp="1"/>
          </p:cNvSpPr>
          <p:nvPr>
            <p:ph type="body" sz="quarter" idx="43" hasCustomPrompt="1"/>
          </p:nvPr>
        </p:nvSpPr>
        <p:spPr>
          <a:xfrm>
            <a:off x="2618728" y="5775766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9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38" name="Bildplatzhalter 4">
            <a:extLst>
              <a:ext uri="{FF2B5EF4-FFF2-40B4-BE49-F238E27FC236}">
                <a16:creationId xmlns:a16="http://schemas.microsoft.com/office/drawing/2014/main" id="{13989840-6BB2-4D5A-9117-9A706C222892}"/>
              </a:ext>
            </a:extLst>
          </p:cNvPr>
          <p:cNvSpPr>
            <a:spLocks noGrp="1"/>
          </p:cNvSpPr>
          <p:nvPr>
            <p:ph type="pic" sz="quarter" idx="44" hasCustomPrompt="1"/>
          </p:nvPr>
        </p:nvSpPr>
        <p:spPr>
          <a:xfrm>
            <a:off x="5021556" y="3924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39" name="Textplatzhalter 10">
            <a:extLst>
              <a:ext uri="{FF2B5EF4-FFF2-40B4-BE49-F238E27FC236}">
                <a16:creationId xmlns:a16="http://schemas.microsoft.com/office/drawing/2014/main" id="{298063A6-D263-4056-9B3F-7D8352687291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5021556" y="5775766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9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40" name="Bildplatzhalter 4">
            <a:extLst>
              <a:ext uri="{FF2B5EF4-FFF2-40B4-BE49-F238E27FC236}">
                <a16:creationId xmlns:a16="http://schemas.microsoft.com/office/drawing/2014/main" id="{02262E3D-C6D8-464B-B420-D6969988CA1E}"/>
              </a:ext>
            </a:extLst>
          </p:cNvPr>
          <p:cNvSpPr>
            <a:spLocks noGrp="1"/>
          </p:cNvSpPr>
          <p:nvPr>
            <p:ph type="pic" sz="quarter" idx="46" hasCustomPrompt="1"/>
          </p:nvPr>
        </p:nvSpPr>
        <p:spPr>
          <a:xfrm>
            <a:off x="7413272" y="3924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41" name="Textplatzhalter 10">
            <a:extLst>
              <a:ext uri="{FF2B5EF4-FFF2-40B4-BE49-F238E27FC236}">
                <a16:creationId xmlns:a16="http://schemas.microsoft.com/office/drawing/2014/main" id="{4BB3FC6E-A6F6-4627-9E36-73F90B51CF15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7413272" y="5775766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9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Add caption</a:t>
            </a:r>
            <a:endParaRPr lang="de-DE" dirty="0"/>
          </a:p>
        </p:txBody>
      </p:sp>
      <p:sp>
        <p:nvSpPr>
          <p:cNvPr id="42" name="Bildplatzhalter 4">
            <a:extLst>
              <a:ext uri="{FF2B5EF4-FFF2-40B4-BE49-F238E27FC236}">
                <a16:creationId xmlns:a16="http://schemas.microsoft.com/office/drawing/2014/main" id="{09004D87-B300-40DF-AA3A-888F29C78249}"/>
              </a:ext>
            </a:extLst>
          </p:cNvPr>
          <p:cNvSpPr>
            <a:spLocks noGrp="1"/>
          </p:cNvSpPr>
          <p:nvPr>
            <p:ph type="pic" sz="quarter" idx="48" hasCustomPrompt="1"/>
          </p:nvPr>
        </p:nvSpPr>
        <p:spPr>
          <a:xfrm>
            <a:off x="9827213" y="3924000"/>
            <a:ext cx="2160000" cy="1836000"/>
          </a:xfrm>
        </p:spPr>
        <p:txBody>
          <a:bodyPr anchor="ctr" anchorCtr="0"/>
          <a:lstStyle>
            <a:lvl1pPr algn="ctr">
              <a:defRPr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pPr lvl="0"/>
            <a:r>
              <a:rPr lang="de-DE"/>
              <a:t>Insert image</a:t>
            </a:r>
            <a:endParaRPr lang="de-DE" dirty="0"/>
          </a:p>
        </p:txBody>
      </p:sp>
      <p:sp>
        <p:nvSpPr>
          <p:cNvPr id="43" name="Textplatzhalter 10">
            <a:extLst>
              <a:ext uri="{FF2B5EF4-FFF2-40B4-BE49-F238E27FC236}">
                <a16:creationId xmlns:a16="http://schemas.microsoft.com/office/drawing/2014/main" id="{8F746785-E858-40A4-B6AE-87368E67D722}"/>
              </a:ext>
            </a:extLst>
          </p:cNvPr>
          <p:cNvSpPr>
            <a:spLocks noGrp="1"/>
          </p:cNvSpPr>
          <p:nvPr>
            <p:ph type="body" sz="quarter" idx="49" hasCustomPrompt="1"/>
          </p:nvPr>
        </p:nvSpPr>
        <p:spPr>
          <a:xfrm>
            <a:off x="9827213" y="5775766"/>
            <a:ext cx="2160000" cy="288000"/>
          </a:xfrm>
          <a:noFill/>
        </p:spPr>
        <p:txBody>
          <a:bodyPr lIns="0" tIns="36000" rIns="36000" bIns="36000" anchor="ctr" anchorCtr="0"/>
          <a:lstStyle>
            <a:lvl1pPr algn="l">
              <a:lnSpc>
                <a:spcPct val="90000"/>
              </a:lnSpc>
              <a:spcAft>
                <a:spcPts val="0"/>
              </a:spcAft>
              <a:defRPr sz="14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Add </a:t>
            </a:r>
            <a:r>
              <a:rPr lang="de-DE" dirty="0" err="1"/>
              <a:t>caption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68433476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el 4">
            <a:extLst>
              <a:ext uri="{FF2B5EF4-FFF2-40B4-BE49-F238E27FC236}">
                <a16:creationId xmlns:a16="http://schemas.microsoft.com/office/drawing/2014/main" id="{8CA4CB43-96A5-4D5C-85A5-51C82DDECC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7" name="Textplatzhalter 6">
            <a:extLst>
              <a:ext uri="{FF2B5EF4-FFF2-40B4-BE49-F238E27FC236}">
                <a16:creationId xmlns:a16="http://schemas.microsoft.com/office/drawing/2014/main" id="{A518C70B-7D0B-4455-85A6-301C129D86D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 mar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Wingdings" panose="05000000000000000000" pitchFamily="2" charset="2"/>
              <a:buNone/>
              <a:defRPr lang="de-DE" sz="2000" b="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marL="0" lvl="0" indent="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Wingdings" panose="05000000000000000000" pitchFamily="2" charset="2"/>
              <a:buNone/>
            </a:pPr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10" name="Datumsplatzhalter 9">
            <a:extLst>
              <a:ext uri="{FF2B5EF4-FFF2-40B4-BE49-F238E27FC236}">
                <a16:creationId xmlns:a16="http://schemas.microsoft.com/office/drawing/2014/main" id="{66B14BBA-260D-4851-809A-46ACBC893B03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95FA6C96-CB16-4CA6-8F06-26A15E659733}" type="datetime1">
              <a:rPr lang="en-US" smtClean="0"/>
              <a:t>7/30/2024</a:t>
            </a:fld>
            <a:endParaRPr lang="de-DE"/>
          </a:p>
        </p:txBody>
      </p:sp>
      <p:sp>
        <p:nvSpPr>
          <p:cNvPr id="11" name="Fußzeilenplatzhalter 10">
            <a:extLst>
              <a:ext uri="{FF2B5EF4-FFF2-40B4-BE49-F238E27FC236}">
                <a16:creationId xmlns:a16="http://schemas.microsoft.com/office/drawing/2014/main" id="{6F8FEE5A-D84D-4E4B-9242-815D34E1F879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CB666948-F594-40B0-915B-17D7F2B7B71A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3786411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ck slide cla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hteck 11">
            <a:extLst>
              <a:ext uri="{FF2B5EF4-FFF2-40B4-BE49-F238E27FC236}">
                <a16:creationId xmlns:a16="http://schemas.microsoft.com/office/drawing/2014/main" id="{DB461CE9-792C-4F92-A5D4-B12BAB995B36}"/>
              </a:ext>
            </a:extLst>
          </p:cNvPr>
          <p:cNvSpPr/>
          <p:nvPr userDrawn="1"/>
        </p:nvSpPr>
        <p:spPr>
          <a:xfrm>
            <a:off x="-1" y="0"/>
            <a:ext cx="12192000" cy="68592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2DD40A8E-1934-46CF-A795-18643FF9FB88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2946408"/>
            <a:ext cx="5904000" cy="2952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8400" tIns="172800" rIns="48000" rtlCol="0" anchor="ctr"/>
          <a:lstStyle/>
          <a:p>
            <a:pPr algn="ctr"/>
            <a:endParaRPr lang="de-DE" sz="320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B515563C-F0CA-4F43-994E-5AF4C92D3ECD}"/>
              </a:ext>
            </a:extLst>
          </p:cNvPr>
          <p:cNvSpPr>
            <a:spLocks noChangeAspect="1"/>
          </p:cNvSpPr>
          <p:nvPr userDrawn="1"/>
        </p:nvSpPr>
        <p:spPr>
          <a:xfrm>
            <a:off x="0" y="0"/>
            <a:ext cx="2952000" cy="2952000"/>
          </a:xfrm>
          <a:prstGeom prst="rect">
            <a:avLst/>
          </a:prstGeom>
          <a:solidFill>
            <a:srgbClr val="00A58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8400" tIns="172800" rIns="48000" rtlCol="0" anchor="ctr"/>
          <a:lstStyle/>
          <a:p>
            <a:pPr algn="ctr"/>
            <a:endParaRPr lang="de-DE" sz="3200"/>
          </a:p>
        </p:txBody>
      </p:sp>
      <p:grpSp>
        <p:nvGrpSpPr>
          <p:cNvPr id="9" name="Gruppieren 8">
            <a:extLst>
              <a:ext uri="{FF2B5EF4-FFF2-40B4-BE49-F238E27FC236}">
                <a16:creationId xmlns:a16="http://schemas.microsoft.com/office/drawing/2014/main" id="{EE42EC0A-A995-49F1-AEF2-0B56715FBBB6}"/>
              </a:ext>
            </a:extLst>
          </p:cNvPr>
          <p:cNvGrpSpPr/>
          <p:nvPr userDrawn="1"/>
        </p:nvGrpSpPr>
        <p:grpSpPr>
          <a:xfrm>
            <a:off x="0" y="6043511"/>
            <a:ext cx="12192000" cy="816000"/>
            <a:chOff x="0" y="4532633"/>
            <a:chExt cx="9144000" cy="612000"/>
          </a:xfrm>
        </p:grpSpPr>
        <p:pic>
          <p:nvPicPr>
            <p:cNvPr id="10" name="Picture 2" descr="C:\Users\suppema\Desktop\PF_Logo_Claim_size_1_RGB.png">
              <a:extLst>
                <a:ext uri="{FF2B5EF4-FFF2-40B4-BE49-F238E27FC236}">
                  <a16:creationId xmlns:a16="http://schemas.microsoft.com/office/drawing/2014/main" id="{5B97A132-F5D6-4D97-B7B5-A964EBD589E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6610350" y="4532633"/>
              <a:ext cx="2533650" cy="6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suppema\Desktop\PF_Logo_Claim_size_1_RGB.png">
              <a:extLst>
                <a:ext uri="{FF2B5EF4-FFF2-40B4-BE49-F238E27FC236}">
                  <a16:creationId xmlns:a16="http://schemas.microsoft.com/office/drawing/2014/main" id="{5AD5552D-3B64-466F-8A3A-A70CD0987A7F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 bwMode="auto">
            <a:xfrm>
              <a:off x="0" y="4532633"/>
              <a:ext cx="2139950" cy="612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5" name="Grafik 14" descr="Ein Bild, das drinnen enthält.&#10;&#10;Automatisch generierte Beschreibung">
            <a:extLst>
              <a:ext uri="{FF2B5EF4-FFF2-40B4-BE49-F238E27FC236}">
                <a16:creationId xmlns:a16="http://schemas.microsoft.com/office/drawing/2014/main" id="{97265456-AFE3-4A9A-9610-FE2FFD6B09B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48" t="322" r="10634" b="536"/>
          <a:stretch/>
        </p:blipFill>
        <p:spPr>
          <a:xfrm>
            <a:off x="5904000" y="-311"/>
            <a:ext cx="6287999" cy="5898719"/>
          </a:xfrm>
          <a:prstGeom prst="rect">
            <a:avLst/>
          </a:prstGeom>
        </p:spPr>
      </p:pic>
      <p:sp>
        <p:nvSpPr>
          <p:cNvPr id="6" name="Titel 5">
            <a:extLst>
              <a:ext uri="{FF2B5EF4-FFF2-40B4-BE49-F238E27FC236}">
                <a16:creationId xmlns:a16="http://schemas.microsoft.com/office/drawing/2014/main" id="{8123D42B-28E2-4CD5-AFAC-83AE24CE75FA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2738" y="368399"/>
            <a:ext cx="2448000" cy="591193"/>
          </a:xfrm>
        </p:spPr>
        <p:txBody>
          <a:bodyPr>
            <a:noAutofit/>
          </a:bodyPr>
          <a:lstStyle>
            <a:lvl1pPr>
              <a:defRPr sz="2000">
                <a:solidFill>
                  <a:schemeClr val="bg1"/>
                </a:solidFill>
              </a:defRPr>
            </a:lvl1pPr>
          </a:lstStyle>
          <a:p>
            <a:r>
              <a:rPr lang="de-DE" sz="2000" b="1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Headline 18-20pt</a:t>
            </a:r>
            <a:br>
              <a:rPr lang="de-DE" sz="2000" b="1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</a:br>
            <a:endParaRPr lang="de-DE" sz="2000" b="1" dirty="0">
              <a:solidFill>
                <a:schemeClr val="bg1"/>
              </a:solidFill>
              <a:latin typeface="Helvetica World" panose="020B0500040000020004" pitchFamily="34" charset="0"/>
              <a:cs typeface="Helvetica World" panose="020B0500040000020004" pitchFamily="34" charset="0"/>
            </a:endParaRPr>
          </a:p>
        </p:txBody>
      </p:sp>
      <p:sp>
        <p:nvSpPr>
          <p:cNvPr id="17" name="Textplatzhalter 16">
            <a:extLst>
              <a:ext uri="{FF2B5EF4-FFF2-40B4-BE49-F238E27FC236}">
                <a16:creationId xmlns:a16="http://schemas.microsoft.com/office/drawing/2014/main" id="{E89821D9-534D-497F-890C-78452629317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12738" y="1297008"/>
            <a:ext cx="2448000" cy="133813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spcAft>
                <a:spcPts val="0"/>
              </a:spcAft>
              <a:defRPr sz="1600" b="0">
                <a:solidFill>
                  <a:schemeClr val="bg1"/>
                </a:solidFill>
              </a:defRPr>
            </a:lvl1pPr>
            <a:lvl2pPr>
              <a:defRPr sz="1600" b="0"/>
            </a:lvl2pPr>
            <a:lvl3pPr>
              <a:defRPr sz="1600" b="0"/>
            </a:lvl3pPr>
            <a:lvl4pPr>
              <a:defRPr sz="1600" b="0"/>
            </a:lvl4pPr>
            <a:lvl5pPr>
              <a:defRPr sz="1600" b="0"/>
            </a:lvl5pPr>
          </a:lstStyle>
          <a:p>
            <a:r>
              <a:rPr lang="de-DE" sz="1600" dirty="0" err="1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Subhead</a:t>
            </a:r>
            <a: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 16pt</a:t>
            </a:r>
            <a:b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maximal drei</a:t>
            </a:r>
            <a:b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</a:br>
            <a:r>
              <a:rPr lang="de-DE" sz="1600" dirty="0">
                <a:solidFill>
                  <a:schemeClr val="bg1"/>
                </a:solidFill>
                <a:latin typeface="Helvetica World" panose="020B0500040000020004" pitchFamily="34" charset="0"/>
                <a:cs typeface="Helvetica World" panose="020B0500040000020004" pitchFamily="34" charset="0"/>
              </a:rPr>
              <a:t>Zeilen</a:t>
            </a:r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070874F6-3CC4-499D-B283-698553C3AA82}"/>
              </a:ext>
            </a:extLst>
          </p:cNvPr>
          <p:cNvSpPr>
            <a:spLocks noChangeAspect="1"/>
          </p:cNvSpPr>
          <p:nvPr userDrawn="1"/>
        </p:nvSpPr>
        <p:spPr>
          <a:xfrm>
            <a:off x="2952000" y="1472"/>
            <a:ext cx="2952000" cy="2952000"/>
          </a:xfrm>
          <a:prstGeom prst="rect">
            <a:avLst/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78400" tIns="172800" rIns="48000" rtlCol="0" anchor="ctr"/>
          <a:lstStyle/>
          <a:p>
            <a:pPr algn="ctr"/>
            <a:endParaRPr lang="de-DE" sz="320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3B1A843A-8C3B-4A56-9FC2-D179AE3D725B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2738" y="3206750"/>
            <a:ext cx="5341937" cy="2490788"/>
          </a:xfrm>
        </p:spPr>
        <p:txBody>
          <a:bodyPr/>
          <a:lstStyle>
            <a:lvl1pPr>
              <a:defRPr sz="2000">
                <a:solidFill>
                  <a:schemeClr val="bg1"/>
                </a:solidFill>
              </a:defRPr>
            </a:lvl1pPr>
            <a:lvl2pPr marL="0" indent="0">
              <a:buNone/>
              <a:defRPr sz="1600"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368794056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 Card General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972000"/>
            <a:ext cx="6300000" cy="324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60A62D3A-8D77-403F-8693-7DDDA2B97344}"/>
              </a:ext>
            </a:extLst>
          </p:cNvPr>
          <p:cNvSpPr/>
          <p:nvPr userDrawn="1"/>
        </p:nvSpPr>
        <p:spPr>
          <a:xfrm>
            <a:off x="6718079" y="972000"/>
            <a:ext cx="4320000" cy="504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sz="3200"/>
          </a:p>
        </p:txBody>
      </p:sp>
      <p:sp>
        <p:nvSpPr>
          <p:cNvPr id="16" name="Inhaltsplatzhalter 3">
            <a:extLst>
              <a:ext uri="{FF2B5EF4-FFF2-40B4-BE49-F238E27FC236}">
                <a16:creationId xmlns:a16="http://schemas.microsoft.com/office/drawing/2014/main" id="{A35FD8D7-97ED-4112-B699-BF3062731D6E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78802" y="1031631"/>
            <a:ext cx="4213496" cy="4929553"/>
          </a:xfrm>
        </p:spPr>
        <p:txBody>
          <a:bodyPr anchor="ctr"/>
          <a:lstStyle>
            <a:lvl1pPr marL="0" marR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tabLst/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SzTx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Insert </a:t>
            </a:r>
            <a:r>
              <a:rPr lang="de-DE" sz="2000" dirty="0"/>
              <a:t>Picture, Drawing etc.</a:t>
            </a:r>
          </a:p>
        </p:txBody>
      </p:sp>
      <p:sp>
        <p:nvSpPr>
          <p:cNvPr id="17" name="Inhaltsplatzhalter 6">
            <a:extLst>
              <a:ext uri="{FF2B5EF4-FFF2-40B4-BE49-F238E27FC236}">
                <a16:creationId xmlns:a16="http://schemas.microsoft.com/office/drawing/2014/main" id="{23E579A5-17EE-4C3E-8858-1D333018298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15900" y="4572000"/>
            <a:ext cx="6300000" cy="144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534988" indent="-174625">
              <a:defRPr sz="12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0ABCB1AC-B664-4D35-BF60-A78699C7CE61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28CD2EBC-14FC-46B4-BA92-0203C3E78C2B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CCF03D3-9CA5-4128-85FB-D34C36892F7A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4B1E39AC-27DC-4824-9B17-9E9722A351DA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4864610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 Card Key product descri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899" y="972000"/>
            <a:ext cx="9900000" cy="234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17" name="Inhaltsplatzhalter 6">
            <a:extLst>
              <a:ext uri="{FF2B5EF4-FFF2-40B4-BE49-F238E27FC236}">
                <a16:creationId xmlns:a16="http://schemas.microsoft.com/office/drawing/2014/main" id="{23E579A5-17EE-4C3E-8858-1D333018298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215899" y="3600000"/>
            <a:ext cx="9899999" cy="234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941F9A44-A759-4927-AECD-B73BD27D571C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5516F920-AEBC-4142-B394-38880F9FA8BE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687E71CF-286B-435B-AAC3-AF15AA256782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A2BEEA21-8670-4B7A-9714-7F33E8AEA04D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5661406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 Card Sales Infor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5435899" y="972000"/>
            <a:ext cx="4680000" cy="234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17" name="Inhaltsplatzhalter 6">
            <a:extLst>
              <a:ext uri="{FF2B5EF4-FFF2-40B4-BE49-F238E27FC236}">
                <a16:creationId xmlns:a16="http://schemas.microsoft.com/office/drawing/2014/main" id="{23E579A5-17EE-4C3E-8858-1D3330182980}"/>
              </a:ext>
            </a:extLst>
          </p:cNvPr>
          <p:cNvSpPr>
            <a:spLocks noGrp="1"/>
          </p:cNvSpPr>
          <p:nvPr>
            <p:ph sz="quarter" idx="18" hasCustomPrompt="1"/>
          </p:nvPr>
        </p:nvSpPr>
        <p:spPr>
          <a:xfrm>
            <a:off x="5435899" y="3600000"/>
            <a:ext cx="4680000" cy="234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buFont typeface="Wingdings" panose="05000000000000000000" pitchFamily="2" charset="2"/>
              <a:buChar char="§"/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8" name="Inhaltsplatzhalter 6">
            <a:extLst>
              <a:ext uri="{FF2B5EF4-FFF2-40B4-BE49-F238E27FC236}">
                <a16:creationId xmlns:a16="http://schemas.microsoft.com/office/drawing/2014/main" id="{32437B33-31C6-45E9-BE6D-4794EC8E7D15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15899" y="972000"/>
            <a:ext cx="4680000" cy="4968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F119CF79-0698-427B-A4D9-399B3855EE9F}"/>
              </a:ext>
            </a:extLst>
          </p:cNvPr>
          <p:cNvSpPr>
            <a:spLocks noGrp="1"/>
          </p:cNvSpPr>
          <p:nvPr>
            <p:ph type="dt" sz="half" idx="20"/>
          </p:nvPr>
        </p:nvSpPr>
        <p:spPr/>
        <p:txBody>
          <a:bodyPr/>
          <a:lstStyle/>
          <a:p>
            <a:fld id="{3D4BEE0A-067E-43EA-BCDD-6465E8406A05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3E6F794-5EB1-4328-BD8D-2A7046EA161C}"/>
              </a:ext>
            </a:extLst>
          </p:cNvPr>
          <p:cNvSpPr>
            <a:spLocks noGrp="1"/>
          </p:cNvSpPr>
          <p:nvPr>
            <p:ph type="ftr" sz="quarter" idx="21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DEFDC949-B562-4334-B5F6-91D1C4668575}"/>
              </a:ext>
            </a:extLst>
          </p:cNvPr>
          <p:cNvSpPr>
            <a:spLocks noGrp="1"/>
          </p:cNvSpPr>
          <p:nvPr>
            <p:ph type="sldNum" sz="quarter" idx="22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212742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 Card markets/analys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0800000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defRPr sz="1400"/>
            </a:lvl2pPr>
            <a:lvl3pPr marL="360363" indent="-180975">
              <a:buFont typeface="Wingdings" panose="05000000000000000000" pitchFamily="2" charset="2"/>
              <a:buChar char="§"/>
              <a:defRPr sz="1400"/>
            </a:lvl3pPr>
            <a:lvl4pPr marL="534988" indent="-174625">
              <a:defRPr sz="14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en-US" dirty="0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A955BC-7C50-4AE5-A275-57A6A031F09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580000" y="1512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defRPr sz="1400"/>
            </a:lvl2pPr>
            <a:lvl3pPr marL="360363" indent="-180975">
              <a:buFont typeface="Wingdings" panose="05000000000000000000" pitchFamily="2" charset="2"/>
              <a:buChar char="§"/>
              <a:defRPr sz="1400"/>
            </a:lvl3pPr>
            <a:lvl4pPr marL="534988" indent="-174625">
              <a:defRPr sz="14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en-US" dirty="0"/>
              <a:t>level</a:t>
            </a:r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3A2BCF68-D076-43D6-9341-1F120D4597E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15900" y="3924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defRPr sz="1400"/>
            </a:lvl2pPr>
            <a:lvl3pPr marL="360363" indent="-180975">
              <a:buFont typeface="Wingdings" panose="05000000000000000000" pitchFamily="2" charset="2"/>
              <a:buChar char="§"/>
              <a:defRPr sz="1400"/>
            </a:lvl3pPr>
            <a:lvl4pPr marL="534988" indent="-174625">
              <a:defRPr sz="14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DF03C82E-D2AB-4271-A947-952F4F6F781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580000" y="3924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defRPr sz="1400"/>
            </a:lvl2pPr>
            <a:lvl3pPr marL="534988" indent="-174625">
              <a:defRPr sz="1400"/>
            </a:lvl3pPr>
            <a:lvl4pPr marL="715963" indent="-174625">
              <a:defRPr sz="1400"/>
            </a:lvl4pPr>
            <a:lvl5pPr marL="896938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6017627B-A796-49AC-A1C7-FC7485ABD562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F163533B-D6A2-4916-9C9D-90270B843C3D}" type="datetime1">
              <a:rPr lang="en-US" smtClean="0"/>
              <a:t>7/30/2024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F6BAF267-A36D-4DE9-A86F-7A62782AA811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8" name="Foliennummernplatzhalter 7">
            <a:extLst>
              <a:ext uri="{FF2B5EF4-FFF2-40B4-BE49-F238E27FC236}">
                <a16:creationId xmlns:a16="http://schemas.microsoft.com/office/drawing/2014/main" id="{8B2BD11D-A09B-4664-A924-B6972BB297D1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41535622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 Card Competi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972000"/>
            <a:ext cx="10404100" cy="1367009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buFont typeface="Wingdings" panose="05000000000000000000" pitchFamily="2" charset="2"/>
              <a:buChar char="§"/>
              <a:defRPr sz="1400"/>
            </a:lvl2pPr>
            <a:lvl3pPr marL="360363" indent="-179388">
              <a:defRPr sz="1400"/>
            </a:lvl3pPr>
            <a:lvl4pPr marL="534988" indent="-174625">
              <a:defRPr sz="12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C626FF4F-8DE4-425F-9EBA-B869111EF8B4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15900" y="2520000"/>
            <a:ext cx="5040000" cy="360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defRPr sz="1400"/>
            </a:lvl2pPr>
            <a:lvl3pPr marL="357188" indent="-177800">
              <a:defRPr sz="1400"/>
            </a:lvl3pPr>
            <a:lvl4pPr marL="534988" indent="-174625">
              <a:defRPr sz="14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2"/>
            <a:endParaRPr lang="en-US" dirty="0"/>
          </a:p>
        </p:txBody>
      </p:sp>
      <p:sp>
        <p:nvSpPr>
          <p:cNvPr id="14" name="Inhaltsplatzhalter 3">
            <a:extLst>
              <a:ext uri="{FF2B5EF4-FFF2-40B4-BE49-F238E27FC236}">
                <a16:creationId xmlns:a16="http://schemas.microsoft.com/office/drawing/2014/main" id="{A9D0E4D0-5787-499A-B3BA-BFB2CD57D995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580000" y="2520000"/>
            <a:ext cx="5040000" cy="360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179388" indent="-179388">
              <a:defRPr sz="1400"/>
            </a:lvl2pPr>
            <a:lvl3pPr marL="357188" indent="-177800">
              <a:defRPr sz="1400"/>
            </a:lvl3pPr>
            <a:lvl4pPr marL="534988" indent="-174625">
              <a:defRPr sz="1400"/>
            </a:lvl4pPr>
            <a:lvl5pPr marL="715963" indent="-18097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  <a:p>
            <a:pPr lvl="2"/>
            <a:endParaRPr lang="en-US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42ED9F75-A8BD-48FF-97A2-92E29AE1CA0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4CEC0DF2-5936-4F44-9083-3313083107DB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25BF178D-2B52-4FEF-A694-FF2534C7F267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399DE71-6074-4845-832F-89C979121454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08704028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D Card Add. Inf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3E49314D-EFD6-4A91-9DE4-02A39486099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8B5B16CC-A75B-452A-88A1-2E45789595C0}" type="datetime1">
              <a:rPr lang="en-US" smtClean="0"/>
              <a:t>7/30/2024</a:t>
            </a:fld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43B58170-0BC5-407B-9AE2-B32E517BA2E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21332C11-183F-4851-98AC-1FB57CF354F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8" name="Inhaltsplatzhalter 6">
            <a:extLst>
              <a:ext uri="{FF2B5EF4-FFF2-40B4-BE49-F238E27FC236}">
                <a16:creationId xmlns:a16="http://schemas.microsoft.com/office/drawing/2014/main" id="{F3AECD91-31B2-4D2D-BC52-0E3AA096509E}"/>
              </a:ext>
            </a:extLst>
          </p:cNvPr>
          <p:cNvSpPr>
            <a:spLocks noGrp="1"/>
          </p:cNvSpPr>
          <p:nvPr>
            <p:ph sz="quarter" idx="19" hasCustomPrompt="1"/>
          </p:nvPr>
        </p:nvSpPr>
        <p:spPr>
          <a:xfrm>
            <a:off x="215899" y="972000"/>
            <a:ext cx="10404000" cy="4968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400">
                <a:solidFill>
                  <a:schemeClr val="accent1"/>
                </a:solidFill>
              </a:defRPr>
            </a:lvl1pPr>
            <a:lvl2pPr marL="0" indent="0">
              <a:buFontTx/>
              <a:buNone/>
              <a:defRPr sz="1400"/>
            </a:lvl2pPr>
            <a:lvl3pPr marL="180975" indent="-180975">
              <a:defRPr sz="1400"/>
            </a:lvl3pPr>
            <a:lvl4pPr marL="360363" indent="-179388">
              <a:defRPr sz="1400"/>
            </a:lvl4pPr>
            <a:lvl5pPr marL="534988" indent="-174625">
              <a:defRPr sz="12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506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ew Chapter (blank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>
            <a:noAutofit/>
          </a:bodyPr>
          <a:lstStyle/>
          <a:p>
            <a:r>
              <a:rPr lang="de-DE"/>
              <a:t>Click to Add Title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673A1980-FFA8-4394-8E41-01B6196372C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5900" y="720000"/>
            <a:ext cx="11771313" cy="648000"/>
          </a:xfrm>
        </p:spPr>
        <p:txBody>
          <a:bodyPr>
            <a:noAutofit/>
          </a:bodyPr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cxnSp>
        <p:nvCxnSpPr>
          <p:cNvPr id="9" name="Gerade Verbindung 8">
            <a:extLst>
              <a:ext uri="{FF2B5EF4-FFF2-40B4-BE49-F238E27FC236}">
                <a16:creationId xmlns:a16="http://schemas.microsoft.com/office/drawing/2014/main" id="{03C55683-2438-46C8-BA20-803EAE52F782}"/>
              </a:ext>
            </a:extLst>
          </p:cNvPr>
          <p:cNvCxnSpPr>
            <a:cxnSpLocks noChangeAspect="1"/>
          </p:cNvCxnSpPr>
          <p:nvPr userDrawn="1"/>
        </p:nvCxnSpPr>
        <p:spPr>
          <a:xfrm rot="5400000">
            <a:off x="6155420" y="-382481"/>
            <a:ext cx="0" cy="10560000"/>
          </a:xfrm>
          <a:prstGeom prst="line">
            <a:avLst/>
          </a:prstGeom>
          <a:ln w="9525">
            <a:solidFill>
              <a:schemeClr val="tx2"/>
            </a:solidFill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Bildplatzhalter 10">
            <a:extLst>
              <a:ext uri="{FF2B5EF4-FFF2-40B4-BE49-F238E27FC236}">
                <a16:creationId xmlns:a16="http://schemas.microsoft.com/office/drawing/2014/main" id="{2A700753-7F2F-4ED5-BE2E-135856E2533A}"/>
              </a:ext>
            </a:extLst>
          </p:cNvPr>
          <p:cNvSpPr>
            <a:spLocks noGrp="1"/>
          </p:cNvSpPr>
          <p:nvPr>
            <p:ph type="pic" sz="quarter" idx="14" hasCustomPrompt="1"/>
          </p:nvPr>
        </p:nvSpPr>
        <p:spPr>
          <a:xfrm>
            <a:off x="215900" y="1512000"/>
            <a:ext cx="11771313" cy="3240000"/>
          </a:xfrm>
        </p:spPr>
        <p:txBody>
          <a:bodyPr anchor="ctr" anchorCtr="0">
            <a:noAutofit/>
          </a:bodyPr>
          <a:lstStyle>
            <a:lvl1pPr algn="ctr">
              <a:defRPr>
                <a:solidFill>
                  <a:schemeClr val="bg2"/>
                </a:solidFill>
              </a:defRPr>
            </a:lvl1pPr>
          </a:lstStyle>
          <a:p>
            <a:r>
              <a:rPr lang="de-DE"/>
              <a:t>Add an image b</a:t>
            </a:r>
            <a:r>
              <a:rPr lang="en-US"/>
              <a:t>y clicking on the icon</a:t>
            </a:r>
            <a:endParaRPr lang="de-DE" dirty="0"/>
          </a:p>
        </p:txBody>
      </p:sp>
      <p:sp>
        <p:nvSpPr>
          <p:cNvPr id="13" name="Textplatzhalter 12">
            <a:extLst>
              <a:ext uri="{FF2B5EF4-FFF2-40B4-BE49-F238E27FC236}">
                <a16:creationId xmlns:a16="http://schemas.microsoft.com/office/drawing/2014/main" id="{7E781BA7-F977-41DD-BF9E-58DD79BC3E21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215900" y="5004000"/>
            <a:ext cx="11771313" cy="1080000"/>
          </a:xfrm>
        </p:spPr>
        <p:txBody>
          <a:bodyPr>
            <a:noAutofit/>
          </a:bodyPr>
          <a:lstStyle>
            <a:lvl1pPr>
              <a:spcAft>
                <a:spcPts val="200"/>
              </a:spcAft>
              <a:defRPr sz="1800" b="0">
                <a:solidFill>
                  <a:schemeClr val="tx2"/>
                </a:solidFill>
              </a:defRPr>
            </a:lvl1pPr>
            <a:lvl2pPr>
              <a:spcAft>
                <a:spcPts val="200"/>
              </a:spcAft>
              <a:defRPr sz="1600">
                <a:solidFill>
                  <a:schemeClr val="tx2"/>
                </a:solidFill>
              </a:defRPr>
            </a:lvl2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  <a:endParaRPr lang="de-DE" dirty="0"/>
          </a:p>
        </p:txBody>
      </p:sp>
      <p:sp>
        <p:nvSpPr>
          <p:cNvPr id="6" name="Datumsplatzhalter 5">
            <a:extLst>
              <a:ext uri="{FF2B5EF4-FFF2-40B4-BE49-F238E27FC236}">
                <a16:creationId xmlns:a16="http://schemas.microsoft.com/office/drawing/2014/main" id="{AFF10A93-BA0E-4C67-BD3C-47420A57EC8E}"/>
              </a:ext>
            </a:extLst>
          </p:cNvPr>
          <p:cNvSpPr>
            <a:spLocks noGrp="1"/>
          </p:cNvSpPr>
          <p:nvPr>
            <p:ph type="dt" sz="half" idx="16"/>
          </p:nvPr>
        </p:nvSpPr>
        <p:spPr/>
        <p:txBody>
          <a:bodyPr/>
          <a:lstStyle/>
          <a:p>
            <a:fld id="{1D0EF4DA-0895-4459-8C65-4EEC299CCD38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F3C2A8B-6FE6-4E6A-B384-09DE4C09A275}"/>
              </a:ext>
            </a:extLst>
          </p:cNvPr>
          <p:cNvSpPr>
            <a:spLocks noGrp="1"/>
          </p:cNvSpPr>
          <p:nvPr>
            <p:ph type="ftr" sz="quarter" idx="17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3D0FCA98-CE34-442B-AFAE-C6C3804BAC17}"/>
              </a:ext>
            </a:extLst>
          </p:cNvPr>
          <p:cNvSpPr>
            <a:spLocks noGrp="1"/>
          </p:cNvSpPr>
          <p:nvPr>
            <p:ph type="sldNum" sz="quarter" idx="18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744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8AC60E92-72B8-5448-A028-7C5CC43CDC3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3016504" y="2769306"/>
            <a:ext cx="8084477" cy="5334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Short description of the application</a:t>
            </a:r>
          </a:p>
        </p:txBody>
      </p:sp>
      <p:sp>
        <p:nvSpPr>
          <p:cNvPr id="15" name="Textplatzhalter 2">
            <a:extLst>
              <a:ext uri="{FF2B5EF4-FFF2-40B4-BE49-F238E27FC236}">
                <a16:creationId xmlns:a16="http://schemas.microsoft.com/office/drawing/2014/main" id="{6375CF21-DE79-D94D-9649-B1313E453FBC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3907403" y="3375830"/>
            <a:ext cx="7117071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/>
              <a:t>Text </a:t>
            </a:r>
            <a:r>
              <a:rPr lang="de-DE" dirty="0"/>
              <a:t>eingeben</a:t>
            </a:r>
            <a:endParaRPr lang="en-US" dirty="0"/>
          </a:p>
        </p:txBody>
      </p:sp>
      <p:sp>
        <p:nvSpPr>
          <p:cNvPr id="16" name="Textplatzhalter 2">
            <a:extLst>
              <a:ext uri="{FF2B5EF4-FFF2-40B4-BE49-F238E27FC236}">
                <a16:creationId xmlns:a16="http://schemas.microsoft.com/office/drawing/2014/main" id="{9EF6E765-04A4-FD4F-B4D9-31A88257BC0D}"/>
              </a:ext>
            </a:extLst>
          </p:cNvPr>
          <p:cNvSpPr>
            <a:spLocks noGrp="1"/>
          </p:cNvSpPr>
          <p:nvPr>
            <p:ph type="body" sz="quarter" idx="19" hasCustomPrompt="1"/>
          </p:nvPr>
        </p:nvSpPr>
        <p:spPr>
          <a:xfrm>
            <a:off x="3016504" y="3973676"/>
            <a:ext cx="8084477" cy="5334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Short description of the application</a:t>
            </a:r>
          </a:p>
        </p:txBody>
      </p:sp>
      <p:sp>
        <p:nvSpPr>
          <p:cNvPr id="17" name="Textplatzhalter 2">
            <a:extLst>
              <a:ext uri="{FF2B5EF4-FFF2-40B4-BE49-F238E27FC236}">
                <a16:creationId xmlns:a16="http://schemas.microsoft.com/office/drawing/2014/main" id="{B910CB1E-62E9-DB46-A2B9-A41019687035}"/>
              </a:ext>
            </a:extLst>
          </p:cNvPr>
          <p:cNvSpPr>
            <a:spLocks noGrp="1"/>
          </p:cNvSpPr>
          <p:nvPr>
            <p:ph type="body" sz="quarter" idx="20" hasCustomPrompt="1"/>
          </p:nvPr>
        </p:nvSpPr>
        <p:spPr>
          <a:xfrm>
            <a:off x="3016503" y="5191818"/>
            <a:ext cx="8084478" cy="533400"/>
          </a:xfrm>
        </p:spPr>
        <p:txBody>
          <a:bodyPr/>
          <a:lstStyle>
            <a:lvl1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500" b="0"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Short description of the application</a:t>
            </a:r>
          </a:p>
        </p:txBody>
      </p:sp>
      <p:sp>
        <p:nvSpPr>
          <p:cNvPr id="39" name="Textplatzhalter 2">
            <a:extLst>
              <a:ext uri="{FF2B5EF4-FFF2-40B4-BE49-F238E27FC236}">
                <a16:creationId xmlns:a16="http://schemas.microsoft.com/office/drawing/2014/main" id="{2F1C0342-CFAC-44D8-85BD-441CDD1B2908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3907404" y="4586756"/>
            <a:ext cx="7117070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/>
              <a:t>Text </a:t>
            </a:r>
            <a:r>
              <a:rPr lang="de-DE" dirty="0"/>
              <a:t>eingeben</a:t>
            </a:r>
            <a:endParaRPr lang="en-US" dirty="0"/>
          </a:p>
        </p:txBody>
      </p:sp>
      <p:sp>
        <p:nvSpPr>
          <p:cNvPr id="4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3907403" y="2164244"/>
            <a:ext cx="7117071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/>
              <a:t>Text </a:t>
            </a:r>
            <a:r>
              <a:rPr lang="de-DE" dirty="0"/>
              <a:t>eingeben</a:t>
            </a:r>
            <a:endParaRPr lang="en-US" dirty="0"/>
          </a:p>
        </p:txBody>
      </p:sp>
      <p:sp>
        <p:nvSpPr>
          <p:cNvPr id="41" name="Bildplatzhalter 4">
            <a:extLst>
              <a:ext uri="{FF2B5EF4-FFF2-40B4-BE49-F238E27FC236}">
                <a16:creationId xmlns:a16="http://schemas.microsoft.com/office/drawing/2014/main" id="{534FEB67-B7BA-4757-BA29-0F10D822E883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260731" y="2149554"/>
            <a:ext cx="2709344" cy="1150938"/>
          </a:xfrm>
          <a:noFill/>
        </p:spPr>
        <p:txBody>
          <a:bodyPr anchor="ctr"/>
          <a:lstStyle>
            <a:lvl1pPr marL="0" indent="0" algn="ctr">
              <a:buNone/>
              <a:defRPr sz="15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2" name="Bildplatzhalter 4">
            <a:extLst>
              <a:ext uri="{FF2B5EF4-FFF2-40B4-BE49-F238E27FC236}">
                <a16:creationId xmlns:a16="http://schemas.microsoft.com/office/drawing/2014/main" id="{D73D4359-2A96-4D65-8619-2539EE233EB7}"/>
              </a:ext>
            </a:extLst>
          </p:cNvPr>
          <p:cNvSpPr>
            <a:spLocks noGrp="1"/>
          </p:cNvSpPr>
          <p:nvPr>
            <p:ph type="pic" sz="quarter" idx="23" hasCustomPrompt="1"/>
          </p:nvPr>
        </p:nvSpPr>
        <p:spPr>
          <a:xfrm>
            <a:off x="260731" y="3357204"/>
            <a:ext cx="2709344" cy="1150938"/>
          </a:xfrm>
        </p:spPr>
        <p:txBody>
          <a:bodyPr anchor="ctr"/>
          <a:lstStyle>
            <a:lvl1pPr marL="0" indent="0" algn="ctr">
              <a:buNone/>
              <a:defRPr sz="15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43" name="Bildplatzhalter 4">
            <a:extLst>
              <a:ext uri="{FF2B5EF4-FFF2-40B4-BE49-F238E27FC236}">
                <a16:creationId xmlns:a16="http://schemas.microsoft.com/office/drawing/2014/main" id="{B8240CCB-9452-48F7-A3C4-64B2111CE23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260731" y="4564854"/>
            <a:ext cx="2709344" cy="1150938"/>
          </a:xfrm>
        </p:spPr>
        <p:txBody>
          <a:bodyPr anchor="ctr"/>
          <a:lstStyle>
            <a:lvl1pPr marL="0" indent="0" algn="ctr">
              <a:buNone/>
              <a:defRPr sz="1500"/>
            </a:lvl1pPr>
          </a:lstStyle>
          <a:p>
            <a:r>
              <a:rPr lang="de-DE" dirty="0"/>
              <a:t>Bild einfügen</a:t>
            </a:r>
          </a:p>
        </p:txBody>
      </p:sp>
      <p:sp>
        <p:nvSpPr>
          <p:cNvPr id="25" name="Titel 1">
            <a:extLst>
              <a:ext uri="{FF2B5EF4-FFF2-40B4-BE49-F238E27FC236}">
                <a16:creationId xmlns:a16="http://schemas.microsoft.com/office/drawing/2014/main" id="{99A3FB67-DF7D-4FBD-A679-98AC298D965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24445" cy="432000"/>
          </a:xfrm>
        </p:spPr>
        <p:txBody>
          <a:bodyPr/>
          <a:lstStyle/>
          <a:p>
            <a:r>
              <a:rPr lang="de-DE" dirty="0"/>
              <a:t>Main </a:t>
            </a:r>
            <a:r>
              <a:rPr lang="de-DE" dirty="0" err="1"/>
              <a:t>Applications</a:t>
            </a:r>
            <a:r>
              <a:rPr lang="de-DE" dirty="0"/>
              <a:t> </a:t>
            </a:r>
            <a:r>
              <a:rPr lang="de-DE" dirty="0" err="1"/>
              <a:t>Overview</a:t>
            </a:r>
            <a:endParaRPr lang="de-DE" dirty="0"/>
          </a:p>
        </p:txBody>
      </p:sp>
      <p:sp>
        <p:nvSpPr>
          <p:cNvPr id="26" name="Textplatzhalter 4">
            <a:extLst>
              <a:ext uri="{FF2B5EF4-FFF2-40B4-BE49-F238E27FC236}">
                <a16:creationId xmlns:a16="http://schemas.microsoft.com/office/drawing/2014/main" id="{DC06D227-92BF-4CD4-874C-9F0F5C32631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08238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Add additional information here.</a:t>
            </a:r>
            <a:br>
              <a:rPr lang="en-US" dirty="0"/>
            </a:br>
            <a:r>
              <a:rPr lang="en-US" dirty="0"/>
              <a:t>(max. two lines)</a:t>
            </a:r>
            <a:endParaRPr lang="de-DE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652D68C-CD14-425E-AB35-6A76C7F0BF59}"/>
              </a:ext>
            </a:extLst>
          </p:cNvPr>
          <p:cNvSpPr>
            <a:spLocks noGrp="1"/>
          </p:cNvSpPr>
          <p:nvPr>
            <p:ph type="dt" sz="half" idx="28"/>
          </p:nvPr>
        </p:nvSpPr>
        <p:spPr/>
        <p:txBody>
          <a:bodyPr/>
          <a:lstStyle/>
          <a:p>
            <a:fld id="{8F664FE0-DD30-4574-9FE0-12636E111617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EE7D5CD9-0791-476A-BF31-44EAF39013EF}"/>
              </a:ext>
            </a:extLst>
          </p:cNvPr>
          <p:cNvSpPr>
            <a:spLocks noGrp="1"/>
          </p:cNvSpPr>
          <p:nvPr>
            <p:ph type="ftr" sz="quarter" idx="2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CECFD15E-8C54-4C96-8DBD-725B6F6DE741}"/>
              </a:ext>
            </a:extLst>
          </p:cNvPr>
          <p:cNvSpPr>
            <a:spLocks noGrp="1"/>
          </p:cNvSpPr>
          <p:nvPr>
            <p:ph type="sldNum" sz="quarter" idx="3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2476578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meline_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Gerader Verbinder 8">
            <a:extLst>
              <a:ext uri="{FF2B5EF4-FFF2-40B4-BE49-F238E27FC236}">
                <a16:creationId xmlns:a16="http://schemas.microsoft.com/office/drawing/2014/main" id="{FA760AF0-A9D2-DD42-832B-DA238126E319}"/>
              </a:ext>
            </a:extLst>
          </p:cNvPr>
          <p:cNvCxnSpPr>
            <a:cxnSpLocks/>
          </p:cNvCxnSpPr>
          <p:nvPr userDrawn="1"/>
        </p:nvCxnSpPr>
        <p:spPr>
          <a:xfrm>
            <a:off x="485386" y="3127271"/>
            <a:ext cx="0" cy="50113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11" name="Eingekerbter Richtungspfeil 9">
            <a:extLst>
              <a:ext uri="{FF2B5EF4-FFF2-40B4-BE49-F238E27FC236}">
                <a16:creationId xmlns:a16="http://schemas.microsoft.com/office/drawing/2014/main" id="{FE7AEA9F-038D-B14B-A980-3731931AF7FE}"/>
              </a:ext>
            </a:extLst>
          </p:cNvPr>
          <p:cNvSpPr/>
          <p:nvPr userDrawn="1"/>
        </p:nvSpPr>
        <p:spPr>
          <a:xfrm>
            <a:off x="336576" y="2831067"/>
            <a:ext cx="11491594" cy="288032"/>
          </a:xfrm>
          <a:prstGeom prst="chevron">
            <a:avLst/>
          </a:prstGeom>
          <a:solidFill>
            <a:schemeClr val="accent1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</a:endParaRPr>
          </a:p>
        </p:txBody>
      </p:sp>
      <p:cxnSp>
        <p:nvCxnSpPr>
          <p:cNvPr id="23" name="Gerader Verbinder 13">
            <a:extLst>
              <a:ext uri="{FF2B5EF4-FFF2-40B4-BE49-F238E27FC236}">
                <a16:creationId xmlns:a16="http://schemas.microsoft.com/office/drawing/2014/main" id="{3F7F25EA-72F4-944E-85C9-78341ED86E47}"/>
              </a:ext>
            </a:extLst>
          </p:cNvPr>
          <p:cNvCxnSpPr>
            <a:cxnSpLocks/>
          </p:cNvCxnSpPr>
          <p:nvPr userDrawn="1"/>
        </p:nvCxnSpPr>
        <p:spPr>
          <a:xfrm>
            <a:off x="2392102" y="3127271"/>
            <a:ext cx="0" cy="95214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7" name="Gerader Verbinder 17">
            <a:extLst>
              <a:ext uri="{FF2B5EF4-FFF2-40B4-BE49-F238E27FC236}">
                <a16:creationId xmlns:a16="http://schemas.microsoft.com/office/drawing/2014/main" id="{6588CCC6-F2DA-2349-A8DE-F3BCB4FEA16B}"/>
              </a:ext>
            </a:extLst>
          </p:cNvPr>
          <p:cNvCxnSpPr>
            <a:cxnSpLocks/>
          </p:cNvCxnSpPr>
          <p:nvPr userDrawn="1"/>
        </p:nvCxnSpPr>
        <p:spPr>
          <a:xfrm>
            <a:off x="4298818" y="3127271"/>
            <a:ext cx="0" cy="50113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8" name="Gerader Verbinder 18">
            <a:extLst>
              <a:ext uri="{FF2B5EF4-FFF2-40B4-BE49-F238E27FC236}">
                <a16:creationId xmlns:a16="http://schemas.microsoft.com/office/drawing/2014/main" id="{B7C81742-07FF-BA44-8D7A-82D974D1C77C}"/>
              </a:ext>
            </a:extLst>
          </p:cNvPr>
          <p:cNvCxnSpPr>
            <a:cxnSpLocks/>
          </p:cNvCxnSpPr>
          <p:nvPr userDrawn="1"/>
        </p:nvCxnSpPr>
        <p:spPr>
          <a:xfrm>
            <a:off x="8112250" y="3127271"/>
            <a:ext cx="0" cy="50113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29" name="Gerader Verbinder 19">
            <a:extLst>
              <a:ext uri="{FF2B5EF4-FFF2-40B4-BE49-F238E27FC236}">
                <a16:creationId xmlns:a16="http://schemas.microsoft.com/office/drawing/2014/main" id="{DCE77DE1-5026-F945-9D44-0F609694A75C}"/>
              </a:ext>
            </a:extLst>
          </p:cNvPr>
          <p:cNvCxnSpPr>
            <a:cxnSpLocks/>
          </p:cNvCxnSpPr>
          <p:nvPr userDrawn="1"/>
        </p:nvCxnSpPr>
        <p:spPr>
          <a:xfrm>
            <a:off x="6205534" y="3127271"/>
            <a:ext cx="0" cy="95214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0" name="Gerader Verbinder 20">
            <a:extLst>
              <a:ext uri="{FF2B5EF4-FFF2-40B4-BE49-F238E27FC236}">
                <a16:creationId xmlns:a16="http://schemas.microsoft.com/office/drawing/2014/main" id="{0F1302B0-B79E-BC49-9A39-BBDD1D8DAB5E}"/>
              </a:ext>
            </a:extLst>
          </p:cNvPr>
          <p:cNvCxnSpPr>
            <a:cxnSpLocks/>
          </p:cNvCxnSpPr>
          <p:nvPr userDrawn="1"/>
        </p:nvCxnSpPr>
        <p:spPr>
          <a:xfrm>
            <a:off x="10018964" y="3127271"/>
            <a:ext cx="0" cy="952145"/>
          </a:xfrm>
          <a:prstGeom prst="line">
            <a:avLst/>
          </a:prstGeom>
          <a:ln w="19050">
            <a:solidFill>
              <a:schemeClr val="accent4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A6C5BED3-059A-CD4E-9DDF-CBAC78C718CC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81025" y="3219975"/>
            <a:ext cx="1647825" cy="266700"/>
          </a:xfrm>
        </p:spPr>
        <p:txBody>
          <a:bodyPr/>
          <a:lstStyle>
            <a:lvl1pPr marL="0" indent="0">
              <a:buNone/>
              <a:defRPr lang="de-DE" sz="1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err="1"/>
              <a:t>Month</a:t>
            </a:r>
            <a:r>
              <a:rPr lang="de-DE" dirty="0"/>
              <a:t> Year</a:t>
            </a:r>
          </a:p>
        </p:txBody>
      </p:sp>
      <p:sp>
        <p:nvSpPr>
          <p:cNvPr id="31" name="Textplatzhalter 2">
            <a:extLst>
              <a:ext uri="{FF2B5EF4-FFF2-40B4-BE49-F238E27FC236}">
                <a16:creationId xmlns:a16="http://schemas.microsoft.com/office/drawing/2014/main" id="{1D822D4E-5597-D444-9255-F3AB56BB8F1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81025" y="3505724"/>
            <a:ext cx="1724025" cy="758973"/>
          </a:xfrm>
        </p:spPr>
        <p:txBody>
          <a:bodyPr/>
          <a:lstStyle>
            <a:lvl1pPr marL="0" indent="0">
              <a:buNone/>
              <a:defRPr lang="de-DE" sz="12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Enter Description</a:t>
            </a:r>
          </a:p>
        </p:txBody>
      </p:sp>
      <p:sp>
        <p:nvSpPr>
          <p:cNvPr id="36" name="Textplatzhalter 2">
            <a:extLst>
              <a:ext uri="{FF2B5EF4-FFF2-40B4-BE49-F238E27FC236}">
                <a16:creationId xmlns:a16="http://schemas.microsoft.com/office/drawing/2014/main" id="{434D2F9D-3C54-D54C-B438-D1DAC140C329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505075" y="3628406"/>
            <a:ext cx="1647825" cy="266700"/>
          </a:xfrm>
        </p:spPr>
        <p:txBody>
          <a:bodyPr/>
          <a:lstStyle>
            <a:lvl1pPr marL="0" indent="0">
              <a:buNone/>
              <a:defRPr lang="de-DE" sz="1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err="1"/>
              <a:t>Month</a:t>
            </a:r>
            <a:r>
              <a:rPr lang="de-DE" dirty="0"/>
              <a:t> Year</a:t>
            </a:r>
          </a:p>
        </p:txBody>
      </p:sp>
      <p:sp>
        <p:nvSpPr>
          <p:cNvPr id="37" name="Textplatzhalter 2">
            <a:extLst>
              <a:ext uri="{FF2B5EF4-FFF2-40B4-BE49-F238E27FC236}">
                <a16:creationId xmlns:a16="http://schemas.microsoft.com/office/drawing/2014/main" id="{F5EE4C89-20B6-6D44-9C4D-82F0ACE5B951}"/>
              </a:ext>
            </a:extLst>
          </p:cNvPr>
          <p:cNvSpPr>
            <a:spLocks noGrp="1"/>
          </p:cNvSpPr>
          <p:nvPr>
            <p:ph type="body" sz="quarter" idx="28" hasCustomPrompt="1"/>
          </p:nvPr>
        </p:nvSpPr>
        <p:spPr>
          <a:xfrm>
            <a:off x="2505075" y="3914155"/>
            <a:ext cx="1724025" cy="758973"/>
          </a:xfrm>
        </p:spPr>
        <p:txBody>
          <a:bodyPr/>
          <a:lstStyle>
            <a:lvl1pPr marL="0" indent="0">
              <a:buNone/>
              <a:defRPr lang="de-DE" sz="12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Enter Description</a:t>
            </a:r>
          </a:p>
        </p:txBody>
      </p:sp>
      <p:sp>
        <p:nvSpPr>
          <p:cNvPr id="38" name="Textplatzhalter 2">
            <a:extLst>
              <a:ext uri="{FF2B5EF4-FFF2-40B4-BE49-F238E27FC236}">
                <a16:creationId xmlns:a16="http://schemas.microsoft.com/office/drawing/2014/main" id="{FCA9FDD9-127A-CB4F-85D4-A079D7306673}"/>
              </a:ext>
            </a:extLst>
          </p:cNvPr>
          <p:cNvSpPr>
            <a:spLocks noGrp="1"/>
          </p:cNvSpPr>
          <p:nvPr>
            <p:ph type="body" sz="quarter" idx="29" hasCustomPrompt="1"/>
          </p:nvPr>
        </p:nvSpPr>
        <p:spPr>
          <a:xfrm>
            <a:off x="4400550" y="3219975"/>
            <a:ext cx="1647825" cy="266700"/>
          </a:xfrm>
        </p:spPr>
        <p:txBody>
          <a:bodyPr/>
          <a:lstStyle>
            <a:lvl1pPr marL="0" indent="0">
              <a:buNone/>
              <a:defRPr lang="de-DE" sz="1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err="1"/>
              <a:t>Month</a:t>
            </a:r>
            <a:r>
              <a:rPr lang="de-DE" dirty="0"/>
              <a:t> Year</a:t>
            </a:r>
          </a:p>
        </p:txBody>
      </p:sp>
      <p:sp>
        <p:nvSpPr>
          <p:cNvPr id="39" name="Textplatzhalter 2">
            <a:extLst>
              <a:ext uri="{FF2B5EF4-FFF2-40B4-BE49-F238E27FC236}">
                <a16:creationId xmlns:a16="http://schemas.microsoft.com/office/drawing/2014/main" id="{2839B7EA-A7E0-604F-9185-039051A1B53F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4400550" y="3505724"/>
            <a:ext cx="1724025" cy="758973"/>
          </a:xfrm>
        </p:spPr>
        <p:txBody>
          <a:bodyPr/>
          <a:lstStyle>
            <a:lvl1pPr marL="0" indent="0">
              <a:buNone/>
              <a:defRPr lang="de-DE" sz="12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Enter Description</a:t>
            </a:r>
          </a:p>
        </p:txBody>
      </p:sp>
      <p:sp>
        <p:nvSpPr>
          <p:cNvPr id="40" name="Textplatzhalter 2">
            <a:extLst>
              <a:ext uri="{FF2B5EF4-FFF2-40B4-BE49-F238E27FC236}">
                <a16:creationId xmlns:a16="http://schemas.microsoft.com/office/drawing/2014/main" id="{3E08B767-BB4F-0643-B8DA-A979690886BF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6296025" y="3628406"/>
            <a:ext cx="1647825" cy="266700"/>
          </a:xfrm>
        </p:spPr>
        <p:txBody>
          <a:bodyPr/>
          <a:lstStyle>
            <a:lvl1pPr marL="0" indent="0">
              <a:buNone/>
              <a:defRPr lang="de-DE" sz="1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err="1"/>
              <a:t>Month</a:t>
            </a:r>
            <a:r>
              <a:rPr lang="de-DE" dirty="0"/>
              <a:t> Year</a:t>
            </a:r>
          </a:p>
        </p:txBody>
      </p:sp>
      <p:sp>
        <p:nvSpPr>
          <p:cNvPr id="41" name="Textplatzhalter 2">
            <a:extLst>
              <a:ext uri="{FF2B5EF4-FFF2-40B4-BE49-F238E27FC236}">
                <a16:creationId xmlns:a16="http://schemas.microsoft.com/office/drawing/2014/main" id="{15488725-F7B4-4C47-B9AE-F0B833630D20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6296025" y="3914155"/>
            <a:ext cx="1724025" cy="758973"/>
          </a:xfrm>
        </p:spPr>
        <p:txBody>
          <a:bodyPr/>
          <a:lstStyle>
            <a:lvl1pPr marL="0" indent="0">
              <a:buNone/>
              <a:defRPr lang="de-DE" sz="12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Enter Description</a:t>
            </a:r>
          </a:p>
        </p:txBody>
      </p:sp>
      <p:sp>
        <p:nvSpPr>
          <p:cNvPr id="42" name="Textplatzhalter 2">
            <a:extLst>
              <a:ext uri="{FF2B5EF4-FFF2-40B4-BE49-F238E27FC236}">
                <a16:creationId xmlns:a16="http://schemas.microsoft.com/office/drawing/2014/main" id="{2BF39FFA-DCEE-EC4E-9A6B-36CB02744506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210550" y="3219975"/>
            <a:ext cx="1647825" cy="266700"/>
          </a:xfrm>
        </p:spPr>
        <p:txBody>
          <a:bodyPr/>
          <a:lstStyle>
            <a:lvl1pPr marL="0" indent="0">
              <a:buNone/>
              <a:defRPr lang="de-DE" sz="1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err="1"/>
              <a:t>Month</a:t>
            </a:r>
            <a:r>
              <a:rPr lang="de-DE" dirty="0"/>
              <a:t> Year</a:t>
            </a:r>
          </a:p>
        </p:txBody>
      </p:sp>
      <p:sp>
        <p:nvSpPr>
          <p:cNvPr id="43" name="Textplatzhalter 2">
            <a:extLst>
              <a:ext uri="{FF2B5EF4-FFF2-40B4-BE49-F238E27FC236}">
                <a16:creationId xmlns:a16="http://schemas.microsoft.com/office/drawing/2014/main" id="{0DC687D7-AF88-1D42-A9F6-F5CF937EA1B6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210550" y="3505724"/>
            <a:ext cx="1724025" cy="758973"/>
          </a:xfrm>
        </p:spPr>
        <p:txBody>
          <a:bodyPr/>
          <a:lstStyle>
            <a:lvl1pPr marL="0" indent="0">
              <a:buNone/>
              <a:defRPr lang="de-DE" sz="12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Enter Description</a:t>
            </a:r>
          </a:p>
        </p:txBody>
      </p:sp>
      <p:sp>
        <p:nvSpPr>
          <p:cNvPr id="44" name="Textplatzhalter 2">
            <a:extLst>
              <a:ext uri="{FF2B5EF4-FFF2-40B4-BE49-F238E27FC236}">
                <a16:creationId xmlns:a16="http://schemas.microsoft.com/office/drawing/2014/main" id="{130ABACA-238E-8547-A103-42B9ECFE81C7}"/>
              </a:ext>
            </a:extLst>
          </p:cNvPr>
          <p:cNvSpPr>
            <a:spLocks noGrp="1"/>
          </p:cNvSpPr>
          <p:nvPr>
            <p:ph type="body" sz="quarter" idx="35" hasCustomPrompt="1"/>
          </p:nvPr>
        </p:nvSpPr>
        <p:spPr>
          <a:xfrm>
            <a:off x="10115550" y="3628406"/>
            <a:ext cx="1647825" cy="266700"/>
          </a:xfrm>
        </p:spPr>
        <p:txBody>
          <a:bodyPr/>
          <a:lstStyle>
            <a:lvl1pPr marL="0" indent="0">
              <a:buNone/>
              <a:defRPr lang="de-DE" sz="1400" b="1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 err="1"/>
              <a:t>Month</a:t>
            </a:r>
            <a:r>
              <a:rPr lang="de-DE" dirty="0"/>
              <a:t> Year</a:t>
            </a:r>
          </a:p>
        </p:txBody>
      </p:sp>
      <p:sp>
        <p:nvSpPr>
          <p:cNvPr id="45" name="Textplatzhalter 2">
            <a:extLst>
              <a:ext uri="{FF2B5EF4-FFF2-40B4-BE49-F238E27FC236}">
                <a16:creationId xmlns:a16="http://schemas.microsoft.com/office/drawing/2014/main" id="{59333656-A1A9-2A41-AF42-5A2C6F4E2602}"/>
              </a:ext>
            </a:extLst>
          </p:cNvPr>
          <p:cNvSpPr>
            <a:spLocks noGrp="1"/>
          </p:cNvSpPr>
          <p:nvPr>
            <p:ph type="body" sz="quarter" idx="36" hasCustomPrompt="1"/>
          </p:nvPr>
        </p:nvSpPr>
        <p:spPr>
          <a:xfrm>
            <a:off x="10115550" y="3914155"/>
            <a:ext cx="1724025" cy="758973"/>
          </a:xfrm>
        </p:spPr>
        <p:txBody>
          <a:bodyPr/>
          <a:lstStyle>
            <a:lvl1pPr marL="0" indent="0">
              <a:buNone/>
              <a:defRPr lang="de-DE" sz="12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de-DE" dirty="0"/>
              <a:t>Enter Description</a:t>
            </a:r>
          </a:p>
        </p:txBody>
      </p:sp>
      <p:sp>
        <p:nvSpPr>
          <p:cNvPr id="26" name="Titel 1">
            <a:extLst>
              <a:ext uri="{FF2B5EF4-FFF2-40B4-BE49-F238E27FC236}">
                <a16:creationId xmlns:a16="http://schemas.microsoft.com/office/drawing/2014/main" id="{32B9B424-467C-4F4A-B120-A4D247A0227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5998" y="216000"/>
            <a:ext cx="10800000" cy="432000"/>
          </a:xfrm>
        </p:spPr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32" name="Textplatzhalter 4">
            <a:extLst>
              <a:ext uri="{FF2B5EF4-FFF2-40B4-BE49-F238E27FC236}">
                <a16:creationId xmlns:a16="http://schemas.microsoft.com/office/drawing/2014/main" id="{6A97A6C3-E4D4-469D-8C3A-5FAC1DCA6BEC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899" y="720000"/>
            <a:ext cx="10800000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 dirty="0"/>
              <a:t>Add additional information here.</a:t>
            </a:r>
            <a:br>
              <a:rPr lang="en-US" dirty="0"/>
            </a:br>
            <a:r>
              <a:rPr lang="en-US" dirty="0"/>
              <a:t>(max. two lines)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8C44401-BA79-47B9-8F06-45525D7FE420}"/>
              </a:ext>
            </a:extLst>
          </p:cNvPr>
          <p:cNvSpPr>
            <a:spLocks noGrp="1"/>
          </p:cNvSpPr>
          <p:nvPr>
            <p:ph type="dt" sz="half" idx="37"/>
          </p:nvPr>
        </p:nvSpPr>
        <p:spPr/>
        <p:txBody>
          <a:bodyPr/>
          <a:lstStyle/>
          <a:p>
            <a:fld id="{F481AA6E-63BA-46FE-937E-00AA23E93F87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6DBB8358-49E1-4937-A9A0-FC1A62384A03}"/>
              </a:ext>
            </a:extLst>
          </p:cNvPr>
          <p:cNvSpPr>
            <a:spLocks noGrp="1"/>
          </p:cNvSpPr>
          <p:nvPr>
            <p:ph type="ftr" sz="quarter" idx="38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046FC700-C560-4108-9A59-5A9DD1F9F567}"/>
              </a:ext>
            </a:extLst>
          </p:cNvPr>
          <p:cNvSpPr>
            <a:spLocks noGrp="1"/>
          </p:cNvSpPr>
          <p:nvPr>
            <p:ph type="sldNum" sz="quarter" idx="39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1788385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pty * Key Custom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eck 4">
            <a:extLst>
              <a:ext uri="{FF2B5EF4-FFF2-40B4-BE49-F238E27FC236}">
                <a16:creationId xmlns:a16="http://schemas.microsoft.com/office/drawing/2014/main" id="{A277EDB1-78DB-47A6-A339-CF4E39C7305E}"/>
              </a:ext>
            </a:extLst>
          </p:cNvPr>
          <p:cNvSpPr/>
          <p:nvPr userDrawn="1"/>
        </p:nvSpPr>
        <p:spPr>
          <a:xfrm>
            <a:off x="9138066" y="1389669"/>
            <a:ext cx="1402628" cy="246221"/>
          </a:xfrm>
          <a:prstGeom prst="rect">
            <a:avLst/>
          </a:prstGeom>
        </p:spPr>
        <p:txBody>
          <a:bodyPr wrap="none" lIns="0" tIns="0" rIns="0" bIns="0">
            <a:spAutoFit/>
          </a:bodyPr>
          <a:lstStyle/>
          <a:p>
            <a:r>
              <a:rPr lang="de-DE" sz="16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Key Customers</a:t>
            </a:r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CAF2951D-0615-4510-A0B6-D24ACC771303}"/>
              </a:ext>
            </a:extLst>
          </p:cNvPr>
          <p:cNvSpPr>
            <a:spLocks noGrp="1"/>
          </p:cNvSpPr>
          <p:nvPr>
            <p:ph type="body" sz="quarter" idx="45"/>
          </p:nvPr>
        </p:nvSpPr>
        <p:spPr>
          <a:xfrm>
            <a:off x="9137650" y="1728000"/>
            <a:ext cx="1901533" cy="3530600"/>
          </a:xfrm>
        </p:spPr>
        <p:txBody>
          <a:bodyPr/>
          <a:lstStyle>
            <a:lvl1pPr marL="0" indent="0">
              <a:spcAft>
                <a:spcPts val="600"/>
              </a:spcAft>
              <a:defRPr sz="1400"/>
            </a:lvl1pPr>
            <a:lvl2pPr>
              <a:spcAft>
                <a:spcPts val="600"/>
              </a:spcAft>
              <a:defRPr sz="1400"/>
            </a:lvl2pPr>
            <a:lvl3pPr>
              <a:spcAft>
                <a:spcPts val="600"/>
              </a:spcAft>
              <a:defRPr sz="1400"/>
            </a:lvl3pPr>
            <a:lvl4pPr>
              <a:spcAft>
                <a:spcPts val="600"/>
              </a:spcAft>
              <a:defRPr sz="1400"/>
            </a:lvl4pPr>
            <a:lvl5pPr>
              <a:spcAft>
                <a:spcPts val="600"/>
              </a:spcAft>
              <a:defRPr sz="1400"/>
            </a:lvl5pPr>
          </a:lstStyle>
          <a:p>
            <a:pPr lvl="0"/>
            <a:r>
              <a:rPr lang="de-DE" dirty="0"/>
              <a:t>Mastertextformat bearbeiten</a:t>
            </a:r>
          </a:p>
        </p:txBody>
      </p:sp>
      <p:sp>
        <p:nvSpPr>
          <p:cNvPr id="12" name="Titel 1">
            <a:extLst>
              <a:ext uri="{FF2B5EF4-FFF2-40B4-BE49-F238E27FC236}">
                <a16:creationId xmlns:a16="http://schemas.microsoft.com/office/drawing/2014/main" id="{7E3CAE3D-DB51-4B90-BDF8-F5E12593121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13" name="Textplatzhalter 4">
            <a:extLst>
              <a:ext uri="{FF2B5EF4-FFF2-40B4-BE49-F238E27FC236}">
                <a16:creationId xmlns:a16="http://schemas.microsoft.com/office/drawing/2014/main" id="{CFDC3C93-9628-4604-9532-D8C7BBCA27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0800000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9743B6A-EFB1-4856-8975-C6BA07C66369}"/>
              </a:ext>
            </a:extLst>
          </p:cNvPr>
          <p:cNvSpPr>
            <a:spLocks noGrp="1"/>
          </p:cNvSpPr>
          <p:nvPr>
            <p:ph type="dt" sz="half" idx="46"/>
          </p:nvPr>
        </p:nvSpPr>
        <p:spPr/>
        <p:txBody>
          <a:bodyPr/>
          <a:lstStyle/>
          <a:p>
            <a:fld id="{3758B55F-EE03-4EF5-8B5B-59313FF982E1}" type="datetime1">
              <a:rPr lang="en-US" smtClean="0"/>
              <a:t>7/30/2024</a:t>
            </a:fld>
            <a:endParaRPr lang="de-DE"/>
          </a:p>
        </p:txBody>
      </p:sp>
      <p:sp>
        <p:nvSpPr>
          <p:cNvPr id="6" name="Fußzeilenplatzhalter 5">
            <a:extLst>
              <a:ext uri="{FF2B5EF4-FFF2-40B4-BE49-F238E27FC236}">
                <a16:creationId xmlns:a16="http://schemas.microsoft.com/office/drawing/2014/main" id="{184C6BF1-6C78-4980-A2E2-832B110F8CA6}"/>
              </a:ext>
            </a:extLst>
          </p:cNvPr>
          <p:cNvSpPr>
            <a:spLocks noGrp="1"/>
          </p:cNvSpPr>
          <p:nvPr>
            <p:ph type="ftr" sz="quarter" idx="47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896D803-60F1-4D36-BFA5-FAE37250C932}"/>
              </a:ext>
            </a:extLst>
          </p:cNvPr>
          <p:cNvSpPr>
            <a:spLocks noGrp="1"/>
          </p:cNvSpPr>
          <p:nvPr>
            <p:ph type="sldNum" sz="quarter" idx="48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5390148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 x TEXT grey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platzhalter 5">
            <a:extLst>
              <a:ext uri="{FF2B5EF4-FFF2-40B4-BE49-F238E27FC236}">
                <a16:creationId xmlns:a16="http://schemas.microsoft.com/office/drawing/2014/main" id="{D22119E3-B8DB-4388-8456-1037CD59EBA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216000" y="972000"/>
            <a:ext cx="9838800" cy="2340000"/>
          </a:xfrm>
          <a:solidFill>
            <a:schemeClr val="bg1">
              <a:lumMod val="95000"/>
            </a:schemeClr>
          </a:solidFill>
        </p:spPr>
        <p:txBody>
          <a:bodyPr lIns="72000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179388" indent="-179388">
              <a:defRPr sz="1600"/>
            </a:lvl2pPr>
            <a:lvl3pPr marL="358775" indent="-179388"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8" name="Textplatzhalter 5">
            <a:extLst>
              <a:ext uri="{FF2B5EF4-FFF2-40B4-BE49-F238E27FC236}">
                <a16:creationId xmlns:a16="http://schemas.microsoft.com/office/drawing/2014/main" id="{488A904B-5451-48CE-A4B2-FD97D913F82A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216000" y="3546000"/>
            <a:ext cx="9838800" cy="2340000"/>
          </a:xfrm>
          <a:solidFill>
            <a:schemeClr val="bg1">
              <a:lumMod val="95000"/>
            </a:schemeClr>
          </a:solidFill>
        </p:spPr>
        <p:txBody>
          <a:bodyPr lIns="72000"/>
          <a:lstStyle>
            <a:lvl1pPr marL="0" indent="0">
              <a:buNone/>
              <a:defRPr sz="2000" b="1">
                <a:solidFill>
                  <a:schemeClr val="accent1"/>
                </a:solidFill>
              </a:defRPr>
            </a:lvl1pPr>
            <a:lvl2pPr marL="179388" indent="-179388">
              <a:defRPr sz="1600"/>
            </a:lvl2pPr>
            <a:lvl3pPr marL="358775" indent="-179388"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10" name="Titel 1">
            <a:extLst>
              <a:ext uri="{FF2B5EF4-FFF2-40B4-BE49-F238E27FC236}">
                <a16:creationId xmlns:a16="http://schemas.microsoft.com/office/drawing/2014/main" id="{FC597F47-C3E7-4426-AEC3-7E63C28DD21F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32000"/>
          </a:xfrm>
        </p:spPr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D58151D3-63B0-4ED7-BD5E-6E7884D2AF92}"/>
              </a:ext>
            </a:extLst>
          </p:cNvPr>
          <p:cNvSpPr>
            <a:spLocks noGrp="1"/>
          </p:cNvSpPr>
          <p:nvPr>
            <p:ph type="dt" sz="half" idx="19"/>
          </p:nvPr>
        </p:nvSpPr>
        <p:spPr/>
        <p:txBody>
          <a:bodyPr/>
          <a:lstStyle/>
          <a:p>
            <a:fld id="{A33B434E-0858-40BC-A6A3-47537BD7AE60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DB457F45-D111-4CCE-AD06-68BE5DF77D7F}"/>
              </a:ext>
            </a:extLst>
          </p:cNvPr>
          <p:cNvSpPr>
            <a:spLocks noGrp="1"/>
          </p:cNvSpPr>
          <p:nvPr>
            <p:ph type="ftr" sz="quarter" idx="2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24B9B08E-B4E5-432E-AB25-6F5386BA3EEC}"/>
              </a:ext>
            </a:extLst>
          </p:cNvPr>
          <p:cNvSpPr>
            <a:spLocks noGrp="1"/>
          </p:cNvSpPr>
          <p:nvPr>
            <p:ph type="sldNum" sz="quarter" idx="2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0005562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Broch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Print – </a:t>
            </a:r>
            <a:r>
              <a:rPr lang="de-DE" dirty="0" err="1"/>
              <a:t>Brochure</a:t>
            </a:r>
            <a:endParaRPr lang="de-DE" dirty="0"/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brochure</a:t>
            </a:r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16000" y="2164244"/>
            <a:ext cx="7846485" cy="533400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Part Number English #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697644"/>
            <a:ext cx="7846485" cy="533400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Part Number German #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2310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B510C5DB-8012-40B7-9F6C-E9EADED50C4B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0DF66913-13E2-4700-AE18-AD4AFDA22D92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427F4879-F1F1-4FDF-A83D-7AE7365AFBD0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681208A5-3EAB-486A-86F6-57AE5CD8A7AB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36319675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Anim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Digital – Animation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animation</a:t>
            </a:r>
            <a:r>
              <a:rPr lang="de-DE" dirty="0"/>
              <a:t> </a:t>
            </a:r>
            <a:r>
              <a:rPr lang="de-DE" dirty="0" err="1"/>
              <a:t>movie</a:t>
            </a:r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16000" y="21642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Short description of the animation movie.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697643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animation with hidden link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91477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68E79DFA-BD0E-4B9F-88F3-626CD491F96E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A5D2308F-72CC-4AD1-AAC8-AEC63E485B72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6B2F09D-012A-4905-9EFF-875A2CE8840A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F8BAA558-56B9-4512-9EBC-234ECB87CE8A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96400473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Digital – </a:t>
            </a:r>
            <a:r>
              <a:rPr lang="de-DE" dirty="0" err="1"/>
              <a:t>Presentation</a:t>
            </a:r>
            <a:endParaRPr lang="de-DE" dirty="0"/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presentation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9C964E29-60AE-420A-8AD8-100BDD3EE3E3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47191B98-80DD-46CF-9CCE-A32E4C4106B1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C60FD8EB-F5E2-4BDD-8AFA-6E79BFE8B493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57EB8BBF-42E4-4B6D-BDE5-B06B45E01FCF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0492756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Aplication repo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Digital – </a:t>
            </a:r>
            <a:r>
              <a:rPr lang="de-DE" dirty="0" err="1"/>
              <a:t>Application</a:t>
            </a:r>
            <a:r>
              <a:rPr lang="de-DE" dirty="0"/>
              <a:t> Report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application</a:t>
            </a:r>
            <a:r>
              <a:rPr lang="de-DE" dirty="0"/>
              <a:t> </a:t>
            </a:r>
            <a:r>
              <a:rPr lang="de-DE" dirty="0" err="1"/>
              <a:t>report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application report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441FE01-C392-488A-9414-6F3621C90B7A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5FAB93CF-968C-48F9-9BEE-3C72732A0FF2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3D4EF3BA-082F-470A-B309-767DD55ADFCB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D68E5706-9E15-4A9C-98B6-B3DD152DCD41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75675155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gital Render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Digital – Renderings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renderings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renderings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MAC number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421D3C0-47D7-4539-992E-437F7527BFB7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2D2ADE54-F5D7-46F7-BF51-260ABEBD72E6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FE02231-E545-4E47-823D-C1C670B261E5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4B8BDAF-3541-45F0-9CA0-9027767DC58E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0906041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nd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Online – </a:t>
            </a:r>
            <a:r>
              <a:rPr lang="de-DE" dirty="0" err="1"/>
              <a:t>Landing</a:t>
            </a:r>
            <a:r>
              <a:rPr lang="de-DE" dirty="0"/>
              <a:t> Page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82748" y="1630844"/>
            <a:ext cx="2856436" cy="4350855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Landing</a:t>
            </a:r>
            <a:r>
              <a:rPr lang="de-DE" dirty="0"/>
              <a:t> Page / </a:t>
            </a:r>
            <a:r>
              <a:rPr lang="de-DE" dirty="0" err="1"/>
              <a:t>Product</a:t>
            </a:r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16000" y="21642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Short description of the exhibit.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697643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Landing Page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Web Link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91477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035EF6E2-3DE5-4DC2-8418-CF94BB54ED35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CCFFEFAA-796A-48C1-824E-3CF86400BBFC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36725DA0-8E11-4149-A2C8-92D15B0DDF65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BC72F474-815D-4058-836E-77417EADE1D0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336891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or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5FD5680-397C-4028-967C-3D698A880A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3A1CCAC-192B-483C-87AE-5140F6673F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11771313" cy="4572000"/>
          </a:xfrm>
        </p:spPr>
        <p:txBody>
          <a:bodyPr/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58E1488-4349-43C2-9C08-023F386640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5C1F24E-89D3-4230-9BFB-28363F52879F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64494285-5419-4B80-8800-5E411F3ACD3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77CEF499-6A39-405F-A164-F5654922BD0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313155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Press – Articles</a:t>
            </a:r>
            <a:endParaRPr lang="de-DE" dirty="0"/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220848" y="1630844"/>
            <a:ext cx="2818336" cy="4350855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Article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press article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Web link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16000" y="544829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Press </a:t>
            </a:r>
            <a:r>
              <a:rPr lang="de-DE" dirty="0" err="1"/>
              <a:t>contact</a:t>
            </a:r>
            <a:r>
              <a:rPr lang="de-DE" dirty="0"/>
              <a:t>: Irmtraud Schmitt and Annette Kern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6D5AFD26-CF7E-4AE4-AD43-2A0C87126997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AAA9189B-5DD1-443D-9AB7-5B03F773492B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DC1264F5-914D-432A-ACBB-A4CB0540F066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223D5EEE-5F2F-46E4-A539-A830F399101A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9791512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dvertisem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Press – </a:t>
            </a:r>
            <a:r>
              <a:rPr lang="de-DE" dirty="0" err="1"/>
              <a:t>Advertisements</a:t>
            </a:r>
            <a:endParaRPr lang="de-DE" dirty="0"/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190368" y="1630844"/>
            <a:ext cx="2848816" cy="4350855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Article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press article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Web link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12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216000" y="544829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Press </a:t>
            </a:r>
            <a:r>
              <a:rPr lang="de-DE" dirty="0" err="1"/>
              <a:t>contact</a:t>
            </a:r>
            <a:r>
              <a:rPr lang="de-DE" dirty="0"/>
              <a:t>: Irmtraud Schmitt and Annette Kern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B1B968D-1C3A-4B20-AFC5-D4CB6701C3C0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4E3152E2-3C22-4514-BA9D-DF0C3F92DAC9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DD4243D-893E-480F-B1FA-48550741BDD4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C1A0D870-E20B-4522-84DB-CCC885161849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131624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ine Artic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Online – </a:t>
            </a:r>
            <a:r>
              <a:rPr lang="de-DE" dirty="0" err="1"/>
              <a:t>Article</a:t>
            </a:r>
            <a:endParaRPr lang="de-DE" dirty="0"/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article</a:t>
            </a:r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16000" y="21642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Short description of the article.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697643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article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91477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C02AC89-B264-4E4F-8584-9D65CB2F4CF3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8A713B4E-196C-4498-9388-9690F4CAF21E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4A6578C4-D6E9-4F3C-86A7-98607BAF60C1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6E1DC98A-52BC-4B13-B4F8-C17F88990E5B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32219805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ine Landing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Online – </a:t>
            </a:r>
            <a:r>
              <a:rPr lang="de-DE" dirty="0" err="1"/>
              <a:t>Landing</a:t>
            </a:r>
            <a:r>
              <a:rPr lang="de-DE" dirty="0"/>
              <a:t> Page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landing</a:t>
            </a:r>
            <a:r>
              <a:rPr lang="de-DE" dirty="0"/>
              <a:t> </a:t>
            </a:r>
            <a:r>
              <a:rPr lang="de-DE" dirty="0" err="1"/>
              <a:t>page</a:t>
            </a:r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16000" y="21642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Short description of the landing page.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697643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landing page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91477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8B4D4A10-E5D5-4D01-A3E4-07A7B171DFAF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B2882A1E-A8B0-4E3B-86CE-06DAE913534B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F6015E8A-0203-4EFE-B74F-B5761780965D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F5B96CF8-C30B-4A88-848B-E6DB16C5A4E5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145221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line e-new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Online – e-news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e-news</a:t>
            </a:r>
            <a:endParaRPr lang="en-US" dirty="0"/>
          </a:p>
        </p:txBody>
      </p:sp>
      <p:sp>
        <p:nvSpPr>
          <p:cNvPr id="9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5" hasCustomPrompt="1"/>
          </p:nvPr>
        </p:nvSpPr>
        <p:spPr>
          <a:xfrm>
            <a:off x="216000" y="21642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Short description of the e-news.</a:t>
            </a: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697643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e-news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91477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B64E131B-6D1B-4778-9468-55CB898D0556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0625D104-F12E-4CB4-9D49-4AD40071B72A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1B0CCFC5-334F-4A4A-ADF7-E4F88EC28EA7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031D9095-27F4-42EA-B82B-D6EF3FC83649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290541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Extern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Type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whether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Digital/Print/Online/</a:t>
            </a:r>
            <a:r>
              <a:rPr lang="de-DE" dirty="0" err="1"/>
              <a:t>Exhibit</a:t>
            </a:r>
            <a:r>
              <a:rPr lang="de-DE" dirty="0"/>
              <a:t>/Other – 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07184" y="1630844"/>
            <a:ext cx="3132000" cy="4350855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6000" y="1632000"/>
            <a:ext cx="5520000" cy="4320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 baseline="0"/>
            </a:lvl2pPr>
            <a:lvl3pPr marL="717533" marR="0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marL="476239" marR="0" lvl="1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lang="de-DE" dirty="0"/>
              <a:t>Short Description</a:t>
            </a:r>
            <a:endParaRPr lang="en-US" dirty="0"/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DE</a:t>
            </a:r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EN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5520818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9" name="Datumsplatzhalter 8">
            <a:extLst>
              <a:ext uri="{FF2B5EF4-FFF2-40B4-BE49-F238E27FC236}">
                <a16:creationId xmlns:a16="http://schemas.microsoft.com/office/drawing/2014/main" id="{BDC740BF-04BE-4ABC-94E5-9C952D4A500E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6DB2DAC1-2930-4290-ADDD-71DFB0C9B726}" type="datetime1">
              <a:rPr lang="en-US" smtClean="0"/>
              <a:t>7/30/2024</a:t>
            </a:fld>
            <a:endParaRPr lang="de-DE"/>
          </a:p>
        </p:txBody>
      </p:sp>
      <p:sp>
        <p:nvSpPr>
          <p:cNvPr id="10" name="Fußzeilenplatzhalter 9">
            <a:extLst>
              <a:ext uri="{FF2B5EF4-FFF2-40B4-BE49-F238E27FC236}">
                <a16:creationId xmlns:a16="http://schemas.microsoft.com/office/drawing/2014/main" id="{CD523075-64FF-4627-B58A-5FAD151C05F4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 dirty="0"/>
          </a:p>
        </p:txBody>
      </p:sp>
      <p:sp>
        <p:nvSpPr>
          <p:cNvPr id="11" name="Foliennummernplatzhalter 10">
            <a:extLst>
              <a:ext uri="{FF2B5EF4-FFF2-40B4-BE49-F238E27FC236}">
                <a16:creationId xmlns:a16="http://schemas.microsoft.com/office/drawing/2014/main" id="{C5A23C35-DF8A-4F52-B940-928C2829A590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4732484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Ex/Int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</p:spPr>
        <p:txBody>
          <a:bodyPr/>
          <a:lstStyle>
            <a:lvl1pPr>
              <a:defRPr baseline="0"/>
            </a:lvl1pPr>
          </a:lstStyle>
          <a:p>
            <a:r>
              <a:rPr lang="de-DE" dirty="0" err="1"/>
              <a:t>External</a:t>
            </a:r>
            <a:r>
              <a:rPr lang="de-DE" dirty="0"/>
              <a:t> Marketing Package</a:t>
            </a:r>
            <a:endParaRPr lang="en-US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8E79442-F95F-438C-B7B0-A9E4D1D9DF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Type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whether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Digital/Print/Online/</a:t>
            </a:r>
            <a:r>
              <a:rPr lang="de-DE" dirty="0" err="1"/>
              <a:t>Exhibit</a:t>
            </a:r>
            <a:r>
              <a:rPr lang="de-DE" dirty="0"/>
              <a:t>/Other – 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6000" y="1632000"/>
            <a:ext cx="5254058" cy="4320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 baseline="0"/>
            </a:lvl2pPr>
            <a:lvl3pPr marL="717533" marR="0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marL="476239" marR="0" lvl="1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lang="de-DE" dirty="0"/>
              <a:t>Short Description</a:t>
            </a:r>
            <a:endParaRPr lang="en-US" dirty="0"/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DE</a:t>
            </a:r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EN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:a16="http://schemas.microsoft.com/office/drawing/2014/main" id="{30C7FE5D-C1F4-4C8E-87A2-E5C7516F2D19}"/>
              </a:ext>
            </a:extLst>
          </p:cNvPr>
          <p:cNvSpPr>
            <a:spLocks noGrp="1"/>
          </p:cNvSpPr>
          <p:nvPr>
            <p:ph idx="14" hasCustomPrompt="1"/>
          </p:nvPr>
        </p:nvSpPr>
        <p:spPr>
          <a:xfrm>
            <a:off x="5785126" y="1632000"/>
            <a:ext cx="5254058" cy="4320000"/>
          </a:xfrm>
        </p:spPr>
        <p:txBody>
          <a:bodyPr>
            <a:noAutofit/>
          </a:bodyPr>
          <a:lstStyle>
            <a:lvl1pPr>
              <a:defRPr sz="2000"/>
            </a:lvl1pPr>
            <a:lvl2pPr marL="476239" marR="0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800"/>
            </a:lvl2pPr>
            <a:lvl3pPr>
              <a:defRPr sz="1600" b="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marL="476239" marR="0" lvl="1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lang="de-DE" dirty="0"/>
              <a:t>Short Description</a:t>
            </a:r>
            <a:endParaRPr lang="en-US" dirty="0"/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DE</a:t>
            </a:r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EN</a:t>
            </a:r>
          </a:p>
        </p:txBody>
      </p:sp>
      <p:sp>
        <p:nvSpPr>
          <p:cNvPr id="8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1352476" y="4323989"/>
            <a:ext cx="2981107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0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6979125" y="4323988"/>
            <a:ext cx="2981107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3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5254837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8" hasCustomPrompt="1"/>
          </p:nvPr>
        </p:nvSpPr>
        <p:spPr>
          <a:xfrm>
            <a:off x="5790541" y="3409949"/>
            <a:ext cx="5200940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DF1839B6-B676-406C-913C-4AA284ADE463}"/>
              </a:ext>
            </a:extLst>
          </p:cNvPr>
          <p:cNvSpPr>
            <a:spLocks noGrp="1"/>
          </p:cNvSpPr>
          <p:nvPr>
            <p:ph type="dt" sz="half" idx="49"/>
          </p:nvPr>
        </p:nvSpPr>
        <p:spPr/>
        <p:txBody>
          <a:bodyPr/>
          <a:lstStyle/>
          <a:p>
            <a:fld id="{A99425FE-240E-4463-AE5C-5C7D10032DFF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69FB441C-C6DF-4DAD-94F4-2F54EDDBCCDF}"/>
              </a:ext>
            </a:extLst>
          </p:cNvPr>
          <p:cNvSpPr>
            <a:spLocks noGrp="1"/>
          </p:cNvSpPr>
          <p:nvPr>
            <p:ph type="ftr" sz="quarter" idx="50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5" name="Foliennummernplatzhalter 14">
            <a:extLst>
              <a:ext uri="{FF2B5EF4-FFF2-40B4-BE49-F238E27FC236}">
                <a16:creationId xmlns:a16="http://schemas.microsoft.com/office/drawing/2014/main" id="{DF809E5E-F037-4465-8016-6C92E0DFE63E}"/>
              </a:ext>
            </a:extLst>
          </p:cNvPr>
          <p:cNvSpPr>
            <a:spLocks noGrp="1"/>
          </p:cNvSpPr>
          <p:nvPr>
            <p:ph type="sldNum" sz="quarter" idx="51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15366256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gital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Internal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Digital – </a:t>
            </a:r>
            <a:r>
              <a:rPr lang="de-DE" dirty="0" err="1"/>
              <a:t>Presentation</a:t>
            </a:r>
            <a:endParaRPr lang="de-DE" dirty="0"/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presentation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presentation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5" name="Datumsplatzhalter 4">
            <a:extLst>
              <a:ext uri="{FF2B5EF4-FFF2-40B4-BE49-F238E27FC236}">
                <a16:creationId xmlns:a16="http://schemas.microsoft.com/office/drawing/2014/main" id="{781A36DB-1A11-4C6F-9F51-F9F6E7A0022C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55D10491-E160-4133-95FA-9808A3BD4CEF}" type="datetime1">
              <a:rPr lang="en-US" smtClean="0"/>
              <a:t>7/30/2024</a:t>
            </a:fld>
            <a:endParaRPr lang="de-DE"/>
          </a:p>
        </p:txBody>
      </p:sp>
      <p:sp>
        <p:nvSpPr>
          <p:cNvPr id="7" name="Fußzeilenplatzhalter 6">
            <a:extLst>
              <a:ext uri="{FF2B5EF4-FFF2-40B4-BE49-F238E27FC236}">
                <a16:creationId xmlns:a16="http://schemas.microsoft.com/office/drawing/2014/main" id="{8FFDF870-5B87-42A3-9FD7-AAA30384D4A3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9" name="Foliennummernplatzhalter 8">
            <a:extLst>
              <a:ext uri="{FF2B5EF4-FFF2-40B4-BE49-F238E27FC236}">
                <a16:creationId xmlns:a16="http://schemas.microsoft.com/office/drawing/2014/main" id="{6B8C4397-020A-46E0-8A1A-7BB1147997A6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322209802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igital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Internal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Digital – Training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8434208" y="2675543"/>
            <a:ext cx="3132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8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216000" y="1630844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</a:t>
            </a:r>
            <a:r>
              <a:rPr lang="de-DE" dirty="0" err="1"/>
              <a:t>training</a:t>
            </a:r>
            <a:endParaRPr lang="en-US" dirty="0"/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6" hasCustomPrompt="1"/>
          </p:nvPr>
        </p:nvSpPr>
        <p:spPr>
          <a:xfrm>
            <a:off x="216000" y="2192818"/>
            <a:ext cx="7846485" cy="1217131"/>
          </a:xfrm>
        </p:spPr>
        <p:txBody>
          <a:bodyPr/>
          <a:lstStyle>
            <a:lvl1pPr marL="285750" marR="0" indent="-28575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500" baseline="0"/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en-US" dirty="0"/>
              <a:t>Where to find the training presentation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English</a:t>
            </a:r>
          </a:p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tabLst/>
              <a:defRPr/>
            </a:pPr>
            <a:r>
              <a:rPr lang="en-US" dirty="0"/>
              <a:t> German</a:t>
            </a:r>
          </a:p>
        </p:txBody>
      </p:sp>
      <p:sp>
        <p:nvSpPr>
          <p:cNvPr id="11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7846485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7" name="Datumsplatzhalter 6">
            <a:extLst>
              <a:ext uri="{FF2B5EF4-FFF2-40B4-BE49-F238E27FC236}">
                <a16:creationId xmlns:a16="http://schemas.microsoft.com/office/drawing/2014/main" id="{D403FD11-0AD3-4279-A220-3C0EF739C571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C251D63A-09B5-430B-91A5-E6D3C1D4ECF2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62095109-3FAD-4482-A0D8-F47D191E6B0F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2" name="Foliennummernplatzhalter 11">
            <a:extLst>
              <a:ext uri="{FF2B5EF4-FFF2-40B4-BE49-F238E27FC236}">
                <a16:creationId xmlns:a16="http://schemas.microsoft.com/office/drawing/2014/main" id="{D85B105A-A4AA-4732-8BED-6C649A4E9B83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27827886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mplate Internal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Title 1">
            <a:extLst>
              <a:ext uri="{FF2B5EF4-FFF2-40B4-BE49-F238E27FC236}">
                <a16:creationId xmlns:a16="http://schemas.microsoft.com/office/drawing/2014/main" id="{3454B89F-C176-4A84-90B7-EEAA80D84C6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/>
              <a:t>Internal Marketing Package</a:t>
            </a:r>
            <a:endParaRPr lang="en-US" dirty="0"/>
          </a:p>
        </p:txBody>
      </p:sp>
      <p:sp>
        <p:nvSpPr>
          <p:cNvPr id="32" name="Textplatzhalter 10">
            <a:extLst>
              <a:ext uri="{FF2B5EF4-FFF2-40B4-BE49-F238E27FC236}">
                <a16:creationId xmlns:a16="http://schemas.microsoft.com/office/drawing/2014/main" id="{FFBA33DD-3563-4E9F-A927-75164FE723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 baseline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Type </a:t>
            </a:r>
            <a:r>
              <a:rPr lang="de-DE" dirty="0" err="1"/>
              <a:t>here</a:t>
            </a:r>
            <a:r>
              <a:rPr lang="de-DE" dirty="0"/>
              <a:t> </a:t>
            </a:r>
            <a:r>
              <a:rPr lang="de-DE" dirty="0" err="1"/>
              <a:t>whether</a:t>
            </a:r>
            <a:r>
              <a:rPr lang="de-DE" dirty="0"/>
              <a:t> </a:t>
            </a:r>
            <a:r>
              <a:rPr lang="de-DE" dirty="0" err="1"/>
              <a:t>it</a:t>
            </a:r>
            <a:r>
              <a:rPr lang="de-DE" dirty="0"/>
              <a:t> </a:t>
            </a:r>
            <a:r>
              <a:rPr lang="de-DE" dirty="0" err="1"/>
              <a:t>is</a:t>
            </a:r>
            <a:r>
              <a:rPr lang="de-DE" dirty="0"/>
              <a:t> Digital/Print/Online/</a:t>
            </a:r>
            <a:r>
              <a:rPr lang="de-DE" dirty="0" err="1"/>
              <a:t>Exhibit</a:t>
            </a:r>
            <a:r>
              <a:rPr lang="de-DE" dirty="0"/>
              <a:t>/Other – 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</p:txBody>
      </p:sp>
      <p:sp>
        <p:nvSpPr>
          <p:cNvPr id="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7907184" y="1630844"/>
            <a:ext cx="3132000" cy="4350855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16000" y="1632000"/>
            <a:ext cx="5520000" cy="4320000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1800" baseline="0"/>
            </a:lvl2pPr>
            <a:lvl3pPr marL="717533" marR="0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 sz="16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Name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marL="476239" marR="0" lvl="1" indent="-241294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Char char="§"/>
              <a:tabLst/>
              <a:defRPr/>
            </a:pPr>
            <a:r>
              <a:rPr lang="de-DE" dirty="0"/>
              <a:t>Short Description</a:t>
            </a:r>
            <a:endParaRPr lang="en-US" dirty="0"/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DE</a:t>
            </a:r>
          </a:p>
          <a:p>
            <a:pPr lvl="2"/>
            <a:r>
              <a:rPr lang="de-DE" dirty="0" err="1"/>
              <a:t>Article</a:t>
            </a:r>
            <a:r>
              <a:rPr lang="de-DE" dirty="0"/>
              <a:t> </a:t>
            </a:r>
            <a:r>
              <a:rPr lang="de-DE" dirty="0" err="1"/>
              <a:t>Number</a:t>
            </a:r>
            <a:r>
              <a:rPr lang="de-DE" dirty="0"/>
              <a:t> EN</a:t>
            </a:r>
          </a:p>
        </p:txBody>
      </p:sp>
      <p:sp>
        <p:nvSpPr>
          <p:cNvPr id="14" name="Textplatzhalter 2">
            <a:extLst>
              <a:ext uri="{FF2B5EF4-FFF2-40B4-BE49-F238E27FC236}">
                <a16:creationId xmlns:a16="http://schemas.microsoft.com/office/drawing/2014/main" id="{BF9FC05D-3B72-4524-9BFC-2B556D96B650}"/>
              </a:ext>
            </a:extLst>
          </p:cNvPr>
          <p:cNvSpPr>
            <a:spLocks noGrp="1"/>
          </p:cNvSpPr>
          <p:nvPr>
            <p:ph type="body" sz="quarter" idx="47" hasCustomPrompt="1"/>
          </p:nvPr>
        </p:nvSpPr>
        <p:spPr>
          <a:xfrm>
            <a:off x="216000" y="3409949"/>
            <a:ext cx="5520818" cy="533400"/>
          </a:xfrm>
        </p:spPr>
        <p:txBody>
          <a:bodyPr/>
          <a:lstStyle>
            <a:lvl1pPr marL="0" marR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>
                <a:sym typeface="Wingdings" panose="05000000000000000000" pitchFamily="2" charset="2"/>
              </a:defRPr>
            </a:lvl1pPr>
          </a:lstStyle>
          <a:p>
            <a:pPr marL="0" marR="0" lvl="0" indent="0" algn="l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dirty="0"/>
              <a:t> </a:t>
            </a:r>
            <a:r>
              <a:rPr lang="de-DE" dirty="0" err="1"/>
              <a:t>available</a:t>
            </a:r>
            <a:r>
              <a:rPr lang="de-DE" dirty="0"/>
              <a:t> / in </a:t>
            </a:r>
            <a:r>
              <a:rPr lang="de-DE" dirty="0" err="1"/>
              <a:t>preparation</a:t>
            </a:r>
            <a:endParaRPr lang="en-US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86904FCE-1624-40FA-BD1F-13C01A8BC399}"/>
              </a:ext>
            </a:extLst>
          </p:cNvPr>
          <p:cNvSpPr>
            <a:spLocks noGrp="1"/>
          </p:cNvSpPr>
          <p:nvPr>
            <p:ph type="dt" sz="half" idx="48"/>
          </p:nvPr>
        </p:nvSpPr>
        <p:spPr/>
        <p:txBody>
          <a:bodyPr/>
          <a:lstStyle/>
          <a:p>
            <a:fld id="{EB4B5431-3DFB-41B9-9019-3F3D07947BF8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A60F393B-1683-4E99-BB0D-4209D770980E}"/>
              </a:ext>
            </a:extLst>
          </p:cNvPr>
          <p:cNvSpPr>
            <a:spLocks noGrp="1"/>
          </p:cNvSpPr>
          <p:nvPr>
            <p:ph type="ftr" sz="quarter" idx="49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276F6F48-299A-4104-8DBF-BA47BC963B53}"/>
              </a:ext>
            </a:extLst>
          </p:cNvPr>
          <p:cNvSpPr>
            <a:spLocks noGrp="1"/>
          </p:cNvSpPr>
          <p:nvPr>
            <p:ph type="sldNum" sz="quarter" idx="50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577177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mal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11772000" cy="4572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249D6EAA-A73F-4B08-802A-0991D665337C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DF71E332-D742-4297-AC4D-C0773EB4E0AC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CA708942-48A8-4F75-B983-6BA337C0F441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853BB7A5-31BB-4205-9C67-DE45B0AE53E3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01851782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2 x TEXT or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</p:spPr>
        <p:txBody>
          <a:bodyPr/>
          <a:lstStyle/>
          <a:p>
            <a:r>
              <a:rPr lang="de-DE" dirty="0"/>
              <a:t>Marketing Tools</a:t>
            </a:r>
            <a:endParaRPr lang="en-US" dirty="0"/>
          </a:p>
        </p:txBody>
      </p:sp>
      <p:sp>
        <p:nvSpPr>
          <p:cNvPr id="11" name="Textplatzhalter 10">
            <a:extLst>
              <a:ext uri="{FF2B5EF4-FFF2-40B4-BE49-F238E27FC236}">
                <a16:creationId xmlns:a16="http://schemas.microsoft.com/office/drawing/2014/main" id="{78E79442-F95F-438C-B7B0-A9E4D1D9DF1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 dirty="0"/>
              <a:t>Hier steht eine ergänzende Information bzw. Erläuterung zur Folie </a:t>
            </a:r>
            <a:br>
              <a:rPr lang="de-DE" dirty="0"/>
            </a:br>
            <a:r>
              <a:rPr lang="de-DE" dirty="0"/>
              <a:t>(maximal zwei Zeilen)</a:t>
            </a:r>
          </a:p>
        </p:txBody>
      </p: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224760" y="1816442"/>
            <a:ext cx="2589201" cy="4135557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8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309592" y="4389283"/>
            <a:ext cx="2426781" cy="1440000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19" hasCustomPrompt="1"/>
          </p:nvPr>
        </p:nvSpPr>
        <p:spPr>
          <a:xfrm>
            <a:off x="2974859" y="1816442"/>
            <a:ext cx="2589201" cy="4135557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4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20" hasCustomPrompt="1"/>
          </p:nvPr>
        </p:nvSpPr>
        <p:spPr>
          <a:xfrm>
            <a:off x="3059691" y="4389283"/>
            <a:ext cx="2426781" cy="1440000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21" hasCustomPrompt="1"/>
          </p:nvPr>
        </p:nvSpPr>
        <p:spPr>
          <a:xfrm>
            <a:off x="5703590" y="1816442"/>
            <a:ext cx="2589201" cy="4135557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6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22" hasCustomPrompt="1"/>
          </p:nvPr>
        </p:nvSpPr>
        <p:spPr>
          <a:xfrm>
            <a:off x="5783777" y="4375670"/>
            <a:ext cx="2426781" cy="1440000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8729FA5A-D29B-4940-B74D-9B625A5899FA}"/>
              </a:ext>
            </a:extLst>
          </p:cNvPr>
          <p:cNvSpPr>
            <a:spLocks noGrp="1"/>
          </p:cNvSpPr>
          <p:nvPr>
            <p:ph idx="23" hasCustomPrompt="1"/>
          </p:nvPr>
        </p:nvSpPr>
        <p:spPr>
          <a:xfrm>
            <a:off x="8434743" y="1816442"/>
            <a:ext cx="2589201" cy="4135557"/>
          </a:xfrm>
        </p:spPr>
        <p:txBody>
          <a:bodyPr>
            <a:noAutofit/>
          </a:bodyPr>
          <a:lstStyle>
            <a:lvl1pPr>
              <a:defRPr sz="2000"/>
            </a:lvl1pPr>
            <a:lvl2pPr>
              <a:defRPr sz="2133"/>
            </a:lvl2pPr>
            <a:lvl3pPr>
              <a:defRPr sz="1867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de-DE" dirty="0"/>
              <a:t>Type </a:t>
            </a:r>
            <a:r>
              <a:rPr lang="de-DE" dirty="0" err="1"/>
              <a:t>of</a:t>
            </a:r>
            <a:r>
              <a:rPr lang="de-DE" dirty="0"/>
              <a:t> Tool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  <a:endParaRPr lang="en-US" dirty="0"/>
          </a:p>
        </p:txBody>
      </p:sp>
      <p:sp>
        <p:nvSpPr>
          <p:cNvPr id="18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24" hasCustomPrompt="1"/>
          </p:nvPr>
        </p:nvSpPr>
        <p:spPr>
          <a:xfrm>
            <a:off x="8516143" y="4383341"/>
            <a:ext cx="2426400" cy="1440000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aseline="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/>
              <a:t>Picture Marketing Tool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4531358E-E69D-48F8-A073-19C6AE9DFCFD}"/>
              </a:ext>
            </a:extLst>
          </p:cNvPr>
          <p:cNvSpPr>
            <a:spLocks noGrp="1"/>
          </p:cNvSpPr>
          <p:nvPr>
            <p:ph type="dt" sz="half" idx="25"/>
          </p:nvPr>
        </p:nvSpPr>
        <p:spPr/>
        <p:txBody>
          <a:bodyPr/>
          <a:lstStyle/>
          <a:p>
            <a:fld id="{54EA916E-5457-4D47-AFC8-0EA79290F879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2B0A7431-E567-482F-A4E3-3472C748BE2A}"/>
              </a:ext>
            </a:extLst>
          </p:cNvPr>
          <p:cNvSpPr>
            <a:spLocks noGrp="1"/>
          </p:cNvSpPr>
          <p:nvPr>
            <p:ph type="ftr" sz="quarter" idx="2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7" name="Foliennummernplatzhalter 6">
            <a:extLst>
              <a:ext uri="{FF2B5EF4-FFF2-40B4-BE49-F238E27FC236}">
                <a16:creationId xmlns:a16="http://schemas.microsoft.com/office/drawing/2014/main" id="{C5D8961D-BC0C-424E-A451-EEA2ABAA702C}"/>
              </a:ext>
            </a:extLst>
          </p:cNvPr>
          <p:cNvSpPr>
            <a:spLocks noGrp="1"/>
          </p:cNvSpPr>
          <p:nvPr>
            <p:ph type="sldNum" sz="quarter" idx="2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90253779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elle_Competito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1">
            <a:extLst>
              <a:ext uri="{FF2B5EF4-FFF2-40B4-BE49-F238E27FC236}">
                <a16:creationId xmlns:a16="http://schemas.microsoft.com/office/drawing/2014/main" id="{5B42E3DC-5D48-40CD-BD1D-9D00716A345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16000" y="216000"/>
            <a:ext cx="10800000" cy="443198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de-DE" dirty="0" err="1"/>
              <a:t>Competition</a:t>
            </a:r>
            <a:endParaRPr lang="en-US" dirty="0"/>
          </a:p>
        </p:txBody>
      </p:sp>
      <p:sp>
        <p:nvSpPr>
          <p:cNvPr id="12" name="Textplatzhalter 10">
            <a:extLst>
              <a:ext uri="{FF2B5EF4-FFF2-40B4-BE49-F238E27FC236}">
                <a16:creationId xmlns:a16="http://schemas.microsoft.com/office/drawing/2014/main" id="{AD5B4D10-5F48-4D16-8870-D8639DCB07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216000" y="720000"/>
            <a:ext cx="10800000" cy="657703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="0">
                <a:solidFill>
                  <a:schemeClr val="tx2"/>
                </a:solidFill>
              </a:defRPr>
            </a:lvl1pPr>
          </a:lstStyle>
          <a:p>
            <a:r>
              <a:rPr lang="de-DE" dirty="0" err="1"/>
              <a:t>Focussing</a:t>
            </a:r>
            <a:r>
              <a:rPr lang="de-DE" dirty="0"/>
              <a:t> on Advantages </a:t>
            </a:r>
            <a:r>
              <a:rPr lang="de-DE" dirty="0" err="1"/>
              <a:t>and</a:t>
            </a:r>
            <a:r>
              <a:rPr lang="de-DE" dirty="0"/>
              <a:t> </a:t>
            </a:r>
            <a:r>
              <a:rPr lang="de-DE" dirty="0" err="1"/>
              <a:t>Disadvantages</a:t>
            </a:r>
            <a:r>
              <a:rPr lang="de-DE" dirty="0"/>
              <a:t> </a:t>
            </a:r>
            <a:r>
              <a:rPr lang="de-DE" dirty="0" err="1"/>
              <a:t>compared</a:t>
            </a:r>
            <a:r>
              <a:rPr lang="de-DE" dirty="0"/>
              <a:t> </a:t>
            </a:r>
            <a:r>
              <a:rPr lang="de-DE" dirty="0" err="1"/>
              <a:t>to</a:t>
            </a:r>
            <a:r>
              <a:rPr lang="de-DE" dirty="0"/>
              <a:t> </a:t>
            </a:r>
            <a:r>
              <a:rPr lang="de-DE" dirty="0" err="1"/>
              <a:t>the</a:t>
            </a:r>
            <a:r>
              <a:rPr lang="de-DE" dirty="0"/>
              <a:t> Customer</a:t>
            </a:r>
          </a:p>
        </p:txBody>
      </p:sp>
      <p:sp>
        <p:nvSpPr>
          <p:cNvPr id="15" name="Bildplatzhalter 14">
            <a:extLst>
              <a:ext uri="{FF2B5EF4-FFF2-40B4-BE49-F238E27FC236}">
                <a16:creationId xmlns:a16="http://schemas.microsoft.com/office/drawing/2014/main" id="{108A5F1A-68B6-4C4F-8F54-87ED3D4827D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2486797" y="1613909"/>
            <a:ext cx="2808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 err="1"/>
              <a:t>Product</a:t>
            </a:r>
            <a:r>
              <a:rPr lang="de-DE" sz="1500" b="1" dirty="0"/>
              <a:t> Picture P+F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17" name="Bildplatzhalter 14">
            <a:extLst>
              <a:ext uri="{FF2B5EF4-FFF2-40B4-BE49-F238E27FC236}">
                <a16:creationId xmlns:a16="http://schemas.microsoft.com/office/drawing/2014/main" id="{F149FF4F-3D52-0445-B4AA-302845084920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5358454" y="1613909"/>
            <a:ext cx="2808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 err="1"/>
              <a:t>Product</a:t>
            </a:r>
            <a:r>
              <a:rPr lang="de-DE" sz="1500" b="1" dirty="0"/>
              <a:t> Picture </a:t>
            </a:r>
            <a:r>
              <a:rPr lang="de-DE" sz="1500" b="1" dirty="0" err="1"/>
              <a:t>Competitor</a:t>
            </a:r>
            <a:endParaRPr lang="de-DE" sz="1500" b="1" dirty="0"/>
          </a:p>
          <a:p>
            <a:endParaRPr lang="de-DE" dirty="0"/>
          </a:p>
          <a:p>
            <a:endParaRPr lang="de-DE" dirty="0"/>
          </a:p>
        </p:txBody>
      </p:sp>
      <p:sp>
        <p:nvSpPr>
          <p:cNvPr id="21" name="Bildplatzhalter 14">
            <a:extLst>
              <a:ext uri="{FF2B5EF4-FFF2-40B4-BE49-F238E27FC236}">
                <a16:creationId xmlns:a16="http://schemas.microsoft.com/office/drawing/2014/main" id="{A2D3A01F-F0D2-294C-8D95-C7B8E751690B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31184" y="1613909"/>
            <a:ext cx="2808000" cy="1529341"/>
          </a:xfrm>
        </p:spPr>
        <p:txBody>
          <a:bodyPr anchor="ctr"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/>
            </a:lvl1pPr>
          </a:lstStyle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lang="de-DE" sz="1500" b="1" dirty="0" err="1"/>
              <a:t>Product</a:t>
            </a:r>
            <a:r>
              <a:rPr lang="de-DE" sz="1500" b="1" dirty="0"/>
              <a:t> Picture </a:t>
            </a:r>
            <a:r>
              <a:rPr lang="de-DE" sz="1500" b="1" dirty="0" err="1"/>
              <a:t>Competitor</a:t>
            </a:r>
            <a:endParaRPr lang="de-DE" sz="1500" b="1" dirty="0"/>
          </a:p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lang="de-DE" sz="1500" b="1" dirty="0"/>
          </a:p>
          <a:p>
            <a:pPr marL="0" marR="0" lvl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lang="de-DE" sz="1500" b="1" dirty="0"/>
          </a:p>
        </p:txBody>
      </p:sp>
      <p:sp>
        <p:nvSpPr>
          <p:cNvPr id="33" name="Textplatzhalter 2">
            <a:extLst>
              <a:ext uri="{FF2B5EF4-FFF2-40B4-BE49-F238E27FC236}">
                <a16:creationId xmlns:a16="http://schemas.microsoft.com/office/drawing/2014/main" id="{6375CF21-DE79-D94D-9649-B1313E453FBC}"/>
              </a:ext>
            </a:extLst>
          </p:cNvPr>
          <p:cNvSpPr>
            <a:spLocks noGrp="1"/>
          </p:cNvSpPr>
          <p:nvPr>
            <p:ph type="body" sz="quarter" idx="30" hasCustomPrompt="1"/>
          </p:nvPr>
        </p:nvSpPr>
        <p:spPr>
          <a:xfrm>
            <a:off x="5356678" y="3229257"/>
            <a:ext cx="2808000" cy="288000"/>
          </a:xfrm>
        </p:spPr>
        <p:txBody>
          <a:bodyPr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algn="ctr"/>
            <a:r>
              <a:rPr lang="de-DE" sz="1500" b="1" dirty="0"/>
              <a:t>Name </a:t>
            </a:r>
            <a:r>
              <a:rPr lang="de-DE" sz="1500" b="1" dirty="0" err="1"/>
              <a:t>Competitor</a:t>
            </a:r>
            <a:r>
              <a:rPr lang="de-DE" sz="1500" b="1" dirty="0"/>
              <a:t> </a:t>
            </a:r>
            <a:r>
              <a:rPr lang="de-DE" sz="1500" b="1" dirty="0" err="1"/>
              <a:t>Product</a:t>
            </a:r>
            <a:endParaRPr lang="de-DE" sz="1500" b="1" dirty="0"/>
          </a:p>
        </p:txBody>
      </p:sp>
      <p:sp>
        <p:nvSpPr>
          <p:cNvPr id="34" name="Textplatzhalter 2">
            <a:extLst>
              <a:ext uri="{FF2B5EF4-FFF2-40B4-BE49-F238E27FC236}">
                <a16:creationId xmlns:a16="http://schemas.microsoft.com/office/drawing/2014/main" id="{6375CF21-DE79-D94D-9649-B1313E453FBC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231184" y="3229257"/>
            <a:ext cx="2808000" cy="288000"/>
          </a:xfrm>
        </p:spPr>
        <p:txBody>
          <a:bodyPr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algn="ctr"/>
            <a:r>
              <a:rPr lang="de-DE" sz="1500" b="1" dirty="0"/>
              <a:t>Name </a:t>
            </a:r>
            <a:r>
              <a:rPr lang="de-DE" sz="1500" b="1" dirty="0" err="1"/>
              <a:t>Competitor</a:t>
            </a:r>
            <a:r>
              <a:rPr lang="de-DE" sz="1500" b="1" dirty="0"/>
              <a:t> </a:t>
            </a:r>
            <a:r>
              <a:rPr lang="de-DE" sz="1500" b="1" dirty="0" err="1"/>
              <a:t>Product</a:t>
            </a:r>
            <a:endParaRPr lang="de-DE" sz="1500" b="1" dirty="0"/>
          </a:p>
        </p:txBody>
      </p:sp>
      <p:sp>
        <p:nvSpPr>
          <p:cNvPr id="22" name="Textplatzhalter 2">
            <a:extLst>
              <a:ext uri="{FF2B5EF4-FFF2-40B4-BE49-F238E27FC236}">
                <a16:creationId xmlns:a16="http://schemas.microsoft.com/office/drawing/2014/main" id="{6375CF21-DE79-D94D-9649-B1313E453FBC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2482172" y="3229257"/>
            <a:ext cx="2808000" cy="288000"/>
          </a:xfrm>
        </p:spPr>
        <p:txBody>
          <a:bodyPr/>
          <a:lstStyle>
            <a:lvl1pPr marL="0" marR="0" indent="0" algn="ctr" defTabSz="914377" rtl="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800"/>
              </a:spcAft>
              <a:buClr>
                <a:schemeClr val="accent1"/>
              </a:buClr>
              <a:buSzPct val="90000"/>
              <a:buFont typeface="Wingdings" panose="05000000000000000000" pitchFamily="2" charset="2"/>
              <a:buNone/>
              <a:tabLst/>
              <a:defRPr sz="1500" b="1"/>
            </a:lvl1pPr>
          </a:lstStyle>
          <a:p>
            <a:pPr algn="ctr"/>
            <a:r>
              <a:rPr lang="de-DE" sz="1500" b="1" dirty="0"/>
              <a:t>Name </a:t>
            </a:r>
            <a:r>
              <a:rPr lang="de-DE" sz="1500" b="1" dirty="0" err="1"/>
              <a:t>Competitor</a:t>
            </a:r>
            <a:r>
              <a:rPr lang="de-DE" sz="1500" b="1" dirty="0"/>
              <a:t> </a:t>
            </a:r>
            <a:r>
              <a:rPr lang="de-DE" sz="1500" b="1" dirty="0" err="1"/>
              <a:t>Product</a:t>
            </a:r>
            <a:endParaRPr lang="de-DE" sz="1500" b="1" dirty="0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79209540-490F-4A9A-956B-7EE6BF9DCACF}"/>
              </a:ext>
            </a:extLst>
          </p:cNvPr>
          <p:cNvSpPr>
            <a:spLocks noGrp="1"/>
          </p:cNvSpPr>
          <p:nvPr>
            <p:ph type="dt" sz="half" idx="33"/>
          </p:nvPr>
        </p:nvSpPr>
        <p:spPr/>
        <p:txBody>
          <a:bodyPr/>
          <a:lstStyle/>
          <a:p>
            <a:fld id="{D9687DFF-BA35-4662-BD78-6AD9F2ADAF59}" type="datetime1">
              <a:rPr lang="en-US" smtClean="0"/>
              <a:t>7/30/2024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BA0CC213-DD8A-4D6F-ACDD-DCFF26B08067}"/>
              </a:ext>
            </a:extLst>
          </p:cNvPr>
          <p:cNvSpPr>
            <a:spLocks noGrp="1"/>
          </p:cNvSpPr>
          <p:nvPr>
            <p:ph type="ftr" sz="quarter" idx="34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243D05E-EDA0-4A94-893A-35926E040C78}"/>
              </a:ext>
            </a:extLst>
          </p:cNvPr>
          <p:cNvSpPr>
            <a:spLocks noGrp="1"/>
          </p:cNvSpPr>
          <p:nvPr>
            <p:ph type="sldNum" sz="quarter" idx="35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95446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short list +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85FD5680-397C-4028-967C-3D698A880A9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03A1CCAC-192B-483C-87AE-5140F6673F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711410"/>
            <a:ext cx="6354233" cy="4372590"/>
          </a:xfrm>
        </p:spPr>
        <p:txBody>
          <a:bodyPr/>
          <a:lstStyle>
            <a:lvl1pPr>
              <a:defRPr sz="3000"/>
            </a:lvl1pPr>
            <a:lvl2pPr marL="360363" indent="-360363">
              <a:defRPr sz="2800"/>
            </a:lvl2pPr>
            <a:lvl3pPr marL="715963" indent="-355600">
              <a:defRPr sz="2600"/>
            </a:lvl3pPr>
            <a:lvl4pPr marL="985838" indent="-360363">
              <a:defRPr sz="2400"/>
            </a:lvl4pPr>
            <a:lvl5pPr>
              <a:defRPr sz="2200"/>
            </a:lvl5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de-DE" dirty="0"/>
          </a:p>
        </p:txBody>
      </p:sp>
      <p:sp>
        <p:nvSpPr>
          <p:cNvPr id="8" name="Datumsplatzhalter 7">
            <a:extLst>
              <a:ext uri="{FF2B5EF4-FFF2-40B4-BE49-F238E27FC236}">
                <a16:creationId xmlns:a16="http://schemas.microsoft.com/office/drawing/2014/main" id="{C58E1488-4349-43C2-9C08-023F38664033}"/>
              </a:ext>
            </a:extLst>
          </p:cNvPr>
          <p:cNvSpPr>
            <a:spLocks noGrp="1"/>
          </p:cNvSpPr>
          <p:nvPr>
            <p:ph type="dt" sz="half" idx="12"/>
          </p:nvPr>
        </p:nvSpPr>
        <p:spPr/>
        <p:txBody>
          <a:bodyPr/>
          <a:lstStyle/>
          <a:p>
            <a:fld id="{1BB5E2BD-2037-4927-BD91-57A6A76E0229}" type="datetime1">
              <a:rPr lang="en-US" smtClean="0"/>
              <a:t>7/30/2024</a:t>
            </a:fld>
            <a:endParaRPr lang="de-DE"/>
          </a:p>
        </p:txBody>
      </p:sp>
      <p:sp>
        <p:nvSpPr>
          <p:cNvPr id="9" name="Fußzeilenplatzhalter 8">
            <a:extLst>
              <a:ext uri="{FF2B5EF4-FFF2-40B4-BE49-F238E27FC236}">
                <a16:creationId xmlns:a16="http://schemas.microsoft.com/office/drawing/2014/main" id="{64494285-5419-4B80-8800-5E411F3ACD34}"/>
              </a:ext>
            </a:extLst>
          </p:cNvPr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0" name="Foliennummernplatzhalter 9">
            <a:extLst>
              <a:ext uri="{FF2B5EF4-FFF2-40B4-BE49-F238E27FC236}">
                <a16:creationId xmlns:a16="http://schemas.microsoft.com/office/drawing/2014/main" id="{77CEF499-6A39-405F-A164-F5654922BD0A}"/>
              </a:ext>
            </a:extLst>
          </p:cNvPr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  <p:sp>
        <p:nvSpPr>
          <p:cNvPr id="11" name="Inhaltsplatzhalter 3">
            <a:extLst>
              <a:ext uri="{FF2B5EF4-FFF2-40B4-BE49-F238E27FC236}">
                <a16:creationId xmlns:a16="http://schemas.microsoft.com/office/drawing/2014/main" id="{06D75D1C-B2E2-47EB-BFD6-30EF0A0FD2BB}"/>
              </a:ext>
            </a:extLst>
          </p:cNvPr>
          <p:cNvSpPr>
            <a:spLocks noGrp="1"/>
          </p:cNvSpPr>
          <p:nvPr>
            <p:ph sz="quarter" idx="15" hasCustomPrompt="1"/>
          </p:nvPr>
        </p:nvSpPr>
        <p:spPr>
          <a:xfrm>
            <a:off x="6647935" y="1711410"/>
            <a:ext cx="5276335" cy="4083909"/>
          </a:xfrm>
        </p:spPr>
        <p:txBody>
          <a:bodyPr anchor="ctr"/>
          <a:lstStyle>
            <a:lvl1pPr algn="ctr">
              <a:defRPr sz="2000">
                <a:solidFill>
                  <a:schemeClr val="bg2">
                    <a:lumMod val="50000"/>
                  </a:schemeClr>
                </a:solidFill>
              </a:defRPr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de-DE"/>
              <a:t>Insert image or other content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8492206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text in 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5652000" cy="4392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2D006A6D-99E8-415A-9AF7-884F13BEBB1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335213" y="1512000"/>
            <a:ext cx="5652000" cy="43920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platzhalter 7">
            <a:extLst>
              <a:ext uri="{FF2B5EF4-FFF2-40B4-BE49-F238E27FC236}">
                <a16:creationId xmlns:a16="http://schemas.microsoft.com/office/drawing/2014/main" id="{00D6237D-C25F-472C-A2BE-979A93CE58E9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947213" y="5976000"/>
            <a:ext cx="5040000" cy="216000"/>
          </a:xfrm>
        </p:spPr>
        <p:txBody>
          <a:bodyPr/>
          <a:lstStyle>
            <a:lvl1pPr algn="r">
              <a:defRPr sz="12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de-DE"/>
              <a:t>Bildunterschrift hinzufügen</a:t>
            </a:r>
          </a:p>
        </p:txBody>
      </p:sp>
      <p:sp>
        <p:nvSpPr>
          <p:cNvPr id="12" name="Datumsplatzhalter 11">
            <a:extLst>
              <a:ext uri="{FF2B5EF4-FFF2-40B4-BE49-F238E27FC236}">
                <a16:creationId xmlns:a16="http://schemas.microsoft.com/office/drawing/2014/main" id="{2B9713D4-22DA-4537-9451-41AF3432F40B}"/>
              </a:ext>
            </a:extLst>
          </p:cNvPr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316BF249-B304-45B9-8537-38810B890502}" type="datetime1">
              <a:rPr lang="en-US" smtClean="0"/>
              <a:t>7/30/2024</a:t>
            </a:fld>
            <a:endParaRPr lang="de-DE"/>
          </a:p>
        </p:txBody>
      </p:sp>
      <p:sp>
        <p:nvSpPr>
          <p:cNvPr id="13" name="Fußzeilenplatzhalter 12">
            <a:extLst>
              <a:ext uri="{FF2B5EF4-FFF2-40B4-BE49-F238E27FC236}">
                <a16:creationId xmlns:a16="http://schemas.microsoft.com/office/drawing/2014/main" id="{AAC78B4B-608F-42C9-AC00-ED0EF8CBEC37}"/>
              </a:ext>
            </a:extLst>
          </p:cNvPr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4" name="Foliennummernplatzhalter 13">
            <a:extLst>
              <a:ext uri="{FF2B5EF4-FFF2-40B4-BE49-F238E27FC236}">
                <a16:creationId xmlns:a16="http://schemas.microsoft.com/office/drawing/2014/main" id="{D26289F6-B559-4F81-9239-9ACFFBF56ED6}"/>
              </a:ext>
            </a:extLst>
          </p:cNvPr>
          <p:cNvSpPr>
            <a:spLocks noGrp="1"/>
          </p:cNvSpPr>
          <p:nvPr>
            <p:ph type="sldNum" sz="quarter" idx="16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1293393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4 text or graphical elem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5652000" cy="2160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 dirty="0"/>
              <a:t>Insert text/image or other content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A955BC-7C50-4AE5-A275-57A6A031F09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337299" y="1512000"/>
            <a:ext cx="5652000" cy="2160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3A2BCF68-D076-43D6-9341-1F120D4597E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15900" y="3924000"/>
            <a:ext cx="5652000" cy="2160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DF03C82E-D2AB-4271-A947-952F4F6F781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6337299" y="3924000"/>
            <a:ext cx="5652000" cy="2160000"/>
          </a:xfrm>
        </p:spPr>
        <p:txBody>
          <a:bodyPr/>
          <a:lstStyle>
            <a:lvl1pPr>
              <a:defRPr sz="18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D2725E93-7159-4206-A99C-4DD191B5399A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BF55574-3B18-4864-B87D-100AE5D3F13A}" type="datetime1">
              <a:rPr lang="en-US" smtClean="0"/>
              <a:t>7/30/2024</a:t>
            </a:fld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8C4A1FDE-91D5-49E5-8579-7B9E627C3DD0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A2ED870D-D592-4B41-B536-54A0032C1706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143435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bhead, 4 text in fra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47504F-D90A-45B7-8C92-AA73076FB5C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de-DE"/>
              <a:t>Click to Add Title</a:t>
            </a:r>
          </a:p>
        </p:txBody>
      </p:sp>
      <p:sp>
        <p:nvSpPr>
          <p:cNvPr id="5" name="Textplatzhalter 4">
            <a:extLst>
              <a:ext uri="{FF2B5EF4-FFF2-40B4-BE49-F238E27FC236}">
                <a16:creationId xmlns:a16="http://schemas.microsoft.com/office/drawing/2014/main" id="{C5120BC6-3CC0-4138-833F-972A7F19E9D1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215900" y="720000"/>
            <a:ext cx="11771313" cy="648000"/>
          </a:xfrm>
        </p:spPr>
        <p:txBody>
          <a:bodyPr/>
          <a:lstStyle>
            <a:lvl1pPr>
              <a:defRPr sz="2000" b="0">
                <a:solidFill>
                  <a:schemeClr val="tx2"/>
                </a:solidFill>
              </a:defRPr>
            </a:lvl1pPr>
          </a:lstStyle>
          <a:p>
            <a:pPr lvl="0"/>
            <a:r>
              <a:rPr lang="en-US"/>
              <a:t>Add additional information here.</a:t>
            </a:r>
            <a:br>
              <a:rPr lang="en-US"/>
            </a:br>
            <a:r>
              <a:rPr lang="en-US"/>
              <a:t>(max. two lines)</a:t>
            </a:r>
            <a:endParaRPr lang="de-DE"/>
          </a:p>
        </p:txBody>
      </p:sp>
      <p:sp>
        <p:nvSpPr>
          <p:cNvPr id="7" name="Inhaltsplatzhalter 6">
            <a:extLst>
              <a:ext uri="{FF2B5EF4-FFF2-40B4-BE49-F238E27FC236}">
                <a16:creationId xmlns:a16="http://schemas.microsoft.com/office/drawing/2014/main" id="{4238DC1E-1515-4970-B97C-D88A32B93A9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215900" y="1512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Inhaltsplatzhalter 3">
            <a:extLst>
              <a:ext uri="{FF2B5EF4-FFF2-40B4-BE49-F238E27FC236}">
                <a16:creationId xmlns:a16="http://schemas.microsoft.com/office/drawing/2014/main" id="{48A955BC-7C50-4AE5-A275-57A6A031F097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5580000" y="1512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Inhaltsplatzhalter 3">
            <a:extLst>
              <a:ext uri="{FF2B5EF4-FFF2-40B4-BE49-F238E27FC236}">
                <a16:creationId xmlns:a16="http://schemas.microsoft.com/office/drawing/2014/main" id="{3A2BCF68-D076-43D6-9341-1F120D4597E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215900" y="3924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Inhaltsplatzhalter 3">
            <a:extLst>
              <a:ext uri="{FF2B5EF4-FFF2-40B4-BE49-F238E27FC236}">
                <a16:creationId xmlns:a16="http://schemas.microsoft.com/office/drawing/2014/main" id="{DF03C82E-D2AB-4271-A947-952F4F6F7813}"/>
              </a:ext>
            </a:extLst>
          </p:cNvPr>
          <p:cNvSpPr>
            <a:spLocks noGrp="1"/>
          </p:cNvSpPr>
          <p:nvPr>
            <p:ph sz="quarter" idx="14" hasCustomPrompt="1"/>
          </p:nvPr>
        </p:nvSpPr>
        <p:spPr>
          <a:xfrm>
            <a:off x="5580000" y="3924000"/>
            <a:ext cx="5040000" cy="2160000"/>
          </a:xfrm>
          <a:solidFill>
            <a:schemeClr val="bg1">
              <a:lumMod val="95000"/>
            </a:schemeClr>
          </a:solidFill>
        </p:spPr>
        <p:txBody>
          <a:bodyPr lIns="72000" tIns="36000" rIns="72000" bIns="36000"/>
          <a:lstStyle>
            <a:lvl1pPr>
              <a:defRPr sz="1800">
                <a:solidFill>
                  <a:schemeClr val="accent1"/>
                </a:solidFill>
              </a:defRPr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400"/>
            </a:lvl5pPr>
          </a:lstStyle>
          <a:p>
            <a:pPr lvl="0"/>
            <a:r>
              <a:rPr lang="en-US"/>
              <a:t>Insert text/image or other content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1" name="Datumsplatzhalter 10">
            <a:extLst>
              <a:ext uri="{FF2B5EF4-FFF2-40B4-BE49-F238E27FC236}">
                <a16:creationId xmlns:a16="http://schemas.microsoft.com/office/drawing/2014/main" id="{3E49314D-EFD6-4A91-9DE4-02A394860995}"/>
              </a:ext>
            </a:extLst>
          </p:cNvPr>
          <p:cNvSpPr>
            <a:spLocks noGrp="1"/>
          </p:cNvSpPr>
          <p:nvPr>
            <p:ph type="dt" sz="half" idx="15"/>
          </p:nvPr>
        </p:nvSpPr>
        <p:spPr/>
        <p:txBody>
          <a:bodyPr/>
          <a:lstStyle/>
          <a:p>
            <a:fld id="{58A011A3-A841-4156-BBAF-5A3B395945DA}" type="datetime1">
              <a:rPr lang="en-US" smtClean="0"/>
              <a:t>7/30/2024</a:t>
            </a:fld>
            <a:endParaRPr lang="de-DE"/>
          </a:p>
        </p:txBody>
      </p:sp>
      <p:sp>
        <p:nvSpPr>
          <p:cNvPr id="12" name="Fußzeilenplatzhalter 11">
            <a:extLst>
              <a:ext uri="{FF2B5EF4-FFF2-40B4-BE49-F238E27FC236}">
                <a16:creationId xmlns:a16="http://schemas.microsoft.com/office/drawing/2014/main" id="{43B58170-0BC5-407B-9AE2-B32E517BA2ED}"/>
              </a:ext>
            </a:extLst>
          </p:cNvPr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13" name="Foliennummernplatzhalter 12">
            <a:extLst>
              <a:ext uri="{FF2B5EF4-FFF2-40B4-BE49-F238E27FC236}">
                <a16:creationId xmlns:a16="http://schemas.microsoft.com/office/drawing/2014/main" id="{21332C11-183F-4851-98AC-1FB57CF354FC}"/>
              </a:ext>
            </a:extLst>
          </p:cNvPr>
          <p:cNvSpPr>
            <a:spLocks noGrp="1"/>
          </p:cNvSpPr>
          <p:nvPr>
            <p:ph type="sldNum" sz="quarter" idx="17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822893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image" Target="../media/image3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1.xml"/><Relationship Id="rId13" Type="http://schemas.openxmlformats.org/officeDocument/2006/relationships/slideLayout" Target="../slideLayouts/slideLayout36.xml"/><Relationship Id="rId18" Type="http://schemas.openxmlformats.org/officeDocument/2006/relationships/slideLayout" Target="../slideLayouts/slideLayout41.xml"/><Relationship Id="rId26" Type="http://schemas.openxmlformats.org/officeDocument/2006/relationships/slideLayout" Target="../slideLayouts/slideLayout49.xml"/><Relationship Id="rId3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44.xml"/><Relationship Id="rId7" Type="http://schemas.openxmlformats.org/officeDocument/2006/relationships/slideLayout" Target="../slideLayouts/slideLayout30.xml"/><Relationship Id="rId12" Type="http://schemas.openxmlformats.org/officeDocument/2006/relationships/slideLayout" Target="../slideLayouts/slideLayout35.xml"/><Relationship Id="rId17" Type="http://schemas.openxmlformats.org/officeDocument/2006/relationships/slideLayout" Target="../slideLayouts/slideLayout40.xml"/><Relationship Id="rId25" Type="http://schemas.openxmlformats.org/officeDocument/2006/relationships/slideLayout" Target="../slideLayouts/slideLayout48.xml"/><Relationship Id="rId2" Type="http://schemas.openxmlformats.org/officeDocument/2006/relationships/slideLayout" Target="../slideLayouts/slideLayout25.xml"/><Relationship Id="rId16" Type="http://schemas.openxmlformats.org/officeDocument/2006/relationships/slideLayout" Target="../slideLayouts/slideLayout39.xml"/><Relationship Id="rId20" Type="http://schemas.openxmlformats.org/officeDocument/2006/relationships/slideLayout" Target="../slideLayouts/slideLayout43.xml"/><Relationship Id="rId29" Type="http://schemas.openxmlformats.org/officeDocument/2006/relationships/theme" Target="../theme/theme2.xml"/><Relationship Id="rId1" Type="http://schemas.openxmlformats.org/officeDocument/2006/relationships/slideLayout" Target="../slideLayouts/slideLayout24.xml"/><Relationship Id="rId6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34.xml"/><Relationship Id="rId24" Type="http://schemas.openxmlformats.org/officeDocument/2006/relationships/slideLayout" Target="../slideLayouts/slideLayout47.xml"/><Relationship Id="rId32" Type="http://schemas.openxmlformats.org/officeDocument/2006/relationships/image" Target="../media/image3.png"/><Relationship Id="rId5" Type="http://schemas.openxmlformats.org/officeDocument/2006/relationships/slideLayout" Target="../slideLayouts/slideLayout28.xml"/><Relationship Id="rId15" Type="http://schemas.openxmlformats.org/officeDocument/2006/relationships/slideLayout" Target="../slideLayouts/slideLayout38.xml"/><Relationship Id="rId23" Type="http://schemas.openxmlformats.org/officeDocument/2006/relationships/slideLayout" Target="../slideLayouts/slideLayout46.xml"/><Relationship Id="rId28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33.xml"/><Relationship Id="rId19" Type="http://schemas.openxmlformats.org/officeDocument/2006/relationships/slideLayout" Target="../slideLayouts/slideLayout42.xml"/><Relationship Id="rId31" Type="http://schemas.openxmlformats.org/officeDocument/2006/relationships/image" Target="../media/image2.png"/><Relationship Id="rId4" Type="http://schemas.openxmlformats.org/officeDocument/2006/relationships/slideLayout" Target="../slideLayouts/slideLayout27.xml"/><Relationship Id="rId9" Type="http://schemas.openxmlformats.org/officeDocument/2006/relationships/slideLayout" Target="../slideLayouts/slideLayout32.xml"/><Relationship Id="rId14" Type="http://schemas.openxmlformats.org/officeDocument/2006/relationships/slideLayout" Target="../slideLayouts/slideLayout37.xml"/><Relationship Id="rId22" Type="http://schemas.openxmlformats.org/officeDocument/2006/relationships/slideLayout" Target="../slideLayouts/slideLayout45.xml"/><Relationship Id="rId27" Type="http://schemas.openxmlformats.org/officeDocument/2006/relationships/slideLayout" Target="../slideLayouts/slideLayout50.xml"/><Relationship Id="rId30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2FC9233-8317-4D41-B0DC-3F24DFD9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11772000" cy="43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Click to Add 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1BB9CE-CF0B-4590-A906-333D1AC40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998" y="1512000"/>
            <a:ext cx="11772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/>
              <a:t>Click to Add Text</a:t>
            </a:r>
          </a:p>
          <a:p>
            <a:pPr lvl="1"/>
            <a:r>
              <a:rPr lang="de-DE"/>
              <a:t>Second level</a:t>
            </a:r>
          </a:p>
          <a:p>
            <a:pPr lvl="2"/>
            <a:r>
              <a:rPr lang="de-DE"/>
              <a:t>Third level</a:t>
            </a:r>
          </a:p>
          <a:p>
            <a:pPr lvl="3"/>
            <a:r>
              <a:rPr lang="de-DE"/>
              <a:t>Fourth level</a:t>
            </a:r>
          </a:p>
          <a:p>
            <a:pPr lvl="4"/>
            <a:r>
              <a:rPr lang="de-DE"/>
              <a:t>Fifth level</a:t>
            </a:r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A56008-517D-4CB6-9ACE-1100DF928E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76864" y="6467671"/>
            <a:ext cx="779288" cy="13712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4C51CEDF-6556-46DB-A82E-80B47B5280AB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5C8104-35AD-435A-9AA6-732BE0272C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999" y="6617194"/>
            <a:ext cx="7200000" cy="13712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lang="de-DE" sz="80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4C83F3D-1736-4726-8FB2-5C0228F1D1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5869" y="6467671"/>
            <a:ext cx="1005506" cy="13712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3BB7984-5DB9-4DDE-948F-386FDB8EDB05}"/>
              </a:ext>
            </a:extLst>
          </p:cNvPr>
          <p:cNvPicPr>
            <a:picLocks noChangeAspect="1"/>
          </p:cNvPicPr>
          <p:nvPr userDrawn="1"/>
        </p:nvPicPr>
        <p:blipFill>
          <a:blip r:embed="rId25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11515"/>
            <a:ext cx="12192000" cy="388221"/>
          </a:xfrm>
          <a:prstGeom prst="rect">
            <a:avLst/>
          </a:prstGeom>
        </p:spPr>
      </p:pic>
      <p:pic>
        <p:nvPicPr>
          <p:cNvPr id="8" name="Picture 2" descr="C:\Users\suppema\Desktop\PF_Logo_Claim_size_1_RGB.png">
            <a:extLst>
              <a:ext uri="{FF2B5EF4-FFF2-40B4-BE49-F238E27FC236}">
                <a16:creationId xmlns:a16="http://schemas.microsoft.com/office/drawing/2014/main" id="{4A2AEC7E-5764-4937-8FB7-B7A87154271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6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76213" y="6276070"/>
            <a:ext cx="2415500" cy="58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suppema\Desktop\PF_Logo_Claim_size_1_RGB.png">
            <a:extLst>
              <a:ext uri="{FF2B5EF4-FFF2-40B4-BE49-F238E27FC236}">
                <a16:creationId xmlns:a16="http://schemas.microsoft.com/office/drawing/2014/main" id="{CC0AEE8E-BACE-43BF-A75A-FB67712E2DB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01" y="6270048"/>
            <a:ext cx="2040161" cy="58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227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650" r:id="rId2"/>
    <p:sldLayoutId id="2147483660" r:id="rId3"/>
    <p:sldLayoutId id="2147483661" r:id="rId4"/>
    <p:sldLayoutId id="2147483662" r:id="rId5"/>
    <p:sldLayoutId id="2147483706" r:id="rId6"/>
    <p:sldLayoutId id="2147483689" r:id="rId7"/>
    <p:sldLayoutId id="2147483682" r:id="rId8"/>
    <p:sldLayoutId id="2147483683" r:id="rId9"/>
    <p:sldLayoutId id="2147483690" r:id="rId10"/>
    <p:sldLayoutId id="2147483704" r:id="rId11"/>
    <p:sldLayoutId id="2147483685" r:id="rId12"/>
    <p:sldLayoutId id="2147483686" r:id="rId13"/>
    <p:sldLayoutId id="2147483687" r:id="rId14"/>
    <p:sldLayoutId id="2147483703" r:id="rId15"/>
    <p:sldLayoutId id="2147483679" r:id="rId16"/>
    <p:sldLayoutId id="2147483678" r:id="rId17"/>
    <p:sldLayoutId id="2147483760" r:id="rId18"/>
    <p:sldLayoutId id="2147483674" r:id="rId19"/>
    <p:sldLayoutId id="2147483676" r:id="rId20"/>
    <p:sldLayoutId id="2147483691" r:id="rId21"/>
    <p:sldLayoutId id="2147483655" r:id="rId22"/>
    <p:sldLayoutId id="2147483759" r:id="rId23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200"/>
        </a:spcAft>
        <a:buClr>
          <a:schemeClr val="accent1"/>
        </a:buClr>
        <a:buFont typeface="Wingdings" panose="05000000000000000000" pitchFamily="2" charset="2"/>
        <a:buNone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541338" indent="-274638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08038" indent="-266700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74738" indent="-266700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62FC9233-8317-4D41-B0DC-3F24DFD9D4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10800000" cy="432000"/>
          </a:xfrm>
          <a:prstGeom prst="rect">
            <a:avLst/>
          </a:prstGeom>
        </p:spPr>
        <p:txBody>
          <a:bodyPr vert="horz" lIns="0" tIns="0" rIns="0" bIns="0" rtlCol="0" anchor="t" anchorCtr="0">
            <a:noAutofit/>
          </a:bodyPr>
          <a:lstStyle/>
          <a:p>
            <a:r>
              <a:rPr lang="de-DE"/>
              <a:t>Click to Add Title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241BB9CE-CF0B-4590-A906-333D1AC40F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15998" y="1512000"/>
            <a:ext cx="11772000" cy="4320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de-DE" dirty="0"/>
              <a:t>Click </a:t>
            </a:r>
            <a:r>
              <a:rPr lang="de-DE" dirty="0" err="1"/>
              <a:t>to</a:t>
            </a:r>
            <a:r>
              <a:rPr lang="de-DE" dirty="0"/>
              <a:t> Add Text</a:t>
            </a:r>
          </a:p>
          <a:p>
            <a:pPr lvl="1"/>
            <a:r>
              <a:rPr lang="de-DE" dirty="0"/>
              <a:t>Second </a:t>
            </a:r>
            <a:r>
              <a:rPr lang="de-DE" dirty="0" err="1"/>
              <a:t>level</a:t>
            </a:r>
            <a:endParaRPr lang="de-DE" dirty="0"/>
          </a:p>
          <a:p>
            <a:pPr lvl="2"/>
            <a:r>
              <a:rPr lang="de-DE" dirty="0"/>
              <a:t>Third </a:t>
            </a:r>
            <a:r>
              <a:rPr lang="de-DE" dirty="0" err="1"/>
              <a:t>level</a:t>
            </a:r>
            <a:endParaRPr lang="de-DE" dirty="0"/>
          </a:p>
          <a:p>
            <a:pPr lvl="3"/>
            <a:r>
              <a:rPr lang="de-DE" dirty="0" err="1"/>
              <a:t>Fourth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  <a:p>
            <a:pPr lvl="4"/>
            <a:r>
              <a:rPr lang="de-DE" dirty="0" err="1"/>
              <a:t>Fifth</a:t>
            </a:r>
            <a:r>
              <a:rPr lang="de-DE" dirty="0"/>
              <a:t> </a:t>
            </a:r>
            <a:r>
              <a:rPr lang="de-DE" dirty="0" err="1"/>
              <a:t>level</a:t>
            </a:r>
            <a:endParaRPr lang="de-DE" dirty="0"/>
          </a:p>
        </p:txBody>
      </p:sp>
      <p:sp>
        <p:nvSpPr>
          <p:cNvPr id="4" name="Datumsplatzhalter 3">
            <a:extLst>
              <a:ext uri="{FF2B5EF4-FFF2-40B4-BE49-F238E27FC236}">
                <a16:creationId xmlns:a16="http://schemas.microsoft.com/office/drawing/2014/main" id="{DEA56008-517D-4CB6-9ACE-1100DF928E3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5376864" y="6467671"/>
            <a:ext cx="779288" cy="13712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r"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fld id="{3858E107-2E4A-4C2A-AF5A-894D4F1AB405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ußzeilenplatzhalter 4">
            <a:extLst>
              <a:ext uri="{FF2B5EF4-FFF2-40B4-BE49-F238E27FC236}">
                <a16:creationId xmlns:a16="http://schemas.microsoft.com/office/drawing/2014/main" id="{185C8104-35AD-435A-9AA6-732BE0272C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495999" y="6617194"/>
            <a:ext cx="7200000" cy="13712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ctr">
              <a:defRPr lang="de-DE" sz="800" kern="1200" dirty="0">
                <a:solidFill>
                  <a:schemeClr val="bg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r>
              <a:rPr lang="en-US"/>
              <a:t>Shahyan Bharucha  |  K20 to KE5 Conversion  |  Version 1.3</a:t>
            </a:r>
            <a:endParaRPr lang="de-DE" dirty="0"/>
          </a:p>
        </p:txBody>
      </p:sp>
      <p:sp>
        <p:nvSpPr>
          <p:cNvPr id="6" name="Foliennummernplatzhalter 5">
            <a:extLst>
              <a:ext uri="{FF2B5EF4-FFF2-40B4-BE49-F238E27FC236}">
                <a16:creationId xmlns:a16="http://schemas.microsoft.com/office/drawing/2014/main" id="{74C83F3D-1736-4726-8FB2-5C0228F1D17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185869" y="6467671"/>
            <a:ext cx="1005506" cy="137126"/>
          </a:xfrm>
          <a:prstGeom prst="rect">
            <a:avLst/>
          </a:prstGeom>
        </p:spPr>
        <p:txBody>
          <a:bodyPr vert="horz" lIns="0" tIns="0" rIns="0" bIns="0" rtlCol="0" anchor="t" anchorCtr="0"/>
          <a:lstStyle>
            <a:lvl1pPr algn="l">
              <a:defRPr sz="800">
                <a:solidFill>
                  <a:schemeClr val="bg2">
                    <a:lumMod val="75000"/>
                  </a:schemeClr>
                </a:solidFill>
              </a:defRPr>
            </a:lvl1pPr>
          </a:lstStyle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‹#›</a:t>
            </a:fld>
            <a:endParaRPr lang="de-DE"/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B3BB7984-5DB9-4DDE-948F-386FDB8EDB05}"/>
              </a:ext>
            </a:extLst>
          </p:cNvPr>
          <p:cNvPicPr>
            <a:picLocks noChangeAspect="1"/>
          </p:cNvPicPr>
          <p:nvPr userDrawn="1"/>
        </p:nvPicPr>
        <p:blipFill>
          <a:blip r:embed="rId3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" y="5911515"/>
            <a:ext cx="12192000" cy="388221"/>
          </a:xfrm>
          <a:prstGeom prst="rect">
            <a:avLst/>
          </a:prstGeom>
        </p:spPr>
      </p:pic>
      <p:pic>
        <p:nvPicPr>
          <p:cNvPr id="8" name="Picture 2" descr="C:\Users\suppema\Desktop\PF_Logo_Claim_size_1_RGB.png">
            <a:extLst>
              <a:ext uri="{FF2B5EF4-FFF2-40B4-BE49-F238E27FC236}">
                <a16:creationId xmlns:a16="http://schemas.microsoft.com/office/drawing/2014/main" id="{4A2AEC7E-5764-4937-8FB7-B7A871542717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9776213" y="6276070"/>
            <a:ext cx="2415500" cy="58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:\Users\suppema\Desktop\PF_Logo_Claim_size_1_RGB.png">
            <a:extLst>
              <a:ext uri="{FF2B5EF4-FFF2-40B4-BE49-F238E27FC236}">
                <a16:creationId xmlns:a16="http://schemas.microsoft.com/office/drawing/2014/main" id="{CC0AEE8E-BACE-43BF-A75A-FB67712E2DB6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2701" y="6270048"/>
            <a:ext cx="2040161" cy="5834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881642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6" r:id="rId1"/>
    <p:sldLayoutId id="2147483731" r:id="rId2"/>
    <p:sldLayoutId id="2147483732" r:id="rId3"/>
    <p:sldLayoutId id="2147483730" r:id="rId4"/>
    <p:sldLayoutId id="2147483733" r:id="rId5"/>
    <p:sldLayoutId id="2147483734" r:id="rId6"/>
    <p:sldLayoutId id="2147483736" r:id="rId7"/>
    <p:sldLayoutId id="2147483737" r:id="rId8"/>
    <p:sldLayoutId id="2147483738" r:id="rId9"/>
    <p:sldLayoutId id="2147483739" r:id="rId10"/>
    <p:sldLayoutId id="2147483740" r:id="rId11"/>
    <p:sldLayoutId id="2147483741" r:id="rId12"/>
    <p:sldLayoutId id="2147483742" r:id="rId13"/>
    <p:sldLayoutId id="2147483743" r:id="rId14"/>
    <p:sldLayoutId id="2147483744" r:id="rId15"/>
    <p:sldLayoutId id="2147483745" r:id="rId16"/>
    <p:sldLayoutId id="2147483746" r:id="rId17"/>
    <p:sldLayoutId id="2147483747" r:id="rId18"/>
    <p:sldLayoutId id="2147483748" r:id="rId19"/>
    <p:sldLayoutId id="2147483749" r:id="rId20"/>
    <p:sldLayoutId id="2147483750" r:id="rId21"/>
    <p:sldLayoutId id="2147483751" r:id="rId22"/>
    <p:sldLayoutId id="2147483752" r:id="rId23"/>
    <p:sldLayoutId id="2147483753" r:id="rId24"/>
    <p:sldLayoutId id="2147483754" r:id="rId25"/>
    <p:sldLayoutId id="2147483755" r:id="rId26"/>
    <p:sldLayoutId id="2147483756" r:id="rId27"/>
    <p:sldLayoutId id="2147483757" r:id="rId28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120000"/>
        </a:lnSpc>
        <a:spcBef>
          <a:spcPts val="0"/>
        </a:spcBef>
        <a:spcAft>
          <a:spcPts val="200"/>
        </a:spcAft>
        <a:buClr>
          <a:schemeClr val="accent1"/>
        </a:buClr>
        <a:buFont typeface="Wingdings" panose="05000000000000000000" pitchFamily="2" charset="2"/>
        <a:buNone/>
        <a:defRPr sz="22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266700" indent="-266700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541338" indent="-274638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808038" indent="-266700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tabLst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074738" indent="-266700" algn="l" defTabSz="914400" rtl="0" eaLnBrk="1" latinLnBrk="0" hangingPunct="1">
        <a:lnSpc>
          <a:spcPct val="120000"/>
        </a:lnSpc>
        <a:spcBef>
          <a:spcPts val="0"/>
        </a:spcBef>
        <a:spcAft>
          <a:spcPts val="300"/>
        </a:spcAft>
        <a:buClr>
          <a:schemeClr val="accent1"/>
        </a:buClr>
        <a:buFont typeface="Wingdings" panose="05000000000000000000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069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files.pepperl-fuchs.com/webcat/navi/productInfo/doct/tdoct1484a_eng.pdf?v=20230403152657" TargetMode="External"/><Relationship Id="rId2" Type="http://schemas.openxmlformats.org/officeDocument/2006/relationships/hyperlink" Target="https://files.pepperl-fuchs.com/webcat/navi/productInfo/doct/tdoct7070c_eng.pdf?v=20240620103909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ask@us.pepperl-fuchs.com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eck 3">
            <a:extLst>
              <a:ext uri="{FF2B5EF4-FFF2-40B4-BE49-F238E27FC236}">
                <a16:creationId xmlns:a16="http://schemas.microsoft.com/office/drawing/2014/main" id="{17B9F0BC-0273-4033-A000-0C8A7D1D7B0A}"/>
              </a:ext>
            </a:extLst>
          </p:cNvPr>
          <p:cNvSpPr/>
          <p:nvPr/>
        </p:nvSpPr>
        <p:spPr>
          <a:xfrm>
            <a:off x="12345307" y="0"/>
            <a:ext cx="2822121" cy="2013865"/>
          </a:xfrm>
          <a:prstGeom prst="rect">
            <a:avLst/>
          </a:prstGeom>
          <a:gradFill>
            <a:gsLst>
              <a:gs pos="0">
                <a:schemeClr val="bg1">
                  <a:lumMod val="95000"/>
                </a:schemeClr>
              </a:gs>
              <a:gs pos="92000">
                <a:schemeClr val="bg1">
                  <a:lumMod val="75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5" name="Rechteck 4">
            <a:extLst>
              <a:ext uri="{FF2B5EF4-FFF2-40B4-BE49-F238E27FC236}">
                <a16:creationId xmlns:a16="http://schemas.microsoft.com/office/drawing/2014/main" id="{FCA26341-95A7-490D-9909-89AC93720AA5}"/>
              </a:ext>
            </a:extLst>
          </p:cNvPr>
          <p:cNvSpPr/>
          <p:nvPr/>
        </p:nvSpPr>
        <p:spPr>
          <a:xfrm>
            <a:off x="14370638" y="121203"/>
            <a:ext cx="288740" cy="28874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6" name="Rechteck 5">
            <a:extLst>
              <a:ext uri="{FF2B5EF4-FFF2-40B4-BE49-F238E27FC236}">
                <a16:creationId xmlns:a16="http://schemas.microsoft.com/office/drawing/2014/main" id="{E8179C6C-B054-496E-AF8B-477767424F6C}"/>
              </a:ext>
            </a:extLst>
          </p:cNvPr>
          <p:cNvSpPr/>
          <p:nvPr/>
        </p:nvSpPr>
        <p:spPr>
          <a:xfrm>
            <a:off x="13627326" y="121201"/>
            <a:ext cx="288740" cy="288740"/>
          </a:xfrm>
          <a:prstGeom prst="rect">
            <a:avLst/>
          </a:prstGeom>
          <a:solidFill>
            <a:srgbClr val="8DC8E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7" name="Rechteck 6">
            <a:extLst>
              <a:ext uri="{FF2B5EF4-FFF2-40B4-BE49-F238E27FC236}">
                <a16:creationId xmlns:a16="http://schemas.microsoft.com/office/drawing/2014/main" id="{0678C366-CCCA-4D0B-BE2D-6A3B9E70AD07}"/>
              </a:ext>
            </a:extLst>
          </p:cNvPr>
          <p:cNvSpPr/>
          <p:nvPr/>
        </p:nvSpPr>
        <p:spPr>
          <a:xfrm>
            <a:off x="13998982" y="121200"/>
            <a:ext cx="288740" cy="28874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8" name="Rechteck 7">
            <a:extLst>
              <a:ext uri="{FF2B5EF4-FFF2-40B4-BE49-F238E27FC236}">
                <a16:creationId xmlns:a16="http://schemas.microsoft.com/office/drawing/2014/main" id="{A3A5DE31-4A78-465A-BFE1-5373811A7535}"/>
              </a:ext>
            </a:extLst>
          </p:cNvPr>
          <p:cNvSpPr/>
          <p:nvPr/>
        </p:nvSpPr>
        <p:spPr>
          <a:xfrm>
            <a:off x="13255670" y="121200"/>
            <a:ext cx="288740" cy="28874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9" name="Rechteck 8">
            <a:extLst>
              <a:ext uri="{FF2B5EF4-FFF2-40B4-BE49-F238E27FC236}">
                <a16:creationId xmlns:a16="http://schemas.microsoft.com/office/drawing/2014/main" id="{39518B78-BE28-46B7-912A-B167EB3B0D11}"/>
              </a:ext>
            </a:extLst>
          </p:cNvPr>
          <p:cNvSpPr/>
          <p:nvPr/>
        </p:nvSpPr>
        <p:spPr>
          <a:xfrm>
            <a:off x="14749391" y="121199"/>
            <a:ext cx="288740" cy="28874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0" name="Rechteck 9">
            <a:extLst>
              <a:ext uri="{FF2B5EF4-FFF2-40B4-BE49-F238E27FC236}">
                <a16:creationId xmlns:a16="http://schemas.microsoft.com/office/drawing/2014/main" id="{C497B73C-4D37-48FA-9A64-9705757D13A1}"/>
              </a:ext>
            </a:extLst>
          </p:cNvPr>
          <p:cNvSpPr/>
          <p:nvPr/>
        </p:nvSpPr>
        <p:spPr>
          <a:xfrm>
            <a:off x="14370638" y="478428"/>
            <a:ext cx="288740" cy="288740"/>
          </a:xfrm>
          <a:prstGeom prst="rect">
            <a:avLst/>
          </a:prstGeom>
          <a:solidFill>
            <a:srgbClr val="D9E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1" name="Rechteck 10">
            <a:extLst>
              <a:ext uri="{FF2B5EF4-FFF2-40B4-BE49-F238E27FC236}">
                <a16:creationId xmlns:a16="http://schemas.microsoft.com/office/drawing/2014/main" id="{9EEF9499-3A82-4A2D-AA92-B87D33F2E36E}"/>
              </a:ext>
            </a:extLst>
          </p:cNvPr>
          <p:cNvSpPr/>
          <p:nvPr/>
        </p:nvSpPr>
        <p:spPr>
          <a:xfrm>
            <a:off x="13627326" y="478428"/>
            <a:ext cx="288740" cy="288740"/>
          </a:xfrm>
          <a:prstGeom prst="rect">
            <a:avLst/>
          </a:prstGeom>
          <a:solidFill>
            <a:srgbClr val="A4D3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12" name="Rechteck 11">
            <a:extLst>
              <a:ext uri="{FF2B5EF4-FFF2-40B4-BE49-F238E27FC236}">
                <a16:creationId xmlns:a16="http://schemas.microsoft.com/office/drawing/2014/main" id="{922F826C-9D5C-45D4-8717-1E5B1F279902}"/>
              </a:ext>
            </a:extLst>
          </p:cNvPr>
          <p:cNvSpPr/>
          <p:nvPr/>
        </p:nvSpPr>
        <p:spPr>
          <a:xfrm>
            <a:off x="13998982" y="478428"/>
            <a:ext cx="288740" cy="288740"/>
          </a:xfrm>
          <a:prstGeom prst="rect">
            <a:avLst/>
          </a:prstGeom>
          <a:solidFill>
            <a:srgbClr val="EEBB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3" name="Rechteck 12">
            <a:extLst>
              <a:ext uri="{FF2B5EF4-FFF2-40B4-BE49-F238E27FC236}">
                <a16:creationId xmlns:a16="http://schemas.microsoft.com/office/drawing/2014/main" id="{51CF0FE5-2787-46AB-9741-E1BC4EB562D3}"/>
              </a:ext>
            </a:extLst>
          </p:cNvPr>
          <p:cNvSpPr/>
          <p:nvPr/>
        </p:nvSpPr>
        <p:spPr>
          <a:xfrm>
            <a:off x="13255670" y="478428"/>
            <a:ext cx="288740" cy="288740"/>
          </a:xfrm>
          <a:prstGeom prst="rect">
            <a:avLst/>
          </a:prstGeom>
          <a:solidFill>
            <a:srgbClr val="FF886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4" name="Rechteck 13">
            <a:extLst>
              <a:ext uri="{FF2B5EF4-FFF2-40B4-BE49-F238E27FC236}">
                <a16:creationId xmlns:a16="http://schemas.microsoft.com/office/drawing/2014/main" id="{44FF2158-6CA9-421C-9F53-E627A85554EA}"/>
              </a:ext>
            </a:extLst>
          </p:cNvPr>
          <p:cNvSpPr/>
          <p:nvPr/>
        </p:nvSpPr>
        <p:spPr>
          <a:xfrm>
            <a:off x="14749391" y="478428"/>
            <a:ext cx="288740" cy="288740"/>
          </a:xfrm>
          <a:prstGeom prst="rect">
            <a:avLst/>
          </a:prstGeom>
          <a:solidFill>
            <a:srgbClr val="974E6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8A1119DE-AB48-4D25-8D22-960BB1D0AC58}"/>
              </a:ext>
            </a:extLst>
          </p:cNvPr>
          <p:cNvSpPr/>
          <p:nvPr/>
        </p:nvSpPr>
        <p:spPr>
          <a:xfrm>
            <a:off x="14370638" y="841635"/>
            <a:ext cx="288740" cy="288740"/>
          </a:xfrm>
          <a:prstGeom prst="rect">
            <a:avLst/>
          </a:prstGeom>
          <a:solidFill>
            <a:srgbClr val="E3EC6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1D727D36-426F-4D26-B429-F23A85AE2E85}"/>
              </a:ext>
            </a:extLst>
          </p:cNvPr>
          <p:cNvSpPr/>
          <p:nvPr/>
        </p:nvSpPr>
        <p:spPr>
          <a:xfrm>
            <a:off x="14370638" y="1204841"/>
            <a:ext cx="288740" cy="288740"/>
          </a:xfrm>
          <a:prstGeom prst="rect">
            <a:avLst/>
          </a:prstGeom>
          <a:solidFill>
            <a:srgbClr val="ECF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7" name="Rechteck 16">
            <a:extLst>
              <a:ext uri="{FF2B5EF4-FFF2-40B4-BE49-F238E27FC236}">
                <a16:creationId xmlns:a16="http://schemas.microsoft.com/office/drawing/2014/main" id="{D6316C44-A923-4034-BCA3-137EEA939A8B}"/>
              </a:ext>
            </a:extLst>
          </p:cNvPr>
          <p:cNvSpPr/>
          <p:nvPr/>
        </p:nvSpPr>
        <p:spPr>
          <a:xfrm>
            <a:off x="14370638" y="1568045"/>
            <a:ext cx="288740" cy="288740"/>
          </a:xfrm>
          <a:prstGeom prst="rect">
            <a:avLst/>
          </a:prstGeom>
          <a:solidFill>
            <a:srgbClr val="F6F9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37978C9A-354B-4C1C-9779-FE184C8A85D3}"/>
              </a:ext>
            </a:extLst>
          </p:cNvPr>
          <p:cNvSpPr/>
          <p:nvPr/>
        </p:nvSpPr>
        <p:spPr>
          <a:xfrm>
            <a:off x="13627326" y="841635"/>
            <a:ext cx="288740" cy="288740"/>
          </a:xfrm>
          <a:prstGeom prst="rect">
            <a:avLst/>
          </a:prstGeom>
          <a:solidFill>
            <a:srgbClr val="BBDE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2427DFB4-A841-4AE9-B3D9-A6027F5CE22D}"/>
              </a:ext>
            </a:extLst>
          </p:cNvPr>
          <p:cNvSpPr/>
          <p:nvPr/>
        </p:nvSpPr>
        <p:spPr>
          <a:xfrm>
            <a:off x="13627326" y="1204841"/>
            <a:ext cx="288740" cy="288740"/>
          </a:xfrm>
          <a:prstGeom prst="rect">
            <a:avLst/>
          </a:prstGeom>
          <a:solidFill>
            <a:srgbClr val="D1E9F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2B56EC04-98ED-4316-9C3B-842C460D62BC}"/>
              </a:ext>
            </a:extLst>
          </p:cNvPr>
          <p:cNvSpPr/>
          <p:nvPr/>
        </p:nvSpPr>
        <p:spPr>
          <a:xfrm>
            <a:off x="13627326" y="1568045"/>
            <a:ext cx="288740" cy="288740"/>
          </a:xfrm>
          <a:prstGeom prst="rect">
            <a:avLst/>
          </a:prstGeom>
          <a:solidFill>
            <a:srgbClr val="E8F4F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 dirty="0"/>
          </a:p>
        </p:txBody>
      </p:sp>
      <p:sp>
        <p:nvSpPr>
          <p:cNvPr id="21" name="Rechteck 20">
            <a:extLst>
              <a:ext uri="{FF2B5EF4-FFF2-40B4-BE49-F238E27FC236}">
                <a16:creationId xmlns:a16="http://schemas.microsoft.com/office/drawing/2014/main" id="{27D02B00-5688-445D-915C-85235EBA30B8}"/>
              </a:ext>
            </a:extLst>
          </p:cNvPr>
          <p:cNvSpPr/>
          <p:nvPr/>
        </p:nvSpPr>
        <p:spPr>
          <a:xfrm>
            <a:off x="13998982" y="841635"/>
            <a:ext cx="288740" cy="288740"/>
          </a:xfrm>
          <a:prstGeom prst="rect">
            <a:avLst/>
          </a:prstGeom>
          <a:solidFill>
            <a:srgbClr val="F7DD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2" name="Rechteck 21">
            <a:extLst>
              <a:ext uri="{FF2B5EF4-FFF2-40B4-BE49-F238E27FC236}">
                <a16:creationId xmlns:a16="http://schemas.microsoft.com/office/drawing/2014/main" id="{12953C41-0FF0-4EDB-8CC7-9E777287AD5B}"/>
              </a:ext>
            </a:extLst>
          </p:cNvPr>
          <p:cNvSpPr/>
          <p:nvPr/>
        </p:nvSpPr>
        <p:spPr>
          <a:xfrm>
            <a:off x="13255670" y="841635"/>
            <a:ext cx="288740" cy="288740"/>
          </a:xfrm>
          <a:prstGeom prst="rect">
            <a:avLst/>
          </a:prstGeom>
          <a:solidFill>
            <a:srgbClr val="FF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3" name="Rechteck 22">
            <a:extLst>
              <a:ext uri="{FF2B5EF4-FFF2-40B4-BE49-F238E27FC236}">
                <a16:creationId xmlns:a16="http://schemas.microsoft.com/office/drawing/2014/main" id="{623C4BA4-EA09-41AE-9BF9-62DBBA0E4437}"/>
              </a:ext>
            </a:extLst>
          </p:cNvPr>
          <p:cNvSpPr/>
          <p:nvPr/>
        </p:nvSpPr>
        <p:spPr>
          <a:xfrm>
            <a:off x="14749391" y="841635"/>
            <a:ext cx="288740" cy="288740"/>
          </a:xfrm>
          <a:prstGeom prst="rect">
            <a:avLst/>
          </a:prstGeom>
          <a:solidFill>
            <a:srgbClr val="CBA7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4" name="Rechteck 23">
            <a:extLst>
              <a:ext uri="{FF2B5EF4-FFF2-40B4-BE49-F238E27FC236}">
                <a16:creationId xmlns:a16="http://schemas.microsoft.com/office/drawing/2014/main" id="{7EF1A95A-B33E-484E-BE24-AB5C58DDF307}"/>
              </a:ext>
            </a:extLst>
          </p:cNvPr>
          <p:cNvSpPr/>
          <p:nvPr/>
        </p:nvSpPr>
        <p:spPr>
          <a:xfrm>
            <a:off x="12884014" y="115223"/>
            <a:ext cx="288740" cy="288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5" name="Rechteck 24">
            <a:extLst>
              <a:ext uri="{FF2B5EF4-FFF2-40B4-BE49-F238E27FC236}">
                <a16:creationId xmlns:a16="http://schemas.microsoft.com/office/drawing/2014/main" id="{6ED9B379-A24E-4F3A-A352-C3E4955D658E}"/>
              </a:ext>
            </a:extLst>
          </p:cNvPr>
          <p:cNvSpPr/>
          <p:nvPr/>
        </p:nvSpPr>
        <p:spPr>
          <a:xfrm>
            <a:off x="12505260" y="115221"/>
            <a:ext cx="288740" cy="28874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6" name="Rechteck 25">
            <a:extLst>
              <a:ext uri="{FF2B5EF4-FFF2-40B4-BE49-F238E27FC236}">
                <a16:creationId xmlns:a16="http://schemas.microsoft.com/office/drawing/2014/main" id="{8438A201-06C0-461F-AB93-A56EC65D0410}"/>
              </a:ext>
            </a:extLst>
          </p:cNvPr>
          <p:cNvSpPr/>
          <p:nvPr/>
        </p:nvSpPr>
        <p:spPr>
          <a:xfrm>
            <a:off x="12505259" y="478428"/>
            <a:ext cx="288740" cy="288740"/>
          </a:xfrm>
          <a:prstGeom prst="rect">
            <a:avLst/>
          </a:prstGeom>
          <a:solidFill>
            <a:srgbClr val="6877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7" name="Rechteck 26">
            <a:extLst>
              <a:ext uri="{FF2B5EF4-FFF2-40B4-BE49-F238E27FC236}">
                <a16:creationId xmlns:a16="http://schemas.microsoft.com/office/drawing/2014/main" id="{1DAC2839-7E2F-4C28-97DD-3E1B283EA29B}"/>
              </a:ext>
            </a:extLst>
          </p:cNvPr>
          <p:cNvSpPr/>
          <p:nvPr/>
        </p:nvSpPr>
        <p:spPr>
          <a:xfrm>
            <a:off x="12500659" y="841635"/>
            <a:ext cx="288740" cy="288740"/>
          </a:xfrm>
          <a:prstGeom prst="rect">
            <a:avLst/>
          </a:prstGeom>
          <a:solidFill>
            <a:srgbClr val="8E99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8" name="Rechteck 27">
            <a:extLst>
              <a:ext uri="{FF2B5EF4-FFF2-40B4-BE49-F238E27FC236}">
                <a16:creationId xmlns:a16="http://schemas.microsoft.com/office/drawing/2014/main" id="{B188CA19-B181-4BEF-8082-E112D3ADA0A8}"/>
              </a:ext>
            </a:extLst>
          </p:cNvPr>
          <p:cNvSpPr/>
          <p:nvPr/>
        </p:nvSpPr>
        <p:spPr>
          <a:xfrm>
            <a:off x="12497711" y="1204841"/>
            <a:ext cx="288740" cy="288740"/>
          </a:xfrm>
          <a:prstGeom prst="rect">
            <a:avLst/>
          </a:prstGeom>
          <a:solidFill>
            <a:srgbClr val="B3BBC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29" name="Rechteck 28">
            <a:extLst>
              <a:ext uri="{FF2B5EF4-FFF2-40B4-BE49-F238E27FC236}">
                <a16:creationId xmlns:a16="http://schemas.microsoft.com/office/drawing/2014/main" id="{716D1F2F-686B-459D-8670-F11D72D2E7E9}"/>
              </a:ext>
            </a:extLst>
          </p:cNvPr>
          <p:cNvSpPr/>
          <p:nvPr/>
        </p:nvSpPr>
        <p:spPr>
          <a:xfrm>
            <a:off x="12497711" y="1568045"/>
            <a:ext cx="288740" cy="288740"/>
          </a:xfrm>
          <a:prstGeom prst="rect">
            <a:avLst/>
          </a:prstGeom>
          <a:solidFill>
            <a:srgbClr val="D9DD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de-DE" sz="3200"/>
          </a:p>
        </p:txBody>
      </p:sp>
      <p:sp>
        <p:nvSpPr>
          <p:cNvPr id="31" name="Titel 30">
            <a:extLst>
              <a:ext uri="{FF2B5EF4-FFF2-40B4-BE49-F238E27FC236}">
                <a16:creationId xmlns:a16="http://schemas.microsoft.com/office/drawing/2014/main" id="{08C3F4C1-3009-4066-B486-7B11F5A0AE8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38" y="368399"/>
            <a:ext cx="2448000" cy="1027851"/>
          </a:xfrm>
        </p:spPr>
        <p:txBody>
          <a:bodyPr/>
          <a:lstStyle/>
          <a:p>
            <a:r>
              <a:rPr lang="de-DE" dirty="0"/>
              <a:t>K20 to KE5 Conversion</a:t>
            </a:r>
          </a:p>
        </p:txBody>
      </p:sp>
      <p:sp>
        <p:nvSpPr>
          <p:cNvPr id="33" name="Textplatzhalter 32">
            <a:extLst>
              <a:ext uri="{FF2B5EF4-FFF2-40B4-BE49-F238E27FC236}">
                <a16:creationId xmlns:a16="http://schemas.microsoft.com/office/drawing/2014/main" id="{B3FFA535-002E-442D-A27F-70AFF425CF7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de-DE" dirty="0"/>
              <a:t>Direct conversion method for specific K20 assemblies</a:t>
            </a:r>
          </a:p>
        </p:txBody>
      </p:sp>
    </p:spTree>
    <p:extLst>
      <p:ext uri="{BB962C8B-B14F-4D97-AF65-F5344CB8AC3E}">
        <p14:creationId xmlns:p14="http://schemas.microsoft.com/office/powerpoint/2010/main" val="378648219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7C81C-522F-4256-8019-0D3F9CAE8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11772000" cy="432000"/>
          </a:xfrm>
        </p:spPr>
        <p:txBody>
          <a:bodyPr/>
          <a:lstStyle/>
          <a:p>
            <a:r>
              <a:rPr lang="en-US" dirty="0"/>
              <a:t>Direct Conversion Assemblies 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AFA5EE7-52EE-41D5-83AD-13DD58B04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99" y="2085974"/>
            <a:ext cx="11771214" cy="38900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Step 1: Gather information about your system.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/>
              <a:t>Model Number </a:t>
            </a:r>
            <a:r>
              <a:rPr lang="en-US" u="sng" dirty="0">
                <a:latin typeface="Bradley Hand ITC" panose="03070402050302030203" pitchFamily="66" charset="0"/>
              </a:rPr>
              <a:t>VBG-ENX-K20-DMD</a:t>
            </a:r>
            <a:endParaRPr lang="en-US" dirty="0"/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/>
              <a:t>Name </a:t>
            </a:r>
            <a:r>
              <a:rPr lang="en-US" u="sng" dirty="0">
                <a:latin typeface="Bradley Hand ITC" panose="03070402050302030203" pitchFamily="66" charset="0"/>
              </a:rPr>
              <a:t>Gateway1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/>
              <a:t>Assembly </a:t>
            </a:r>
            <a:r>
              <a:rPr lang="en-US" u="sng" dirty="0">
                <a:latin typeface="Bradley Hand ITC" panose="03070402050302030203" pitchFamily="66" charset="0"/>
              </a:rPr>
              <a:t>I/O: C1/2 A/B Slaves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/>
              <a:t>Size </a:t>
            </a:r>
            <a:r>
              <a:rPr lang="en-US" i="1" u="sng" dirty="0">
                <a:latin typeface="Bradley Hand ITC" panose="03070402050302030203" pitchFamily="66" charset="0"/>
              </a:rPr>
              <a:t>INT  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r>
              <a:rPr lang="en-US" dirty="0"/>
              <a:t>IP Address </a:t>
            </a:r>
            <a:r>
              <a:rPr lang="en-US" i="1" u="sng" dirty="0">
                <a:latin typeface="Bradley Hand ITC" panose="03070402050302030203" pitchFamily="66" charset="0"/>
              </a:rPr>
              <a:t>192.168.137.15</a:t>
            </a:r>
          </a:p>
          <a:p>
            <a:pPr marL="342900" indent="-342900">
              <a:buFont typeface="Wingdings" panose="05000000000000000000" pitchFamily="2" charset="2"/>
              <a:buChar char="q"/>
            </a:pPr>
            <a:endParaRPr lang="en-US" i="1" dirty="0">
              <a:latin typeface="Bradley Hand ITC" panose="03070402050302030203" pitchFamily="66" charset="0"/>
            </a:endParaRP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D0B46-B8E7-4345-9516-D3838DD4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76864" y="6467671"/>
            <a:ext cx="779288" cy="137126"/>
          </a:xfrm>
        </p:spPr>
        <p:txBody>
          <a:bodyPr/>
          <a:lstStyle/>
          <a:p>
            <a:fld id="{C225CFA7-03CB-410C-9558-25B9B984A2C4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FEEA3-6033-449D-9733-9DB14B5D1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95999" y="6617194"/>
            <a:ext cx="7200000" cy="137126"/>
          </a:xfrm>
        </p:spPr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AB5BB-F7EC-45D6-B06E-4671A084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85869" y="6467671"/>
            <a:ext cx="1005506" cy="137126"/>
          </a:xfrm>
        </p:spPr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2</a:t>
            </a:fld>
            <a:endParaRPr lang="de-DE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2E5B8675-6462-4AAE-9DEF-FA65AE017B74}"/>
              </a:ext>
            </a:extLst>
          </p:cNvPr>
          <p:cNvSpPr txBox="1"/>
          <p:nvPr/>
        </p:nvSpPr>
        <p:spPr>
          <a:xfrm>
            <a:off x="216000" y="738186"/>
            <a:ext cx="101849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If certain common Ethernet/IP assemblies were chosen previously the conversion unitality is </a:t>
            </a:r>
            <a:r>
              <a:rPr lang="en-US" b="1" u="sng" dirty="0"/>
              <a:t>not</a:t>
            </a:r>
            <a:r>
              <a:rPr lang="en-US" dirty="0"/>
              <a:t> needed. Simply delete the old ASi gateway and add the new. Follow these steps.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30935765-834D-420D-9A67-0D1748CEDE0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76863" y="2025218"/>
            <a:ext cx="6610350" cy="4060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885464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7C81C-522F-4256-8019-0D3F9CAE8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11772000" cy="432000"/>
          </a:xfrm>
        </p:spPr>
        <p:txBody>
          <a:bodyPr/>
          <a:lstStyle/>
          <a:p>
            <a:r>
              <a:rPr lang="en-US" dirty="0"/>
              <a:t>Direct Conversion Assemblies 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AFA5EE7-52EE-41D5-83AD-13DD58B04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99" y="2085974"/>
            <a:ext cx="11771214" cy="38900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Step 2: Delete the old gateway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D0B46-B8E7-4345-9516-D3838DD4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76864" y="6467671"/>
            <a:ext cx="779288" cy="137126"/>
          </a:xfrm>
        </p:spPr>
        <p:txBody>
          <a:bodyPr/>
          <a:lstStyle/>
          <a:p>
            <a:fld id="{84620290-B16C-47E5-885D-A4E2288A8D6C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FEEA3-6033-449D-9733-9DB14B5D1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95999" y="6617194"/>
            <a:ext cx="7200000" cy="137126"/>
          </a:xfrm>
        </p:spPr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AB5BB-F7EC-45D6-B06E-4671A084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85869" y="6467671"/>
            <a:ext cx="1005506" cy="137126"/>
          </a:xfrm>
        </p:spPr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3</a:t>
            </a:fld>
            <a:endParaRPr lang="de-DE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0F6266D-F58B-448D-AC15-71AF91CA50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54675" y="1917609"/>
            <a:ext cx="3873699" cy="35371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17037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27C81C-522F-4256-8019-0D3F9CAE8C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16000" y="216000"/>
            <a:ext cx="11772000" cy="432000"/>
          </a:xfrm>
        </p:spPr>
        <p:txBody>
          <a:bodyPr/>
          <a:lstStyle/>
          <a:p>
            <a:r>
              <a:rPr lang="en-US" dirty="0"/>
              <a:t>Direct Conversion Assemblies </a:t>
            </a:r>
          </a:p>
        </p:txBody>
      </p:sp>
      <p:sp>
        <p:nvSpPr>
          <p:cNvPr id="12" name="Content Placeholder 11">
            <a:extLst>
              <a:ext uri="{FF2B5EF4-FFF2-40B4-BE49-F238E27FC236}">
                <a16:creationId xmlns:a16="http://schemas.microsoft.com/office/drawing/2014/main" id="{4AFA5EE7-52EE-41D5-83AD-13DD58B048A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5999" y="2085974"/>
            <a:ext cx="12480826" cy="38900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Step 3: Add the new gateway. Based on your old model number make sure to select the correct one.</a:t>
            </a:r>
          </a:p>
          <a:p>
            <a:pPr marL="0" indent="0">
              <a:buNone/>
            </a:pPr>
            <a:r>
              <a:rPr lang="en-US" b="0" dirty="0"/>
              <a:t>VBG-ENX-K20-D </a:t>
            </a:r>
            <a:r>
              <a:rPr lang="en-US" b="0" dirty="0">
                <a:sym typeface="Wingdings" panose="05000000000000000000" pitchFamily="2" charset="2"/>
              </a:rPr>
              <a:t> VBG-EP1-KE5-D</a:t>
            </a:r>
          </a:p>
          <a:p>
            <a:pPr marL="0" indent="0">
              <a:buNone/>
            </a:pPr>
            <a:r>
              <a:rPr lang="en-US" b="0" dirty="0"/>
              <a:t>VBG-ENX-K20-D-EV24 </a:t>
            </a:r>
            <a:r>
              <a:rPr lang="en-US" b="0" dirty="0">
                <a:sym typeface="Wingdings" panose="05000000000000000000" pitchFamily="2" charset="2"/>
              </a:rPr>
              <a:t> VBG-EP1-KE5-D</a:t>
            </a:r>
          </a:p>
          <a:p>
            <a:pPr marL="0" indent="0">
              <a:buNone/>
            </a:pPr>
            <a:r>
              <a:rPr lang="en-US" b="0" dirty="0">
                <a:sym typeface="Wingdings" panose="05000000000000000000" pitchFamily="2" charset="2"/>
              </a:rPr>
              <a:t>VBG-ENX-K20-DMD  VBG-EP1-KE5-DMD</a:t>
            </a:r>
          </a:p>
          <a:p>
            <a:pPr marL="0" indent="0">
              <a:buNone/>
            </a:pPr>
            <a:r>
              <a:rPr lang="en-US" b="0" dirty="0">
                <a:sym typeface="Wingdings" panose="05000000000000000000" pitchFamily="2" charset="2"/>
              </a:rPr>
              <a:t>VBG-ENX-K20-DMD-EV  VBG-EP1-KE5-DMD</a:t>
            </a:r>
          </a:p>
          <a:p>
            <a:pPr marL="0" indent="0">
              <a:buNone/>
            </a:pPr>
            <a:endParaRPr lang="en-US" b="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b="0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DD0B46-B8E7-4345-9516-D3838DD4CEB0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5376864" y="6467671"/>
            <a:ext cx="779288" cy="137126"/>
          </a:xfrm>
        </p:spPr>
        <p:txBody>
          <a:bodyPr/>
          <a:lstStyle/>
          <a:p>
            <a:fld id="{968105C7-DA7C-476B-96E7-AE65F3613DDE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FEEA3-6033-449D-9733-9DB14B5D1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2495999" y="6617194"/>
            <a:ext cx="7200000" cy="137126"/>
          </a:xfrm>
        </p:spPr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6BAB5BB-F7EC-45D6-B06E-4671A084AD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185869" y="6467671"/>
            <a:ext cx="1005506" cy="137126"/>
          </a:xfrm>
        </p:spPr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4</a:t>
            </a:fld>
            <a:endParaRPr lang="de-DE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C13055A-317E-46F0-BC97-28CC05DB4F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8594" y="2265595"/>
            <a:ext cx="5315223" cy="353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85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F4E0AF-97CC-41AD-8F92-86263B8F17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Direct Conversion Assemblies 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53C4C77-FECC-4C98-ADAB-A610E3ADFB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12635A-C133-4DE9-96CE-F5BCAFDC2C90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568B0-CBDC-4C51-A1AE-EE511EA11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C3D51DC-8494-4302-B773-F5267BFD64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5</a:t>
            </a:fld>
            <a:endParaRPr lang="de-DE"/>
          </a:p>
        </p:txBody>
      </p:sp>
      <p:sp>
        <p:nvSpPr>
          <p:cNvPr id="9" name="Content Placeholder 11">
            <a:extLst>
              <a:ext uri="{FF2B5EF4-FFF2-40B4-BE49-F238E27FC236}">
                <a16:creationId xmlns:a16="http://schemas.microsoft.com/office/drawing/2014/main" id="{66AC5185-B57D-480A-A9B3-96A853C004D6}"/>
              </a:ext>
            </a:extLst>
          </p:cNvPr>
          <p:cNvSpPr txBox="1">
            <a:spLocks/>
          </p:cNvSpPr>
          <p:nvPr/>
        </p:nvSpPr>
        <p:spPr>
          <a:xfrm>
            <a:off x="216000" y="1038224"/>
            <a:ext cx="11252100" cy="3486151"/>
          </a:xfrm>
          <a:prstGeom prst="rect">
            <a:avLst/>
          </a:prstGeom>
        </p:spPr>
        <p:txBody>
          <a:bodyPr vert="horz" lIns="0" tIns="0" rIns="0" bIns="0" numCol="2" spcCol="180000" rtlCol="0">
            <a:noAutofit/>
          </a:bodyPr>
          <a:lstStyle>
            <a:lvl1pPr marL="358775" indent="-3587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200"/>
              </a:spcAft>
              <a:buClr>
                <a:schemeClr val="accent1"/>
              </a:buClr>
              <a:buFont typeface="+mj-lt"/>
              <a:buAutoNum type="arabicPeriod"/>
              <a:defRPr sz="22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1338" indent="-358775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defRPr sz="18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6450" indent="-361950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defRPr sz="16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76325" indent="-3603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tabLst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57300" indent="-271463" algn="l" defTabSz="914400" rtl="0" eaLnBrk="1" latinLnBrk="0" hangingPunct="1">
              <a:lnSpc>
                <a:spcPct val="120000"/>
              </a:lnSpc>
              <a:spcBef>
                <a:spcPts val="0"/>
              </a:spcBef>
              <a:spcAft>
                <a:spcPts val="300"/>
              </a:spcAft>
              <a:buClr>
                <a:schemeClr val="accent1"/>
              </a:buClr>
              <a:buFont typeface="+mj-lt"/>
              <a:buAutoNum type="arabicPeriod"/>
              <a:defRPr sz="1400" i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+mj-lt"/>
              <a:buNone/>
            </a:pPr>
            <a:r>
              <a:rPr lang="en-US" dirty="0"/>
              <a:t>Step 3: Enter the Name, IP Address, and Size exactly as the old gateway had it. Choose the new assembly based on the below table</a:t>
            </a:r>
          </a:p>
          <a:p>
            <a:pPr marL="0" indent="0">
              <a:buFont typeface="+mj-lt"/>
              <a:buNone/>
            </a:pPr>
            <a:endParaRPr lang="en-US" b="0" dirty="0">
              <a:sym typeface="Wingdings" panose="05000000000000000000" pitchFamily="2" charset="2"/>
            </a:endParaRPr>
          </a:p>
          <a:p>
            <a:pPr marL="0" indent="0">
              <a:buFont typeface="+mj-lt"/>
              <a:buNone/>
            </a:pPr>
            <a:endParaRPr lang="en-US" b="0" dirty="0">
              <a:sym typeface="Wingdings" panose="05000000000000000000" pitchFamily="2" charset="2"/>
            </a:endParaRPr>
          </a:p>
          <a:p>
            <a:pPr marL="0" indent="0">
              <a:buFont typeface="+mj-lt"/>
              <a:buNone/>
            </a:pPr>
            <a:endParaRPr lang="en-US" dirty="0">
              <a:sym typeface="Wingdings" panose="05000000000000000000" pitchFamily="2" charset="2"/>
            </a:endParaRPr>
          </a:p>
          <a:p>
            <a:pPr marL="0" indent="0">
              <a:buFont typeface="+mj-lt"/>
              <a:buNone/>
            </a:pPr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C074E4DC-71E1-4852-BFBE-0CD7ACDAEB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88622" y="2770611"/>
            <a:ext cx="4880451" cy="3280770"/>
          </a:xfrm>
          <a:prstGeom prst="rect">
            <a:avLst/>
          </a:prstGeom>
        </p:spPr>
      </p:pic>
      <p:graphicFrame>
        <p:nvGraphicFramePr>
          <p:cNvPr id="13" name="Table 13">
            <a:extLst>
              <a:ext uri="{FF2B5EF4-FFF2-40B4-BE49-F238E27FC236}">
                <a16:creationId xmlns:a16="http://schemas.microsoft.com/office/drawing/2014/main" id="{228928DC-AB67-4ED7-86D4-3C84DBC27DF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7535095"/>
              </p:ext>
            </p:extLst>
          </p:nvPr>
        </p:nvGraphicFramePr>
        <p:xfrm>
          <a:off x="1027114" y="2865888"/>
          <a:ext cx="5254626" cy="3090216"/>
        </p:xfrm>
        <a:graphic>
          <a:graphicData uri="http://schemas.openxmlformats.org/drawingml/2006/table">
            <a:tbl>
              <a:tblPr firstRow="1" bandRow="1">
                <a:tableStyleId>{9D7B26C5-4107-4FEC-AEDC-1716B250A1EF}</a:tableStyleId>
              </a:tblPr>
              <a:tblGrid>
                <a:gridCol w="2627313">
                  <a:extLst>
                    <a:ext uri="{9D8B030D-6E8A-4147-A177-3AD203B41FA5}">
                      <a16:colId xmlns:a16="http://schemas.microsoft.com/office/drawing/2014/main" val="3329283211"/>
                    </a:ext>
                  </a:extLst>
                </a:gridCol>
                <a:gridCol w="2627313">
                  <a:extLst>
                    <a:ext uri="{9D8B030D-6E8A-4147-A177-3AD203B41FA5}">
                      <a16:colId xmlns:a16="http://schemas.microsoft.com/office/drawing/2014/main" val="2182129839"/>
                    </a:ext>
                  </a:extLst>
                </a:gridCol>
              </a:tblGrid>
              <a:tr h="3862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Old K20 Assemblies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New KE5 Assemblies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9879709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 A Slaves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0458691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 A Slaves + 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DIO Diagnostics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21411366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 A/B Slaves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2384753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C1 A/B Slaves + 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DIO Diagnostics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09284461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C1/2 A/B Slaves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DIO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98313547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C1/2 A/B Slaves + CI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DIO Diagnostics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56667525"/>
                  </a:ext>
                </a:extLst>
              </a:tr>
              <a:tr h="386277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ASI-1+2 Discrete Only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/>
                        <a:t>DIO Diagnostics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58505766"/>
                  </a:ext>
                </a:extLst>
              </a:tr>
            </a:tbl>
          </a:graphicData>
        </a:graphic>
      </p:graphicFrame>
      <p:sp>
        <p:nvSpPr>
          <p:cNvPr id="17" name="TextBox 16">
            <a:extLst>
              <a:ext uri="{FF2B5EF4-FFF2-40B4-BE49-F238E27FC236}">
                <a16:creationId xmlns:a16="http://schemas.microsoft.com/office/drawing/2014/main" id="{9BC31801-16D3-4FFF-8562-CD4D748173DC}"/>
              </a:ext>
            </a:extLst>
          </p:cNvPr>
          <p:cNvSpPr txBox="1"/>
          <p:nvPr/>
        </p:nvSpPr>
        <p:spPr>
          <a:xfrm>
            <a:off x="6628534" y="1338882"/>
            <a:ext cx="50006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>
                <a:schemeClr val="accent1"/>
              </a:buClr>
            </a:pPr>
            <a:r>
              <a:rPr lang="en-US" dirty="0">
                <a:solidFill>
                  <a:srgbClr val="FF0000"/>
                </a:solidFill>
              </a:rPr>
              <a:t>If your Old K20 assembly is not listed use the conversion utility to properly remap the IO!</a:t>
            </a:r>
          </a:p>
        </p:txBody>
      </p:sp>
    </p:spTree>
    <p:extLst>
      <p:ext uri="{BB962C8B-B14F-4D97-AF65-F5344CB8AC3E}">
        <p14:creationId xmlns:p14="http://schemas.microsoft.com/office/powerpoint/2010/main" val="254836809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3652E-C5D9-4C5E-A686-1667CE5658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Demonstration</a:t>
            </a:r>
          </a:p>
        </p:txBody>
      </p:sp>
      <p:pic>
        <p:nvPicPr>
          <p:cNvPr id="7" name="K20KE5 direct mapping instruction video">
            <a:hlinkClick r:id="" action="ppaction://media"/>
            <a:extLst>
              <a:ext uri="{FF2B5EF4-FFF2-40B4-BE49-F238E27FC236}">
                <a16:creationId xmlns:a16="http://schemas.microsoft.com/office/drawing/2014/main" id="{9433C39F-6B87-48FD-9BD6-B6F06958D13D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574" y="719665"/>
            <a:ext cx="9813947" cy="5520019"/>
          </a:xfrm>
        </p:spPr>
      </p:pic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30B7AB-3D81-4E07-A0CB-632CBAD37E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AC860D-A1DF-4A1C-B03D-69037FACEDCA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A1E5995-6DF6-4D85-966D-5F3901B802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2017BEC-72BD-4E1E-A0FC-A761EE8E2F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6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722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808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2530E0-74D0-4193-A708-17E5F9EA0F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K20 CI mapping to KE5 Diagnostics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DF5B52D-A9DF-4936-8E1A-A08A70E65FC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K20 uses CI (Command Interface) for diagnostics data, in which a mailbox mechanism is utilized. For KE5 this process has been simplified by directly mapping the diagnostics data in the input controller tags.</a:t>
            </a:r>
          </a:p>
          <a:p>
            <a:r>
              <a:rPr lang="en-US" dirty="0"/>
              <a:t>Reference to KE5 direct mapping can be found in manual </a:t>
            </a:r>
            <a:r>
              <a:rPr lang="en-US" dirty="0" err="1"/>
              <a:t>pg</a:t>
            </a:r>
            <a:r>
              <a:rPr lang="en-US" dirty="0"/>
              <a:t> 74. Link Below.</a:t>
            </a:r>
            <a:r>
              <a:rPr lang="en-US" sz="2400" dirty="0">
                <a:hlinkClick r:id="rId2"/>
              </a:rPr>
              <a:t> </a:t>
            </a:r>
            <a:r>
              <a:rPr lang="en-US" sz="1800" dirty="0">
                <a:hlinkClick r:id="rId2"/>
              </a:rPr>
              <a:t>https://files.pepperl-fuchs.com/webcat/navi/productInfo/doct/tdoct7070c_eng.pdf?v=20240620103909</a:t>
            </a:r>
            <a:r>
              <a:rPr lang="en-US" sz="1800" dirty="0"/>
              <a:t>                                                                                                                                    </a:t>
            </a:r>
          </a:p>
          <a:p>
            <a:endParaRPr lang="en-US" sz="1800" dirty="0"/>
          </a:p>
          <a:p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(Body)"/>
              </a:rPr>
              <a:t>Reference to K20 Command interface can be found in the Command Interface manual for the K20. Link Below. 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  <a:hlinkClick r:id="rId3"/>
              </a:rPr>
              <a:t>https://files.pepperl-fuchs.com/webcat/navi/productInfo/doct/tdoct1484a_eng.pdf?v=20230403152657</a:t>
            </a:r>
            <a:r>
              <a:rPr kumimoji="0" lang="en-US" sz="180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+mn-cs"/>
              </a:rPr>
              <a:t> </a:t>
            </a:r>
            <a:endParaRPr kumimoji="0" lang="en-US" sz="18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(Body)"/>
            </a:endParaRPr>
          </a:p>
          <a:p>
            <a:r>
              <a:rPr lang="en-US" dirty="0">
                <a:solidFill>
                  <a:prstClr val="black"/>
                </a:solidFill>
                <a:latin typeface="Arial (Body)"/>
              </a:rPr>
              <a:t>If there is any issue with the conversion process, or any question please contact technical support. </a:t>
            </a:r>
            <a:r>
              <a:rPr kumimoji="0" lang="en-US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 (Body)"/>
                <a:hlinkClick r:id="rId4"/>
              </a:rPr>
              <a:t>ask@us.pepperl-fuchs.com</a:t>
            </a:r>
            <a:endParaRPr kumimoji="0" lang="en-US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rial (Body)"/>
            </a:endParaRPr>
          </a:p>
          <a:p>
            <a:pPr marL="0" indent="0">
              <a:buNone/>
            </a:pPr>
            <a:endParaRPr lang="en-US" sz="1800" dirty="0"/>
          </a:p>
          <a:p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ED9716-9DCC-45B1-BE72-CAD0BF4CAE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4BCFD2-2932-4C8E-B288-33E71AD0F101}" type="datetime1">
              <a:rPr lang="en-US" smtClean="0"/>
              <a:t>7/30/2024</a:t>
            </a:fld>
            <a:endParaRPr lang="de-D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7851FF9-4EB9-42B5-AFE9-8495107A42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Shahyan Bharucha  |  K20 to KE5 Conversion  |  Version 1.3</a:t>
            </a:r>
            <a:endParaRPr lang="de-D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A74BB6-93CE-4B3B-9087-33306839A4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de-DE"/>
              <a:t>| Page </a:t>
            </a:r>
            <a:fld id="{966F64FB-DB73-4FE9-AAF6-0D79DBE15A62}" type="slidenum">
              <a:rPr lang="de-DE" smtClean="0"/>
              <a:pPr/>
              <a:t>7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227429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A7C0B3E-668E-4A51-9A20-DAF98C45A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2738" y="368399"/>
            <a:ext cx="2448000" cy="591193"/>
          </a:xfrm>
        </p:spPr>
        <p:txBody>
          <a:bodyPr/>
          <a:lstStyle/>
          <a:p>
            <a:r>
              <a:rPr lang="de-DE" dirty="0"/>
              <a:t>Pepperl+Fuchs, Inc.</a:t>
            </a:r>
            <a:br>
              <a:rPr lang="de-DE" dirty="0"/>
            </a:br>
            <a:br>
              <a:rPr lang="de-DE" dirty="0"/>
            </a:br>
            <a:endParaRPr lang="de-DE" dirty="0"/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040485C9-FFE5-46C6-BD7A-1D3620908AF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12738" y="1297008"/>
            <a:ext cx="2448000" cy="1338130"/>
          </a:xfrm>
        </p:spPr>
        <p:txBody>
          <a:bodyPr/>
          <a:lstStyle/>
          <a:p>
            <a:r>
              <a:rPr lang="de-DE" dirty="0"/>
              <a:t>1600 Enterprise Parkway</a:t>
            </a:r>
          </a:p>
          <a:p>
            <a:r>
              <a:rPr lang="de-DE" dirty="0"/>
              <a:t>Twinsburg OH 44087</a:t>
            </a:r>
          </a:p>
          <a:p>
            <a:r>
              <a:rPr lang="de-DE" dirty="0"/>
              <a:t>USA</a:t>
            </a:r>
          </a:p>
          <a:p>
            <a:endParaRPr lang="de-DE" dirty="0"/>
          </a:p>
          <a:p>
            <a:r>
              <a:rPr lang="de-DE" dirty="0"/>
              <a:t>www.pepperl-fuchs.com</a:t>
            </a:r>
          </a:p>
          <a:p>
            <a:endParaRPr lang="de-DE" dirty="0"/>
          </a:p>
          <a:p>
            <a:endParaRPr lang="de-DE" dirty="0"/>
          </a:p>
        </p:txBody>
      </p:sp>
      <p:sp>
        <p:nvSpPr>
          <p:cNvPr id="4" name="Textplatzhalter 3">
            <a:extLst>
              <a:ext uri="{FF2B5EF4-FFF2-40B4-BE49-F238E27FC236}">
                <a16:creationId xmlns:a16="http://schemas.microsoft.com/office/drawing/2014/main" id="{AC600FF6-FC07-4732-A914-BE2584D52173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12738" y="3206750"/>
            <a:ext cx="5341937" cy="2490788"/>
          </a:xfrm>
        </p:spPr>
        <p:txBody>
          <a:bodyPr/>
          <a:lstStyle/>
          <a:p>
            <a:r>
              <a:rPr lang="de-DE" dirty="0"/>
              <a:t>Contact</a:t>
            </a:r>
            <a:br>
              <a:rPr lang="de-DE" dirty="0"/>
            </a:br>
            <a:r>
              <a:rPr lang="de-DE" b="0" dirty="0"/>
              <a:t>+1 330-486-0001</a:t>
            </a:r>
          </a:p>
          <a:p>
            <a:r>
              <a:rPr lang="de-DE" b="0" dirty="0"/>
              <a:t>ask@us.pepperl-fuchs.com</a:t>
            </a:r>
            <a:endParaRPr lang="de-DE" dirty="0"/>
          </a:p>
          <a:p>
            <a:r>
              <a:rPr lang="en-US" dirty="0"/>
              <a:t>Hours of Operation</a:t>
            </a:r>
          </a:p>
          <a:p>
            <a:r>
              <a:rPr lang="en-US" b="0" dirty="0"/>
              <a:t>8:00 a.m. ET to 6:00 p.m. ET</a:t>
            </a:r>
            <a:endParaRPr lang="de-DE" b="0" dirty="0"/>
          </a:p>
        </p:txBody>
      </p:sp>
    </p:spTree>
    <p:extLst>
      <p:ext uri="{BB962C8B-B14F-4D97-AF65-F5344CB8AC3E}">
        <p14:creationId xmlns:p14="http://schemas.microsoft.com/office/powerpoint/2010/main" val="3702322173"/>
      </p:ext>
    </p:extLst>
  </p:cSld>
  <p:clrMapOvr>
    <a:masterClrMapping/>
  </p:clrMapOvr>
</p:sld>
</file>

<file path=ppt/theme/theme1.xml><?xml version="1.0" encoding="utf-8"?>
<a:theme xmlns:a="http://schemas.openxmlformats.org/drawingml/2006/main" name="Pepperl+Fuchs">
  <a:themeElements>
    <a:clrScheme name="Pepperl+Fuchs">
      <a:dk1>
        <a:srgbClr val="000000"/>
      </a:dk1>
      <a:lt1>
        <a:srgbClr val="FFFFFF"/>
      </a:lt1>
      <a:dk2>
        <a:srgbClr val="425563"/>
      </a:dk2>
      <a:lt2>
        <a:srgbClr val="D9DDE0"/>
      </a:lt2>
      <a:accent1>
        <a:srgbClr val="00A587"/>
      </a:accent1>
      <a:accent2>
        <a:srgbClr val="FF6A39"/>
      </a:accent2>
      <a:accent3>
        <a:srgbClr val="8DC8E8"/>
      </a:accent3>
      <a:accent4>
        <a:srgbClr val="EAAA00"/>
      </a:accent4>
      <a:accent5>
        <a:srgbClr val="D0DF00"/>
      </a:accent5>
      <a:accent6>
        <a:srgbClr val="7D2248"/>
      </a:accent6>
      <a:hlink>
        <a:srgbClr val="00A587"/>
      </a:hlink>
      <a:folHlink>
        <a:srgbClr val="00A587"/>
      </a:folHlink>
    </a:clrScheme>
    <a:fontScheme name="Pepperl+Fu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</a:spPr>
      <a:bodyPr wrap="square" lIns="0" tIns="0" rIns="0" bIns="0" rtlCol="0" anchor="ctr">
        <a:noAutofit/>
      </a:bodyPr>
      <a:lstStyle>
        <a:defPPr algn="l">
          <a:lnSpc>
            <a:spcPct val="120000"/>
          </a:lnSpc>
          <a:defRPr sz="2000"/>
        </a:defPPr>
      </a:lstStyle>
    </a:spDef>
    <a:lnDef>
      <a:spPr>
        <a:ln w="25400">
          <a:solidFill>
            <a:schemeClr val="tx2"/>
          </a:solidFill>
          <a:tailEnd type="triangle" w="lg" len="lg"/>
        </a:ln>
        <a:effectLst>
          <a:softEdge rad="0"/>
        </a:effectLst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 marL="285750" indent="-285750" algn="l">
          <a:buClr>
            <a:schemeClr val="accent1"/>
          </a:buClr>
          <a:buFont typeface="Wingdings" panose="05000000000000000000" pitchFamily="2" charset="2"/>
          <a:buChar char="§"/>
          <a:defRPr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C9C38BC3-94B4-48A2-8673-6A5CAB21555A}" vid="{F8FD6906-BA53-4534-84FE-F4706A308441}"/>
    </a:ext>
  </a:extLst>
</a:theme>
</file>

<file path=ppt/theme/theme2.xml><?xml version="1.0" encoding="utf-8"?>
<a:theme xmlns:a="http://schemas.openxmlformats.org/drawingml/2006/main" name="Marketing Briefing und ID Card">
  <a:themeElements>
    <a:clrScheme name="Pepperl+Fuchs">
      <a:dk1>
        <a:srgbClr val="000000"/>
      </a:dk1>
      <a:lt1>
        <a:srgbClr val="FFFFFF"/>
      </a:lt1>
      <a:dk2>
        <a:srgbClr val="425563"/>
      </a:dk2>
      <a:lt2>
        <a:srgbClr val="D9DDE0"/>
      </a:lt2>
      <a:accent1>
        <a:srgbClr val="00A587"/>
      </a:accent1>
      <a:accent2>
        <a:srgbClr val="FF6A39"/>
      </a:accent2>
      <a:accent3>
        <a:srgbClr val="8DC8E8"/>
      </a:accent3>
      <a:accent4>
        <a:srgbClr val="EAAA00"/>
      </a:accent4>
      <a:accent5>
        <a:srgbClr val="D0DF00"/>
      </a:accent5>
      <a:accent6>
        <a:srgbClr val="7D2248"/>
      </a:accent6>
      <a:hlink>
        <a:srgbClr val="00A587"/>
      </a:hlink>
      <a:folHlink>
        <a:srgbClr val="00A587"/>
      </a:folHlink>
    </a:clrScheme>
    <a:fontScheme name="Pepperl+Fuchs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bg1">
            <a:lumMod val="95000"/>
          </a:schemeClr>
        </a:solidFill>
      </a:spPr>
      <a:bodyPr wrap="square" lIns="0" tIns="0" rIns="0" bIns="0" rtlCol="0" anchor="ctr">
        <a:spAutoFit/>
      </a:bodyPr>
      <a:lstStyle>
        <a:defPPr algn="l">
          <a:lnSpc>
            <a:spcPct val="120000"/>
          </a:lnSpc>
          <a:defRPr sz="2000"/>
        </a:defPPr>
      </a:lstStyle>
    </a:spDef>
    <a:lnDef>
      <a:spPr>
        <a:ln w="25400">
          <a:solidFill>
            <a:schemeClr val="tx2"/>
          </a:solidFill>
          <a:tailEnd type="none"/>
        </a:ln>
        <a:effectLst>
          <a:glow rad="25400">
            <a:schemeClr val="bg1"/>
          </a:glow>
          <a:softEdge rad="0"/>
        </a:effectLst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Presentation2" id="{C9C38BC3-94B4-48A2-8673-6A5CAB21555A}" vid="{C6F9DA02-C9D6-45F2-810D-F210CB796E35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PeFu PPT Master (1)</Template>
  <TotalTime>412</TotalTime>
  <Words>512</Words>
  <Application>Microsoft Office PowerPoint</Application>
  <PresentationFormat>Widescreen</PresentationFormat>
  <Paragraphs>76</Paragraphs>
  <Slides>8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Arial (Body)</vt:lpstr>
      <vt:lpstr>Bradley Hand ITC</vt:lpstr>
      <vt:lpstr>Calibri</vt:lpstr>
      <vt:lpstr>Helvetica World</vt:lpstr>
      <vt:lpstr>Wingdings</vt:lpstr>
      <vt:lpstr>Pepperl+Fuchs</vt:lpstr>
      <vt:lpstr>Marketing Briefing und ID Card</vt:lpstr>
      <vt:lpstr>K20 to KE5 Conversion</vt:lpstr>
      <vt:lpstr>Direct Conversion Assemblies </vt:lpstr>
      <vt:lpstr>Direct Conversion Assemblies </vt:lpstr>
      <vt:lpstr>Direct Conversion Assemblies </vt:lpstr>
      <vt:lpstr>Direct Conversion Assemblies </vt:lpstr>
      <vt:lpstr>Demonstration</vt:lpstr>
      <vt:lpstr>K20 CI mapping to KE5 Diagnostics </vt:lpstr>
      <vt:lpstr>Pepperl+Fuchs, Inc.  </vt:lpstr>
    </vt:vector>
  </TitlesOfParts>
  <Company>Pepperl+Fuchs Group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Bharucha Shahyan</dc:creator>
  <cp:lastModifiedBy>Cicerchi Tim</cp:lastModifiedBy>
  <cp:revision>14</cp:revision>
  <dcterms:created xsi:type="dcterms:W3CDTF">2024-07-16T13:49:35Z</dcterms:created>
  <dcterms:modified xsi:type="dcterms:W3CDTF">2024-07-30T17:19:25Z</dcterms:modified>
</cp:coreProperties>
</file>