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51" r:id="rId1"/>
  </p:sldMasterIdLst>
  <p:notesMasterIdLst>
    <p:notesMasterId r:id="rId165"/>
  </p:notesMasterIdLst>
  <p:handoutMasterIdLst>
    <p:handoutMasterId r:id="rId166"/>
  </p:handoutMasterIdLst>
  <p:sldIdLst>
    <p:sldId id="339" r:id="rId2"/>
    <p:sldId id="489" r:id="rId3"/>
    <p:sldId id="490" r:id="rId4"/>
    <p:sldId id="572" r:id="rId5"/>
    <p:sldId id="621" r:id="rId6"/>
    <p:sldId id="721" r:id="rId7"/>
    <p:sldId id="722" r:id="rId8"/>
    <p:sldId id="723" r:id="rId9"/>
    <p:sldId id="724" r:id="rId10"/>
    <p:sldId id="725" r:id="rId11"/>
    <p:sldId id="726" r:id="rId12"/>
    <p:sldId id="727" r:id="rId13"/>
    <p:sldId id="718" r:id="rId14"/>
    <p:sldId id="589" r:id="rId15"/>
    <p:sldId id="623" r:id="rId16"/>
    <p:sldId id="624" r:id="rId17"/>
    <p:sldId id="625" r:id="rId18"/>
    <p:sldId id="853" r:id="rId19"/>
    <p:sldId id="719" r:id="rId20"/>
    <p:sldId id="720" r:id="rId21"/>
    <p:sldId id="760" r:id="rId22"/>
    <p:sldId id="620" r:id="rId23"/>
    <p:sldId id="535" r:id="rId24"/>
    <p:sldId id="616" r:id="rId25"/>
    <p:sldId id="761" r:id="rId26"/>
    <p:sldId id="762" r:id="rId27"/>
    <p:sldId id="536" r:id="rId28"/>
    <p:sldId id="537" r:id="rId29"/>
    <p:sldId id="627" r:id="rId30"/>
    <p:sldId id="788" r:id="rId31"/>
    <p:sldId id="835" r:id="rId32"/>
    <p:sldId id="836" r:id="rId33"/>
    <p:sldId id="539" r:id="rId34"/>
    <p:sldId id="540" r:id="rId35"/>
    <p:sldId id="763" r:id="rId36"/>
    <p:sldId id="764" r:id="rId37"/>
    <p:sldId id="629" r:id="rId38"/>
    <p:sldId id="630" r:id="rId39"/>
    <p:sldId id="795" r:id="rId40"/>
    <p:sldId id="538" r:id="rId41"/>
    <p:sldId id="837" r:id="rId42"/>
    <p:sldId id="838" r:id="rId43"/>
    <p:sldId id="789" r:id="rId44"/>
    <p:sldId id="790" r:id="rId45"/>
    <p:sldId id="791" r:id="rId46"/>
    <p:sldId id="792" r:id="rId47"/>
    <p:sldId id="793" r:id="rId48"/>
    <p:sldId id="794" r:id="rId49"/>
    <p:sldId id="765" r:id="rId50"/>
    <p:sldId id="542" r:id="rId51"/>
    <p:sldId id="839" r:id="rId52"/>
    <p:sldId id="840" r:id="rId53"/>
    <p:sldId id="632" r:id="rId54"/>
    <p:sldId id="633" r:id="rId55"/>
    <p:sldId id="766" r:id="rId56"/>
    <p:sldId id="767" r:id="rId57"/>
    <p:sldId id="636" r:id="rId58"/>
    <p:sldId id="637" r:id="rId59"/>
    <p:sldId id="768" r:id="rId60"/>
    <p:sldId id="546" r:id="rId61"/>
    <p:sldId id="841" r:id="rId62"/>
    <p:sldId id="842" r:id="rId63"/>
    <p:sldId id="547" r:id="rId64"/>
    <p:sldId id="657" r:id="rId65"/>
    <p:sldId id="769" r:id="rId66"/>
    <p:sldId id="770" r:id="rId67"/>
    <p:sldId id="808" r:id="rId68"/>
    <p:sldId id="654" r:id="rId69"/>
    <p:sldId id="772" r:id="rId70"/>
    <p:sldId id="811" r:id="rId71"/>
    <p:sldId id="803" r:id="rId72"/>
    <p:sldId id="843" r:id="rId73"/>
    <p:sldId id="844" r:id="rId74"/>
    <p:sldId id="804" r:id="rId75"/>
    <p:sldId id="805" r:id="rId76"/>
    <p:sldId id="806" r:id="rId77"/>
    <p:sldId id="807" r:id="rId78"/>
    <p:sldId id="771" r:id="rId79"/>
    <p:sldId id="809" r:id="rId80"/>
    <p:sldId id="810" r:id="rId81"/>
    <p:sldId id="773" r:id="rId82"/>
    <p:sldId id="551" r:id="rId83"/>
    <p:sldId id="845" r:id="rId84"/>
    <p:sldId id="639" r:id="rId85"/>
    <p:sldId id="798" r:id="rId86"/>
    <p:sldId id="799" r:id="rId87"/>
    <p:sldId id="846" r:id="rId88"/>
    <p:sldId id="777" r:id="rId89"/>
    <p:sldId id="801" r:id="rId90"/>
    <p:sldId id="802" r:id="rId91"/>
    <p:sldId id="847" r:id="rId92"/>
    <p:sldId id="848" r:id="rId93"/>
    <p:sldId id="797" r:id="rId94"/>
    <p:sldId id="774" r:id="rId95"/>
    <p:sldId id="775" r:id="rId96"/>
    <p:sldId id="776" r:id="rId97"/>
    <p:sldId id="800" r:id="rId98"/>
    <p:sldId id="644" r:id="rId99"/>
    <p:sldId id="778" r:id="rId100"/>
    <p:sldId id="849" r:id="rId101"/>
    <p:sldId id="850" r:id="rId102"/>
    <p:sldId id="646" r:id="rId103"/>
    <p:sldId id="647" r:id="rId104"/>
    <p:sldId id="779" r:id="rId105"/>
    <p:sldId id="780" r:id="rId106"/>
    <p:sldId id="781" r:id="rId107"/>
    <p:sldId id="650" r:id="rId108"/>
    <p:sldId id="782" r:id="rId109"/>
    <p:sldId id="851" r:id="rId110"/>
    <p:sldId id="852" r:id="rId111"/>
    <p:sldId id="659" r:id="rId112"/>
    <p:sldId id="660" r:id="rId113"/>
    <p:sldId id="783" r:id="rId114"/>
    <p:sldId id="784" r:id="rId115"/>
    <p:sldId id="785" r:id="rId116"/>
    <p:sldId id="786" r:id="rId117"/>
    <p:sldId id="664" r:id="rId118"/>
    <p:sldId id="787" r:id="rId119"/>
    <p:sldId id="559" r:id="rId120"/>
    <p:sldId id="716" r:id="rId121"/>
    <p:sldId id="717" r:id="rId122"/>
    <p:sldId id="565" r:id="rId123"/>
    <p:sldId id="703" r:id="rId124"/>
    <p:sldId id="704" r:id="rId125"/>
    <p:sldId id="705" r:id="rId126"/>
    <p:sldId id="706" r:id="rId127"/>
    <p:sldId id="707" r:id="rId128"/>
    <p:sldId id="710" r:id="rId129"/>
    <p:sldId id="708" r:id="rId130"/>
    <p:sldId id="709" r:id="rId131"/>
    <p:sldId id="711" r:id="rId132"/>
    <p:sldId id="712" r:id="rId133"/>
    <p:sldId id="713" r:id="rId134"/>
    <p:sldId id="714" r:id="rId135"/>
    <p:sldId id="734" r:id="rId136"/>
    <p:sldId id="735" r:id="rId137"/>
    <p:sldId id="812" r:id="rId138"/>
    <p:sldId id="738" r:id="rId139"/>
    <p:sldId id="739" r:id="rId140"/>
    <p:sldId id="813" r:id="rId141"/>
    <p:sldId id="740" r:id="rId142"/>
    <p:sldId id="814" r:id="rId143"/>
    <p:sldId id="815" r:id="rId144"/>
    <p:sldId id="816" r:id="rId145"/>
    <p:sldId id="817" r:id="rId146"/>
    <p:sldId id="818" r:id="rId147"/>
    <p:sldId id="819" r:id="rId148"/>
    <p:sldId id="820" r:id="rId149"/>
    <p:sldId id="821" r:id="rId150"/>
    <p:sldId id="822" r:id="rId151"/>
    <p:sldId id="823" r:id="rId152"/>
    <p:sldId id="824" r:id="rId153"/>
    <p:sldId id="825" r:id="rId154"/>
    <p:sldId id="826" r:id="rId155"/>
    <p:sldId id="827" r:id="rId156"/>
    <p:sldId id="828" r:id="rId157"/>
    <p:sldId id="829" r:id="rId158"/>
    <p:sldId id="830" r:id="rId159"/>
    <p:sldId id="831" r:id="rId160"/>
    <p:sldId id="832" r:id="rId161"/>
    <p:sldId id="833" r:id="rId162"/>
    <p:sldId id="438" r:id="rId163"/>
    <p:sldId id="571" r:id="rId164"/>
  </p:sldIdLst>
  <p:sldSz cx="9144000" cy="6858000" type="screen4x3"/>
  <p:notesSz cx="6858000" cy="9144000"/>
  <p:defaultTextStyle>
    <a:defPPr>
      <a:defRPr lang="de-DE"/>
    </a:defPPr>
    <a:lvl1pPr marL="0" algn="l" defTabSz="914239" rtl="0" eaLnBrk="1" latinLnBrk="0" hangingPunct="1">
      <a:defRPr sz="1800" kern="1200">
        <a:solidFill>
          <a:schemeClr val="tx1"/>
        </a:solidFill>
        <a:latin typeface="+mn-lt"/>
        <a:ea typeface="+mn-ea"/>
        <a:cs typeface="+mn-cs"/>
      </a:defRPr>
    </a:lvl1pPr>
    <a:lvl2pPr marL="457119" algn="l" defTabSz="914239" rtl="0" eaLnBrk="1" latinLnBrk="0" hangingPunct="1">
      <a:defRPr sz="1800" kern="1200">
        <a:solidFill>
          <a:schemeClr val="tx1"/>
        </a:solidFill>
        <a:latin typeface="+mn-lt"/>
        <a:ea typeface="+mn-ea"/>
        <a:cs typeface="+mn-cs"/>
      </a:defRPr>
    </a:lvl2pPr>
    <a:lvl3pPr marL="914239" algn="l" defTabSz="914239" rtl="0" eaLnBrk="1" latinLnBrk="0" hangingPunct="1">
      <a:defRPr sz="1800" kern="1200">
        <a:solidFill>
          <a:schemeClr val="tx1"/>
        </a:solidFill>
        <a:latin typeface="+mn-lt"/>
        <a:ea typeface="+mn-ea"/>
        <a:cs typeface="+mn-cs"/>
      </a:defRPr>
    </a:lvl3pPr>
    <a:lvl4pPr marL="1371358" algn="l" defTabSz="914239" rtl="0" eaLnBrk="1" latinLnBrk="0" hangingPunct="1">
      <a:defRPr sz="1800" kern="1200">
        <a:solidFill>
          <a:schemeClr val="tx1"/>
        </a:solidFill>
        <a:latin typeface="+mn-lt"/>
        <a:ea typeface="+mn-ea"/>
        <a:cs typeface="+mn-cs"/>
      </a:defRPr>
    </a:lvl4pPr>
    <a:lvl5pPr marL="1828477" algn="l" defTabSz="914239" rtl="0" eaLnBrk="1" latinLnBrk="0" hangingPunct="1">
      <a:defRPr sz="1800" kern="1200">
        <a:solidFill>
          <a:schemeClr val="tx1"/>
        </a:solidFill>
        <a:latin typeface="+mn-lt"/>
        <a:ea typeface="+mn-ea"/>
        <a:cs typeface="+mn-cs"/>
      </a:defRPr>
    </a:lvl5pPr>
    <a:lvl6pPr marL="2285596" algn="l" defTabSz="914239" rtl="0" eaLnBrk="1" latinLnBrk="0" hangingPunct="1">
      <a:defRPr sz="1800" kern="1200">
        <a:solidFill>
          <a:schemeClr val="tx1"/>
        </a:solidFill>
        <a:latin typeface="+mn-lt"/>
        <a:ea typeface="+mn-ea"/>
        <a:cs typeface="+mn-cs"/>
      </a:defRPr>
    </a:lvl6pPr>
    <a:lvl7pPr marL="2742716" algn="l" defTabSz="914239" rtl="0" eaLnBrk="1" latinLnBrk="0" hangingPunct="1">
      <a:defRPr sz="1800" kern="1200">
        <a:solidFill>
          <a:schemeClr val="tx1"/>
        </a:solidFill>
        <a:latin typeface="+mn-lt"/>
        <a:ea typeface="+mn-ea"/>
        <a:cs typeface="+mn-cs"/>
      </a:defRPr>
    </a:lvl7pPr>
    <a:lvl8pPr marL="3199835" algn="l" defTabSz="914239" rtl="0" eaLnBrk="1" latinLnBrk="0" hangingPunct="1">
      <a:defRPr sz="1800" kern="1200">
        <a:solidFill>
          <a:schemeClr val="tx1"/>
        </a:solidFill>
        <a:latin typeface="+mn-lt"/>
        <a:ea typeface="+mn-ea"/>
        <a:cs typeface="+mn-cs"/>
      </a:defRPr>
    </a:lvl8pPr>
    <a:lvl9pPr marL="3656954" algn="l" defTabSz="914239"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00">
          <p15:clr>
            <a:srgbClr val="A4A3A4"/>
          </p15:clr>
        </p15:guide>
        <p15:guide id="2" orient="horz" pos="1954">
          <p15:clr>
            <a:srgbClr val="A4A3A4"/>
          </p15:clr>
        </p15:guide>
        <p15:guide id="3" pos="2835">
          <p15:clr>
            <a:srgbClr val="A4A3A4"/>
          </p15:clr>
        </p15:guide>
        <p15:guide id="4" pos="514">
          <p15:clr>
            <a:srgbClr val="A4A3A4"/>
          </p15:clr>
        </p15:guide>
        <p15:guide id="5" pos="2531">
          <p15:clr>
            <a:srgbClr val="A4A3A4"/>
          </p15:clr>
        </p15:guide>
        <p15:guide id="6" pos="2104">
          <p15:clr>
            <a:srgbClr val="A4A3A4"/>
          </p15:clr>
        </p15:guide>
        <p15:guide id="7" pos="5517">
          <p15:clr>
            <a:srgbClr val="A4A3A4"/>
          </p15:clr>
        </p15:guide>
        <p15:guide id="8" pos="5193">
          <p15:clr>
            <a:srgbClr val="A4A3A4"/>
          </p15:clr>
        </p15:guide>
        <p15:guide id="9" pos="3035">
          <p15:clr>
            <a:srgbClr val="A4A3A4"/>
          </p15:clr>
        </p15:guide>
        <p15:guide id="10" pos="3385">
          <p15:clr>
            <a:srgbClr val="A4A3A4"/>
          </p15:clr>
        </p15:guide>
        <p15:guide id="11" pos="2415">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C3F4E"/>
    <a:srgbClr val="395266"/>
    <a:srgbClr val="64788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073A0DAA-6AF3-43AB-8588-CEC1D06C72B9}">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1EBBBCC-DAD2-459C-BE2E-F6DE35CF9A28}" styleName="Dunkle Formatvorlage 2 - Akzent 3/Akzent 4">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3">
              <a:tint val="20000"/>
            </a:schemeClr>
          </a:solidFill>
        </a:fill>
      </a:tcStyle>
    </a:lastRow>
    <a:firstRow>
      <a:tcTxStyle b="on">
        <a:fontRef idx="minor">
          <a:scrgbClr r="0" g="0" b="0"/>
        </a:fontRef>
        <a:schemeClr val="lt1"/>
      </a:tcTxStyle>
      <a:tcStyle>
        <a:tcBdr/>
        <a:fill>
          <a:solidFill>
            <a:schemeClr val="accent4"/>
          </a:solidFill>
        </a:fill>
      </a:tcStyle>
    </a:firstRow>
  </a:tblStyle>
  <a:tblStyle styleId="{EB9631B5-78F2-41C9-869B-9F39066F8104}" styleName="Mittlere Formatvorlage 3 - Akz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5202B0CA-FC54-4496-8BCA-5EF66A818D29}" styleName="Dunkle Formatvorlag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793D81CF-94F2-401A-BA57-92F5A7B2D0C5}" styleName="Mittlere Formatvorlag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073A0DAA-6AF3-43AB-8588-CEC1D06C72B9}" styleName="Mittlere Formatvorlag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4878" autoAdjust="0"/>
  </p:normalViewPr>
  <p:slideViewPr>
    <p:cSldViewPr showGuides="1">
      <p:cViewPr varScale="1">
        <p:scale>
          <a:sx n="107" d="100"/>
          <a:sy n="107" d="100"/>
        </p:scale>
        <p:origin x="1770" y="84"/>
      </p:cViewPr>
      <p:guideLst>
        <p:guide orient="horz" pos="2200"/>
        <p:guide orient="horz" pos="1954"/>
        <p:guide pos="2835"/>
        <p:guide pos="514"/>
        <p:guide pos="2531"/>
        <p:guide pos="2104"/>
        <p:guide pos="5517"/>
        <p:guide pos="5193"/>
        <p:guide pos="3035"/>
        <p:guide pos="3385"/>
        <p:guide pos="2415"/>
      </p:guideLst>
    </p:cSldViewPr>
  </p:slideViewPr>
  <p:outlineViewPr>
    <p:cViewPr>
      <p:scale>
        <a:sx n="33" d="100"/>
        <a:sy n="33" d="100"/>
      </p:scale>
      <p:origin x="0" y="-2992"/>
    </p:cViewPr>
  </p:outlineViewPr>
  <p:notesTextViewPr>
    <p:cViewPr>
      <p:scale>
        <a:sx n="100" d="100"/>
        <a:sy n="100" d="100"/>
      </p:scale>
      <p:origin x="0" y="0"/>
    </p:cViewPr>
  </p:notesTextViewPr>
  <p:sorterViewPr>
    <p:cViewPr>
      <p:scale>
        <a:sx n="100" d="100"/>
        <a:sy n="100" d="100"/>
      </p:scale>
      <p:origin x="0" y="0"/>
    </p:cViewPr>
  </p:sorterViewPr>
  <p:notesViewPr>
    <p:cSldViewPr showGuides="1">
      <p:cViewPr varScale="1">
        <p:scale>
          <a:sx n="81" d="100"/>
          <a:sy n="81" d="100"/>
        </p:scale>
        <p:origin x="-1746" y="-9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59" Type="http://schemas.openxmlformats.org/officeDocument/2006/relationships/slide" Target="slides/slide158.xml"/><Relationship Id="rId170" Type="http://schemas.openxmlformats.org/officeDocument/2006/relationships/tableStyles" Target="tableStyles.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53" Type="http://schemas.openxmlformats.org/officeDocument/2006/relationships/slide" Target="slides/slide52.xml"/><Relationship Id="rId74" Type="http://schemas.openxmlformats.org/officeDocument/2006/relationships/slide" Target="slides/slide73.xml"/><Relationship Id="rId128" Type="http://schemas.openxmlformats.org/officeDocument/2006/relationships/slide" Target="slides/slide127.xml"/><Relationship Id="rId149" Type="http://schemas.openxmlformats.org/officeDocument/2006/relationships/slide" Target="slides/slide148.xml"/><Relationship Id="rId5" Type="http://schemas.openxmlformats.org/officeDocument/2006/relationships/slide" Target="slides/slide4.xml"/><Relationship Id="rId95" Type="http://schemas.openxmlformats.org/officeDocument/2006/relationships/slide" Target="slides/slide94.xml"/><Relationship Id="rId160" Type="http://schemas.openxmlformats.org/officeDocument/2006/relationships/slide" Target="slides/slide159.xml"/><Relationship Id="rId22" Type="http://schemas.openxmlformats.org/officeDocument/2006/relationships/slide" Target="slides/slide21.xml"/><Relationship Id="rId43" Type="http://schemas.openxmlformats.org/officeDocument/2006/relationships/slide" Target="slides/slide42.xml"/><Relationship Id="rId64" Type="http://schemas.openxmlformats.org/officeDocument/2006/relationships/slide" Target="slides/slide63.xml"/><Relationship Id="rId118" Type="http://schemas.openxmlformats.org/officeDocument/2006/relationships/slide" Target="slides/slide117.xml"/><Relationship Id="rId139" Type="http://schemas.openxmlformats.org/officeDocument/2006/relationships/slide" Target="slides/slide138.xml"/><Relationship Id="rId85" Type="http://schemas.openxmlformats.org/officeDocument/2006/relationships/slide" Target="slides/slide84.xml"/><Relationship Id="rId150" Type="http://schemas.openxmlformats.org/officeDocument/2006/relationships/slide" Target="slides/slide149.xml"/><Relationship Id="rId12" Type="http://schemas.openxmlformats.org/officeDocument/2006/relationships/slide" Target="slides/slide11.xml"/><Relationship Id="rId33" Type="http://schemas.openxmlformats.org/officeDocument/2006/relationships/slide" Target="slides/slide32.xml"/><Relationship Id="rId108" Type="http://schemas.openxmlformats.org/officeDocument/2006/relationships/slide" Target="slides/slide107.xml"/><Relationship Id="rId129" Type="http://schemas.openxmlformats.org/officeDocument/2006/relationships/slide" Target="slides/slide128.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40" Type="http://schemas.openxmlformats.org/officeDocument/2006/relationships/slide" Target="slides/slide139.xml"/><Relationship Id="rId145" Type="http://schemas.openxmlformats.org/officeDocument/2006/relationships/slide" Target="slides/slide144.xml"/><Relationship Id="rId161" Type="http://schemas.openxmlformats.org/officeDocument/2006/relationships/slide" Target="slides/slide160.xml"/><Relationship Id="rId166"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slide" Target="slides/slide129.xml"/><Relationship Id="rId135" Type="http://schemas.openxmlformats.org/officeDocument/2006/relationships/slide" Target="slides/slide134.xml"/><Relationship Id="rId151" Type="http://schemas.openxmlformats.org/officeDocument/2006/relationships/slide" Target="slides/slide150.xml"/><Relationship Id="rId156" Type="http://schemas.openxmlformats.org/officeDocument/2006/relationships/slide" Target="slides/slide155.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167"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162" Type="http://schemas.openxmlformats.org/officeDocument/2006/relationships/slide" Target="slides/slide16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slide" Target="slides/slide156.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slide" Target="slides/slide147.xml"/><Relationship Id="rId164" Type="http://schemas.openxmlformats.org/officeDocument/2006/relationships/slide" Target="slides/slide163.xml"/><Relationship Id="rId16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26" Type="http://schemas.openxmlformats.org/officeDocument/2006/relationships/slide" Target="slides/slide25.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6" Type="http://schemas.openxmlformats.org/officeDocument/2006/relationships/slide" Target="slides/slide15.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 Id="rId90" Type="http://schemas.openxmlformats.org/officeDocument/2006/relationships/slide" Target="slides/slide89.xml"/><Relationship Id="rId165" Type="http://schemas.openxmlformats.org/officeDocument/2006/relationships/notesMaster" Target="notesMasters/notesMaster1.xml"/><Relationship Id="rId27" Type="http://schemas.openxmlformats.org/officeDocument/2006/relationships/slide" Target="slides/slide26.xml"/><Relationship Id="rId48" Type="http://schemas.openxmlformats.org/officeDocument/2006/relationships/slide" Target="slides/slide47.xml"/><Relationship Id="rId69" Type="http://schemas.openxmlformats.org/officeDocument/2006/relationships/slide" Target="slides/slide68.xml"/><Relationship Id="rId113" Type="http://schemas.openxmlformats.org/officeDocument/2006/relationships/slide" Target="slides/slide112.xml"/><Relationship Id="rId134" Type="http://schemas.openxmlformats.org/officeDocument/2006/relationships/slide" Target="slides/slide133.xml"/><Relationship Id="rId80" Type="http://schemas.openxmlformats.org/officeDocument/2006/relationships/slide" Target="slides/slide79.xml"/><Relationship Id="rId155" Type="http://schemas.openxmlformats.org/officeDocument/2006/relationships/slide" Target="slides/slide154.xml"/><Relationship Id="rId17" Type="http://schemas.openxmlformats.org/officeDocument/2006/relationships/slide" Target="slides/slide16.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24" Type="http://schemas.openxmlformats.org/officeDocument/2006/relationships/slide" Target="slides/slide12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de-DE" dirty="0"/>
          </a:p>
        </p:txBody>
      </p:sp>
      <p:sp>
        <p:nvSpPr>
          <p:cNvPr id="3" name="Datumsplatzhalt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5428A22D-4BDC-45F8-88E2-6B7D3585B9EE}" type="datetimeFigureOut">
              <a:rPr lang="de-DE" smtClean="0"/>
              <a:t>23.01.2025</a:t>
            </a:fld>
            <a:endParaRPr lang="de-DE" dirty="0"/>
          </a:p>
        </p:txBody>
      </p:sp>
      <p:sp>
        <p:nvSpPr>
          <p:cNvPr id="4" name="Fußzeilenplatzhalt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de-DE" dirty="0"/>
          </a:p>
        </p:txBody>
      </p:sp>
      <p:sp>
        <p:nvSpPr>
          <p:cNvPr id="5" name="Foliennummernplatzhalt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BA1BA9D4-D471-4F64-A1CA-D520F4F83BFC}" type="slidenum">
              <a:rPr lang="de-DE" smtClean="0"/>
              <a:t>‹Nr.›</a:t>
            </a:fld>
            <a:endParaRPr lang="de-DE" dirty="0"/>
          </a:p>
        </p:txBody>
      </p:sp>
    </p:spTree>
    <p:extLst>
      <p:ext uri="{BB962C8B-B14F-4D97-AF65-F5344CB8AC3E}">
        <p14:creationId xmlns:p14="http://schemas.microsoft.com/office/powerpoint/2010/main" val="297332347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de-DE" dirty="0"/>
          </a:p>
        </p:txBody>
      </p:sp>
      <p:sp>
        <p:nvSpPr>
          <p:cNvPr id="3" name="Datumsplatzhalt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33F64E5-F2C9-4EC3-A727-49129F5ECE03}" type="datetimeFigureOut">
              <a:rPr lang="de-DE" smtClean="0"/>
              <a:pPr/>
              <a:t>23.01.2025</a:t>
            </a:fld>
            <a:endParaRPr lang="de-DE" dirty="0"/>
          </a:p>
        </p:txBody>
      </p:sp>
      <p:sp>
        <p:nvSpPr>
          <p:cNvPr id="4" name="Folienbildplatzhalt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de-DE" dirty="0"/>
          </a:p>
        </p:txBody>
      </p:sp>
      <p:sp>
        <p:nvSpPr>
          <p:cNvPr id="5" name="Notizenplatzhalt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de-DE"/>
              <a:t>Textmasterformate durch Klicken bearbeiten</a:t>
            </a:r>
          </a:p>
          <a:p>
            <a:pPr lvl="1"/>
            <a:r>
              <a:rPr lang="de-DE"/>
              <a:t>Zweite Ebene</a:t>
            </a:r>
          </a:p>
          <a:p>
            <a:pPr lvl="2"/>
            <a:r>
              <a:rPr lang="de-DE"/>
              <a:t>Dritte Ebene</a:t>
            </a:r>
          </a:p>
          <a:p>
            <a:pPr lvl="3"/>
            <a:r>
              <a:rPr lang="de-DE"/>
              <a:t>Vierte Ebene</a:t>
            </a:r>
          </a:p>
          <a:p>
            <a:pPr lvl="4"/>
            <a:r>
              <a:rPr lang="de-DE"/>
              <a:t>Fünfte Ebene</a:t>
            </a:r>
          </a:p>
        </p:txBody>
      </p:sp>
      <p:sp>
        <p:nvSpPr>
          <p:cNvPr id="6" name="Fußzeilenplatzhalt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de-DE" dirty="0"/>
          </a:p>
        </p:txBody>
      </p:sp>
      <p:sp>
        <p:nvSpPr>
          <p:cNvPr id="7" name="Foliennummernplatzhalt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B2CC738-07E0-4EE3-B194-D757C9C9756C}" type="slidenum">
              <a:rPr lang="de-DE" smtClean="0"/>
              <a:pPr/>
              <a:t>‹Nr.›</a:t>
            </a:fld>
            <a:endParaRPr lang="de-DE" dirty="0"/>
          </a:p>
        </p:txBody>
      </p:sp>
    </p:spTree>
    <p:extLst>
      <p:ext uri="{BB962C8B-B14F-4D97-AF65-F5344CB8AC3E}">
        <p14:creationId xmlns:p14="http://schemas.microsoft.com/office/powerpoint/2010/main" val="2616945709"/>
      </p:ext>
    </p:extLst>
  </p:cSld>
  <p:clrMap bg1="lt1" tx1="dk1" bg2="lt2" tx2="dk2" accent1="accent1" accent2="accent2" accent3="accent3" accent4="accent4" accent5="accent5" accent6="accent6" hlink="hlink" folHlink="folHlink"/>
  <p:notesStyle>
    <a:lvl1pPr marL="0" algn="l" defTabSz="801472" rtl="0" eaLnBrk="1" latinLnBrk="0" hangingPunct="1">
      <a:defRPr sz="1100" kern="1200">
        <a:solidFill>
          <a:schemeClr val="tx1"/>
        </a:solidFill>
        <a:latin typeface="+mn-lt"/>
        <a:ea typeface="+mn-ea"/>
        <a:cs typeface="+mn-cs"/>
      </a:defRPr>
    </a:lvl1pPr>
    <a:lvl2pPr marL="400736" algn="l" defTabSz="801472" rtl="0" eaLnBrk="1" latinLnBrk="0" hangingPunct="1">
      <a:defRPr sz="1100" kern="1200">
        <a:solidFill>
          <a:schemeClr val="tx1"/>
        </a:solidFill>
        <a:latin typeface="+mn-lt"/>
        <a:ea typeface="+mn-ea"/>
        <a:cs typeface="+mn-cs"/>
      </a:defRPr>
    </a:lvl2pPr>
    <a:lvl3pPr marL="801472" algn="l" defTabSz="801472" rtl="0" eaLnBrk="1" latinLnBrk="0" hangingPunct="1">
      <a:defRPr sz="1100" kern="1200">
        <a:solidFill>
          <a:schemeClr val="tx1"/>
        </a:solidFill>
        <a:latin typeface="+mn-lt"/>
        <a:ea typeface="+mn-ea"/>
        <a:cs typeface="+mn-cs"/>
      </a:defRPr>
    </a:lvl3pPr>
    <a:lvl4pPr marL="1202207" algn="l" defTabSz="801472" rtl="0" eaLnBrk="1" latinLnBrk="0" hangingPunct="1">
      <a:defRPr sz="1100" kern="1200">
        <a:solidFill>
          <a:schemeClr val="tx1"/>
        </a:solidFill>
        <a:latin typeface="+mn-lt"/>
        <a:ea typeface="+mn-ea"/>
        <a:cs typeface="+mn-cs"/>
      </a:defRPr>
    </a:lvl4pPr>
    <a:lvl5pPr marL="1602943" algn="l" defTabSz="801472" rtl="0" eaLnBrk="1" latinLnBrk="0" hangingPunct="1">
      <a:defRPr sz="1100" kern="1200">
        <a:solidFill>
          <a:schemeClr val="tx1"/>
        </a:solidFill>
        <a:latin typeface="+mn-lt"/>
        <a:ea typeface="+mn-ea"/>
        <a:cs typeface="+mn-cs"/>
      </a:defRPr>
    </a:lvl5pPr>
    <a:lvl6pPr marL="2003679" algn="l" defTabSz="801472" rtl="0" eaLnBrk="1" latinLnBrk="0" hangingPunct="1">
      <a:defRPr sz="1100" kern="1200">
        <a:solidFill>
          <a:schemeClr val="tx1"/>
        </a:solidFill>
        <a:latin typeface="+mn-lt"/>
        <a:ea typeface="+mn-ea"/>
        <a:cs typeface="+mn-cs"/>
      </a:defRPr>
    </a:lvl6pPr>
    <a:lvl7pPr marL="2404415" algn="l" defTabSz="801472" rtl="0" eaLnBrk="1" latinLnBrk="0" hangingPunct="1">
      <a:defRPr sz="1100" kern="1200">
        <a:solidFill>
          <a:schemeClr val="tx1"/>
        </a:solidFill>
        <a:latin typeface="+mn-lt"/>
        <a:ea typeface="+mn-ea"/>
        <a:cs typeface="+mn-cs"/>
      </a:defRPr>
    </a:lvl7pPr>
    <a:lvl8pPr marL="2805151" algn="l" defTabSz="801472" rtl="0" eaLnBrk="1" latinLnBrk="0" hangingPunct="1">
      <a:defRPr sz="1100" kern="1200">
        <a:solidFill>
          <a:schemeClr val="tx1"/>
        </a:solidFill>
        <a:latin typeface="+mn-lt"/>
        <a:ea typeface="+mn-ea"/>
        <a:cs typeface="+mn-cs"/>
      </a:defRPr>
    </a:lvl8pPr>
    <a:lvl9pPr marL="3205886" algn="l" defTabSz="801472" rtl="0" eaLnBrk="1" latinLnBrk="0" hangingPunct="1">
      <a:defRPr sz="11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6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0B2CC738-07E0-4EE3-B194-D757C9C9756C}" type="slidenum">
              <a:rPr lang="de-DE" smtClean="0"/>
              <a:pPr/>
              <a:t>1</a:t>
            </a:fld>
            <a:endParaRPr lang="de-DE" dirty="0"/>
          </a:p>
        </p:txBody>
      </p:sp>
    </p:spTree>
    <p:extLst>
      <p:ext uri="{BB962C8B-B14F-4D97-AF65-F5344CB8AC3E}">
        <p14:creationId xmlns:p14="http://schemas.microsoft.com/office/powerpoint/2010/main" val="333941317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US" dirty="0"/>
          </a:p>
        </p:txBody>
      </p:sp>
      <p:sp>
        <p:nvSpPr>
          <p:cNvPr id="4" name="Foliennummernplatzhalter 3"/>
          <p:cNvSpPr>
            <a:spLocks noGrp="1"/>
          </p:cNvSpPr>
          <p:nvPr>
            <p:ph type="sldNum" sz="quarter" idx="10"/>
          </p:nvPr>
        </p:nvSpPr>
        <p:spPr/>
        <p:txBody>
          <a:bodyPr/>
          <a:lstStyle/>
          <a:p>
            <a:fld id="{0B2CC738-07E0-4EE3-B194-D757C9C9756C}" type="slidenum">
              <a:rPr lang="de-DE" smtClean="0"/>
              <a:pPr/>
              <a:t>2</a:t>
            </a:fld>
            <a:endParaRPr lang="de-DE" dirty="0"/>
          </a:p>
        </p:txBody>
      </p:sp>
    </p:spTree>
    <p:extLst>
      <p:ext uri="{BB962C8B-B14F-4D97-AF65-F5344CB8AC3E}">
        <p14:creationId xmlns:p14="http://schemas.microsoft.com/office/powerpoint/2010/main" val="306714821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0B2CC738-07E0-4EE3-B194-D757C9C9756C}" type="slidenum">
              <a:rPr lang="de-DE" smtClean="0"/>
              <a:pPr/>
              <a:t>5</a:t>
            </a:fld>
            <a:endParaRPr lang="de-DE" dirty="0"/>
          </a:p>
        </p:txBody>
      </p:sp>
    </p:spTree>
    <p:extLst>
      <p:ext uri="{BB962C8B-B14F-4D97-AF65-F5344CB8AC3E}">
        <p14:creationId xmlns:p14="http://schemas.microsoft.com/office/powerpoint/2010/main" val="131732531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143000" y="685800"/>
            <a:ext cx="4572000" cy="3429000"/>
          </a:xfrm>
        </p:spPr>
      </p:sp>
      <p:sp>
        <p:nvSpPr>
          <p:cNvPr id="3" name="Notizenplatzhalter 2"/>
          <p:cNvSpPr>
            <a:spLocks noGrp="1"/>
          </p:cNvSpPr>
          <p:nvPr>
            <p:ph type="body" idx="1"/>
          </p:nvPr>
        </p:nvSpPr>
        <p:spPr/>
        <p:txBody>
          <a:bodyPr>
            <a:normAutofit/>
          </a:bodyPr>
          <a:lstStyle/>
          <a:p>
            <a:endParaRPr lang="de-DE" dirty="0"/>
          </a:p>
        </p:txBody>
      </p:sp>
      <p:sp>
        <p:nvSpPr>
          <p:cNvPr id="4" name="Foliennummernplatzhalter 3"/>
          <p:cNvSpPr>
            <a:spLocks noGrp="1"/>
          </p:cNvSpPr>
          <p:nvPr>
            <p:ph type="sldNum" sz="quarter" idx="10"/>
          </p:nvPr>
        </p:nvSpPr>
        <p:spPr/>
        <p:txBody>
          <a:bodyPr/>
          <a:lstStyle/>
          <a:p>
            <a:fld id="{0B2CC738-07E0-4EE3-B194-D757C9C9756C}" type="slidenum">
              <a:rPr lang="de-DE" smtClean="0"/>
              <a:pPr/>
              <a:t>162</a:t>
            </a:fld>
            <a:endParaRPr lang="de-DE" dirty="0"/>
          </a:p>
        </p:txBody>
      </p:sp>
    </p:spTree>
    <p:extLst>
      <p:ext uri="{BB962C8B-B14F-4D97-AF65-F5344CB8AC3E}">
        <p14:creationId xmlns:p14="http://schemas.microsoft.com/office/powerpoint/2010/main" val="186834635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el">
    <p:spTree>
      <p:nvGrpSpPr>
        <p:cNvPr id="1" name=""/>
        <p:cNvGrpSpPr/>
        <p:nvPr/>
      </p:nvGrpSpPr>
      <p:grpSpPr>
        <a:xfrm>
          <a:off x="0" y="0"/>
          <a:ext cx="0" cy="0"/>
          <a:chOff x="0" y="0"/>
          <a:chExt cx="0" cy="0"/>
        </a:xfrm>
      </p:grpSpPr>
      <p:sp>
        <p:nvSpPr>
          <p:cNvPr id="7" name="Titel 1"/>
          <p:cNvSpPr>
            <a:spLocks noGrp="1"/>
          </p:cNvSpPr>
          <p:nvPr>
            <p:ph type="ctrTitle" hasCustomPrompt="1"/>
          </p:nvPr>
        </p:nvSpPr>
        <p:spPr>
          <a:xfrm>
            <a:off x="179999" y="3600000"/>
            <a:ext cx="8784000" cy="540000"/>
          </a:xfrm>
          <a:prstGeom prst="rect">
            <a:avLst/>
          </a:prstGeom>
        </p:spPr>
        <p:txBody>
          <a:bodyPr lIns="36000" tIns="0" rIns="0" bIns="0">
            <a:noAutofit/>
          </a:bodyPr>
          <a:lstStyle>
            <a:lvl1pPr algn="l">
              <a:lnSpc>
                <a:spcPct val="110000"/>
              </a:lnSpc>
              <a:defRPr lang="de-DE" sz="3200" b="1" kern="1200" dirty="0">
                <a:solidFill>
                  <a:schemeClr val="tx2"/>
                </a:solidFill>
                <a:latin typeface="Arial" pitchFamily="34" charset="0"/>
                <a:ea typeface="+mn-ea"/>
                <a:cs typeface="Arial" pitchFamily="34" charset="0"/>
              </a:defRPr>
            </a:lvl1pPr>
          </a:lstStyle>
          <a:p>
            <a:r>
              <a:rPr lang="en-US" dirty="0"/>
              <a:t>Partners and pioneers in automation.</a:t>
            </a:r>
            <a:endParaRPr lang="de-DE" dirty="0"/>
          </a:p>
        </p:txBody>
      </p:sp>
      <p:sp>
        <p:nvSpPr>
          <p:cNvPr id="8" name="Untertitel 2"/>
          <p:cNvSpPr>
            <a:spLocks noGrp="1"/>
          </p:cNvSpPr>
          <p:nvPr>
            <p:ph type="subTitle" idx="1" hasCustomPrompt="1"/>
          </p:nvPr>
        </p:nvSpPr>
        <p:spPr>
          <a:xfrm>
            <a:off x="180000" y="4176000"/>
            <a:ext cx="8784000" cy="1589593"/>
          </a:xfrm>
          <a:prstGeom prst="rect">
            <a:avLst/>
          </a:prstGeom>
        </p:spPr>
        <p:txBody>
          <a:bodyPr lIns="36000" tIns="0" rIns="0" bIns="0">
            <a:noAutofit/>
          </a:bodyPr>
          <a:lstStyle>
            <a:lvl1pPr marL="0" indent="0" algn="l">
              <a:lnSpc>
                <a:spcPct val="110000"/>
              </a:lnSpc>
              <a:spcBef>
                <a:spcPts val="0"/>
              </a:spcBef>
              <a:buNone/>
              <a:defRPr sz="3200" b="0">
                <a:solidFill>
                  <a:schemeClr val="tx2"/>
                </a:solidFill>
                <a:latin typeface="Arial" pitchFamily="34" charset="0"/>
                <a:cs typeface="Arial" pitchFamily="34" charset="0"/>
              </a:defRPr>
            </a:lvl1pPr>
            <a:lvl2pPr marL="0" marR="0" indent="0" algn="l" defTabSz="801472" rtl="0" eaLnBrk="1" fontAlgn="auto" latinLnBrk="0" hangingPunct="1">
              <a:lnSpc>
                <a:spcPct val="120000"/>
              </a:lnSpc>
              <a:spcBef>
                <a:spcPts val="0"/>
              </a:spcBef>
              <a:spcAft>
                <a:spcPts val="0"/>
              </a:spcAft>
              <a:buClr>
                <a:schemeClr val="bg2"/>
              </a:buClr>
              <a:buSzTx/>
              <a:buFont typeface="Wingdings" pitchFamily="2" charset="2"/>
              <a:buNone/>
              <a:tabLst/>
              <a:defRPr sz="2400" b="0">
                <a:solidFill>
                  <a:schemeClr val="tx2"/>
                </a:solidFill>
              </a:defRPr>
            </a:lvl2pPr>
            <a:lvl3pPr marL="801472" indent="0" algn="ctr">
              <a:buNone/>
              <a:defRPr>
                <a:solidFill>
                  <a:schemeClr val="tx1">
                    <a:tint val="75000"/>
                  </a:schemeClr>
                </a:solidFill>
              </a:defRPr>
            </a:lvl3pPr>
            <a:lvl4pPr marL="1202207" indent="0" algn="ctr">
              <a:buNone/>
              <a:defRPr>
                <a:solidFill>
                  <a:schemeClr val="tx1">
                    <a:tint val="75000"/>
                  </a:schemeClr>
                </a:solidFill>
              </a:defRPr>
            </a:lvl4pPr>
            <a:lvl5pPr marL="1602943" indent="0" algn="ctr">
              <a:buNone/>
              <a:defRPr>
                <a:solidFill>
                  <a:schemeClr val="tx1">
                    <a:tint val="75000"/>
                  </a:schemeClr>
                </a:solidFill>
              </a:defRPr>
            </a:lvl5pPr>
            <a:lvl6pPr marL="2003679" indent="0" algn="ctr">
              <a:buNone/>
              <a:defRPr>
                <a:solidFill>
                  <a:schemeClr val="tx1">
                    <a:tint val="75000"/>
                  </a:schemeClr>
                </a:solidFill>
              </a:defRPr>
            </a:lvl6pPr>
            <a:lvl7pPr marL="2404415" indent="0" algn="ctr">
              <a:buNone/>
              <a:defRPr>
                <a:solidFill>
                  <a:schemeClr val="tx1">
                    <a:tint val="75000"/>
                  </a:schemeClr>
                </a:solidFill>
              </a:defRPr>
            </a:lvl7pPr>
            <a:lvl8pPr marL="2805151" indent="0" algn="ctr">
              <a:buNone/>
              <a:defRPr>
                <a:solidFill>
                  <a:schemeClr val="tx1">
                    <a:tint val="75000"/>
                  </a:schemeClr>
                </a:solidFill>
              </a:defRPr>
            </a:lvl8pPr>
            <a:lvl9pPr marL="3205886" indent="0" algn="ctr">
              <a:buNone/>
              <a:defRPr>
                <a:solidFill>
                  <a:schemeClr val="tx1">
                    <a:tint val="75000"/>
                  </a:schemeClr>
                </a:solidFill>
              </a:defRPr>
            </a:lvl9pPr>
          </a:lstStyle>
          <a:p>
            <a:r>
              <a:rPr lang="de-DE" dirty="0"/>
              <a:t>Worldwide</a:t>
            </a:r>
          </a:p>
        </p:txBody>
      </p:sp>
      <p:sp>
        <p:nvSpPr>
          <p:cNvPr id="16" name="Datumsplatzhalter 3"/>
          <p:cNvSpPr>
            <a:spLocks noGrp="1"/>
          </p:cNvSpPr>
          <p:nvPr>
            <p:ph type="dt" sz="half" idx="2"/>
          </p:nvPr>
        </p:nvSpPr>
        <p:spPr>
          <a:xfrm>
            <a:off x="2412000" y="6677954"/>
            <a:ext cx="972000" cy="124906"/>
          </a:xfrm>
          <a:prstGeom prst="rect">
            <a:avLst/>
          </a:prstGeom>
        </p:spPr>
        <p:txBody>
          <a:bodyPr vert="horz" wrap="square" lIns="0" tIns="0" rIns="0" bIns="0" rtlCol="0" anchor="ctr">
            <a:noAutofit/>
          </a:bodyPr>
          <a:lstStyle>
            <a:lvl1pPr algn="l">
              <a:lnSpc>
                <a:spcPct val="110000"/>
              </a:lnSpc>
              <a:defRPr sz="1200" b="0">
                <a:solidFill>
                  <a:schemeClr val="accent3"/>
                </a:solidFill>
                <a:latin typeface="Arial" pitchFamily="34" charset="0"/>
                <a:cs typeface="Arial" pitchFamily="34" charset="0"/>
              </a:defRPr>
            </a:lvl1pPr>
          </a:lstStyle>
          <a:p>
            <a:r>
              <a:rPr lang="de-DE"/>
              <a:t>21.01.2025</a:t>
            </a:r>
            <a:endParaRPr lang="de-DE" dirty="0"/>
          </a:p>
        </p:txBody>
      </p:sp>
      <p:sp>
        <p:nvSpPr>
          <p:cNvPr id="17" name="Fußzeilenplatzhalter 4"/>
          <p:cNvSpPr>
            <a:spLocks noGrp="1"/>
          </p:cNvSpPr>
          <p:nvPr>
            <p:ph type="ftr" sz="quarter" idx="3"/>
          </p:nvPr>
        </p:nvSpPr>
        <p:spPr>
          <a:xfrm>
            <a:off x="180000" y="6678000"/>
            <a:ext cx="2159752" cy="124906"/>
          </a:xfrm>
          <a:prstGeom prst="rect">
            <a:avLst/>
          </a:prstGeom>
        </p:spPr>
        <p:txBody>
          <a:bodyPr vert="horz" wrap="square" lIns="36000" tIns="0" rIns="0" bIns="0" rtlCol="0" anchor="ctr">
            <a:noAutofit/>
          </a:bodyPr>
          <a:lstStyle>
            <a:lvl1pPr algn="just">
              <a:lnSpc>
                <a:spcPct val="110000"/>
              </a:lnSpc>
              <a:defRPr sz="1200" b="0">
                <a:solidFill>
                  <a:schemeClr val="accent3"/>
                </a:solidFill>
                <a:latin typeface="Arial" pitchFamily="34" charset="0"/>
                <a:cs typeface="Arial" pitchFamily="34" charset="0"/>
              </a:defRPr>
            </a:lvl1pPr>
          </a:lstStyle>
          <a:p>
            <a:r>
              <a:rPr lang="de-DE"/>
              <a:t>Karsten Reinhardt</a:t>
            </a:r>
            <a:endParaRPr lang="de-DE" dirty="0"/>
          </a:p>
        </p:txBody>
      </p:sp>
      <p:sp>
        <p:nvSpPr>
          <p:cNvPr id="18" name="Foliennummernplatzhalter 5"/>
          <p:cNvSpPr>
            <a:spLocks noGrp="1"/>
          </p:cNvSpPr>
          <p:nvPr>
            <p:ph type="sldNum" sz="quarter" idx="4"/>
          </p:nvPr>
        </p:nvSpPr>
        <p:spPr>
          <a:xfrm>
            <a:off x="8460432" y="6677954"/>
            <a:ext cx="436100" cy="124906"/>
          </a:xfrm>
          <a:prstGeom prst="rect">
            <a:avLst/>
          </a:prstGeom>
        </p:spPr>
        <p:txBody>
          <a:bodyPr vert="horz" wrap="square" lIns="0" tIns="0" rIns="0" bIns="0" rtlCol="0" anchor="ctr">
            <a:noAutofit/>
          </a:bodyPr>
          <a:lstStyle>
            <a:lvl1pPr algn="r">
              <a:lnSpc>
                <a:spcPct val="110000"/>
              </a:lnSpc>
              <a:defRPr sz="1200" b="0">
                <a:solidFill>
                  <a:schemeClr val="accent3"/>
                </a:solidFill>
                <a:latin typeface="Arial" pitchFamily="34" charset="0"/>
                <a:cs typeface="Arial" pitchFamily="34" charset="0"/>
              </a:defRPr>
            </a:lvl1pPr>
          </a:lstStyle>
          <a:p>
            <a:fld id="{B6C01C00-BF13-48D5-80DE-58EA1E6873EB}" type="slidenum">
              <a:rPr lang="de-DE" smtClean="0"/>
              <a:pPr/>
              <a:t>‹Nr.›</a:t>
            </a:fld>
            <a:endParaRPr lang="de-DE" dirty="0"/>
          </a:p>
        </p:txBody>
      </p:sp>
      <p:pic>
        <p:nvPicPr>
          <p:cNvPr id="9" name="Picture 2" descr="D:\Susanne\Jobs\Pepperl &amp; Fuchs\P+F - PPTs\PPT_Unternehmen-Leitfaden_2013\PPT Unternehmen\_eingesetzte Bilder\_VERWENDET\Logo_Titel_RZ.jp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0" y="828000"/>
            <a:ext cx="9144000" cy="2627312"/>
          </a:xfrm>
          <a:prstGeom prst="rect">
            <a:avLst/>
          </a:prstGeom>
          <a:noFill/>
          <a:extLst>
            <a:ext uri="{909E8E84-426E-40DD-AFC4-6F175D3DCCD1}">
              <a14:hiddenFill xmlns:a14="http://schemas.microsoft.com/office/drawing/2010/main">
                <a:solidFill>
                  <a:srgbClr val="FFFFFF"/>
                </a:solidFill>
              </a14:hiddenFill>
            </a:ext>
          </a:extLst>
        </p:spPr>
      </p:pic>
      <p:sp>
        <p:nvSpPr>
          <p:cNvPr id="10" name="Rechteck 9"/>
          <p:cNvSpPr/>
          <p:nvPr userDrawn="1"/>
        </p:nvSpPr>
        <p:spPr>
          <a:xfrm>
            <a:off x="107504" y="188640"/>
            <a:ext cx="2664296" cy="57606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27414002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mparison text, picture+frame">
    <p:spTree>
      <p:nvGrpSpPr>
        <p:cNvPr id="1" name=""/>
        <p:cNvGrpSpPr/>
        <p:nvPr/>
      </p:nvGrpSpPr>
      <p:grpSpPr>
        <a:xfrm>
          <a:off x="0" y="0"/>
          <a:ext cx="0" cy="0"/>
          <a:chOff x="0" y="0"/>
          <a:chExt cx="0" cy="0"/>
        </a:xfrm>
      </p:grpSpPr>
      <p:sp>
        <p:nvSpPr>
          <p:cNvPr id="3" name="Datumsplatzhalter 2"/>
          <p:cNvSpPr>
            <a:spLocks noGrp="1"/>
          </p:cNvSpPr>
          <p:nvPr>
            <p:ph type="dt" sz="half" idx="10"/>
          </p:nvPr>
        </p:nvSpPr>
        <p:spPr/>
        <p:txBody>
          <a:bodyPr/>
          <a:lstStyle/>
          <a:p>
            <a:r>
              <a:rPr lang="de-DE"/>
              <a:t>21.01.2025</a:t>
            </a:r>
            <a:endParaRPr lang="de-DE" dirty="0"/>
          </a:p>
        </p:txBody>
      </p:sp>
      <p:sp>
        <p:nvSpPr>
          <p:cNvPr id="4" name="Fußzeilenplatzhalter 3"/>
          <p:cNvSpPr>
            <a:spLocks noGrp="1"/>
          </p:cNvSpPr>
          <p:nvPr>
            <p:ph type="ftr" sz="quarter" idx="11"/>
          </p:nvPr>
        </p:nvSpPr>
        <p:spPr/>
        <p:txBody>
          <a:bodyPr lIns="36000"/>
          <a:lstStyle>
            <a:lvl1pPr algn="just">
              <a:defRPr/>
            </a:lvl1pPr>
          </a:lstStyle>
          <a:p>
            <a:r>
              <a:rPr lang="de-DE"/>
              <a:t>Karsten Reinhardt</a:t>
            </a:r>
            <a:endParaRPr lang="de-DE" dirty="0"/>
          </a:p>
        </p:txBody>
      </p:sp>
      <p:sp>
        <p:nvSpPr>
          <p:cNvPr id="5" name="Foliennummernplatzhalter 4"/>
          <p:cNvSpPr>
            <a:spLocks noGrp="1"/>
          </p:cNvSpPr>
          <p:nvPr>
            <p:ph type="sldNum" sz="quarter" idx="12"/>
          </p:nvPr>
        </p:nvSpPr>
        <p:spPr/>
        <p:txBody>
          <a:bodyPr/>
          <a:lstStyle/>
          <a:p>
            <a:fld id="{B6C01C00-BF13-48D5-80DE-58EA1E6873EB}" type="slidenum">
              <a:rPr lang="de-DE" smtClean="0"/>
              <a:pPr/>
              <a:t>‹Nr.›</a:t>
            </a:fld>
            <a:endParaRPr lang="de-DE" dirty="0"/>
          </a:p>
        </p:txBody>
      </p:sp>
      <p:sp>
        <p:nvSpPr>
          <p:cNvPr id="6" name="Titel 1"/>
          <p:cNvSpPr>
            <a:spLocks noGrp="1"/>
          </p:cNvSpPr>
          <p:nvPr>
            <p:ph type="title"/>
          </p:nvPr>
        </p:nvSpPr>
        <p:spPr>
          <a:xfrm>
            <a:off x="180000" y="828000"/>
            <a:ext cx="8784000" cy="504000"/>
          </a:xfrm>
          <a:prstGeom prst="rect">
            <a:avLst/>
          </a:prstGeom>
        </p:spPr>
        <p:txBody>
          <a:bodyPr lIns="36000" tIns="0" rIns="0" bIns="0">
            <a:noAutofit/>
          </a:bodyPr>
          <a:lstStyle>
            <a:lvl1pPr algn="l">
              <a:lnSpc>
                <a:spcPct val="110000"/>
              </a:lnSpc>
              <a:defRPr sz="3200" b="1">
                <a:solidFill>
                  <a:schemeClr val="tx2"/>
                </a:solidFill>
              </a:defRPr>
            </a:lvl1pPr>
          </a:lstStyle>
          <a:p>
            <a:r>
              <a:rPr lang="de-DE" dirty="0"/>
              <a:t>Titelmasterformat durch Klicken bearbeiten</a:t>
            </a:r>
          </a:p>
        </p:txBody>
      </p:sp>
      <p:sp>
        <p:nvSpPr>
          <p:cNvPr id="7" name="Inhaltsplatzhalter 9"/>
          <p:cNvSpPr>
            <a:spLocks noGrp="1"/>
          </p:cNvSpPr>
          <p:nvPr>
            <p:ph sz="quarter" idx="15"/>
          </p:nvPr>
        </p:nvSpPr>
        <p:spPr>
          <a:xfrm>
            <a:off x="4644000" y="1512000"/>
            <a:ext cx="4320000" cy="2340000"/>
          </a:xfrm>
          <a:ln w="6350">
            <a:solidFill>
              <a:schemeClr val="accent1"/>
            </a:solidFill>
          </a:ln>
        </p:spPr>
        <p:txBody>
          <a:bodyPr lIns="72000" tIns="0" rIns="0" bIns="0">
            <a:noAutofit/>
          </a:bodyPr>
          <a:lstStyle>
            <a:lvl1pPr marL="0" indent="0">
              <a:lnSpc>
                <a:spcPct val="110000"/>
              </a:lnSpc>
              <a:buClr>
                <a:schemeClr val="bg2"/>
              </a:buClr>
              <a:buFont typeface="Wingdings" pitchFamily="2" charset="2"/>
              <a:buNone/>
              <a:defRPr sz="1700" b="0">
                <a:latin typeface="Arial" pitchFamily="34" charset="0"/>
                <a:cs typeface="Arial" pitchFamily="34" charset="0"/>
              </a:defRPr>
            </a:lvl1pPr>
            <a:lvl2pPr marL="400736" indent="0">
              <a:lnSpc>
                <a:spcPct val="110000"/>
              </a:lnSpc>
              <a:buClr>
                <a:schemeClr val="bg2"/>
              </a:buClr>
              <a:buFont typeface="Wingdings" pitchFamily="2" charset="2"/>
              <a:buNone/>
              <a:defRPr sz="1700" b="0">
                <a:latin typeface="Arial" pitchFamily="34" charset="0"/>
                <a:cs typeface="Arial" pitchFamily="34" charset="0"/>
              </a:defRPr>
            </a:lvl2pPr>
          </a:lstStyle>
          <a:p>
            <a:pPr lvl="0"/>
            <a:r>
              <a:rPr lang="de-DE" dirty="0"/>
              <a:t>Textmasterformat bearbeiten</a:t>
            </a:r>
          </a:p>
        </p:txBody>
      </p:sp>
      <p:sp>
        <p:nvSpPr>
          <p:cNvPr id="8" name="Inhaltsplatzhalter 8"/>
          <p:cNvSpPr>
            <a:spLocks noGrp="1"/>
          </p:cNvSpPr>
          <p:nvPr>
            <p:ph sz="quarter" idx="14"/>
          </p:nvPr>
        </p:nvSpPr>
        <p:spPr>
          <a:xfrm>
            <a:off x="180000" y="1512000"/>
            <a:ext cx="4284000" cy="2340000"/>
          </a:xfrm>
          <a:prstGeom prst="rect">
            <a:avLst/>
          </a:prstGeom>
        </p:spPr>
        <p:txBody>
          <a:bodyPr lIns="36000" tIns="0" rIns="0" bIns="0">
            <a:noAutofit/>
          </a:bodyPr>
          <a:lstStyle>
            <a:lvl1pPr marL="285750" indent="-285750">
              <a:lnSpc>
                <a:spcPct val="130000"/>
              </a:lnSpc>
              <a:spcBef>
                <a:spcPts val="0"/>
              </a:spcBef>
              <a:buClr>
                <a:schemeClr val="bg2"/>
              </a:buClr>
              <a:buFont typeface="Wingdings" pitchFamily="2" charset="2"/>
              <a:buChar char="§"/>
              <a:defRPr sz="1700" b="0">
                <a:solidFill>
                  <a:schemeClr val="tx2"/>
                </a:solidFill>
                <a:latin typeface="Arial" pitchFamily="34" charset="0"/>
                <a:cs typeface="Arial" pitchFamily="34" charset="0"/>
              </a:defRPr>
            </a:lvl1pPr>
            <a:lvl2pPr marL="541338" indent="-274638">
              <a:lnSpc>
                <a:spcPct val="130000"/>
              </a:lnSpc>
              <a:spcBef>
                <a:spcPts val="0"/>
              </a:spcBef>
              <a:buClr>
                <a:schemeClr val="bg2"/>
              </a:buClr>
              <a:buFont typeface="Wingdings" pitchFamily="2" charset="2"/>
              <a:buChar char="§"/>
              <a:defRPr sz="1400" b="0">
                <a:solidFill>
                  <a:schemeClr val="tx2"/>
                </a:solidFill>
                <a:latin typeface="Arial" pitchFamily="34" charset="0"/>
                <a:cs typeface="Arial" pitchFamily="34" charset="0"/>
              </a:defRPr>
            </a:lvl2pPr>
            <a:lvl3pPr marL="808038" indent="-266700">
              <a:lnSpc>
                <a:spcPct val="130000"/>
              </a:lnSpc>
              <a:buClr>
                <a:schemeClr val="bg2"/>
              </a:buClr>
              <a:buFont typeface="Wingdings" pitchFamily="2" charset="2"/>
              <a:buChar char="§"/>
              <a:defRPr sz="1400">
                <a:solidFill>
                  <a:schemeClr val="tx2"/>
                </a:solidFill>
                <a:latin typeface="Arial" pitchFamily="34" charset="0"/>
                <a:cs typeface="Arial" pitchFamily="34" charset="0"/>
              </a:defRPr>
            </a:lvl3pPr>
            <a:lvl4pPr marL="1074738" indent="-266700">
              <a:lnSpc>
                <a:spcPct val="130000"/>
              </a:lnSpc>
              <a:buClr>
                <a:schemeClr val="bg2"/>
              </a:buClr>
              <a:buFont typeface="Wingdings" pitchFamily="2" charset="2"/>
              <a:buChar char="§"/>
              <a:defRPr sz="1400">
                <a:solidFill>
                  <a:schemeClr val="tx2"/>
                </a:solidFill>
                <a:latin typeface="Arial" pitchFamily="34" charset="0"/>
                <a:cs typeface="Arial" pitchFamily="34" charset="0"/>
              </a:defRPr>
            </a:lvl4pPr>
            <a:lvl5pPr marL="1341438" indent="-266700">
              <a:lnSpc>
                <a:spcPct val="130000"/>
              </a:lnSpc>
              <a:buClr>
                <a:schemeClr val="bg2"/>
              </a:buClr>
              <a:buFont typeface="Wingdings" pitchFamily="2" charset="2"/>
              <a:buChar char="§"/>
              <a:tabLst/>
              <a:defRPr sz="1400">
                <a:solidFill>
                  <a:schemeClr val="tx2"/>
                </a:solidFill>
                <a:latin typeface="Arial" pitchFamily="34" charset="0"/>
                <a:cs typeface="Arial" pitchFamily="34" charset="0"/>
              </a:defRPr>
            </a:lvl5pPr>
          </a:lstStyle>
          <a:p>
            <a:pPr lvl="0"/>
            <a:r>
              <a:rPr lang="de-DE" dirty="0"/>
              <a:t>Textmasterformat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9" name="Inhaltsplatzhalter 9"/>
          <p:cNvSpPr>
            <a:spLocks noGrp="1"/>
          </p:cNvSpPr>
          <p:nvPr>
            <p:ph sz="quarter" idx="16"/>
          </p:nvPr>
        </p:nvSpPr>
        <p:spPr>
          <a:xfrm>
            <a:off x="4643512" y="4032000"/>
            <a:ext cx="4320000" cy="2340000"/>
          </a:xfrm>
          <a:ln w="6350">
            <a:solidFill>
              <a:schemeClr val="accent1"/>
            </a:solidFill>
          </a:ln>
        </p:spPr>
        <p:txBody>
          <a:bodyPr lIns="72000" tIns="0" rIns="0" bIns="0">
            <a:noAutofit/>
          </a:bodyPr>
          <a:lstStyle>
            <a:lvl1pPr marL="0" indent="0">
              <a:lnSpc>
                <a:spcPct val="110000"/>
              </a:lnSpc>
              <a:buClr>
                <a:schemeClr val="bg2"/>
              </a:buClr>
              <a:buFont typeface="Wingdings" pitchFamily="2" charset="2"/>
              <a:buNone/>
              <a:defRPr sz="1700" b="0">
                <a:latin typeface="Arial" pitchFamily="34" charset="0"/>
                <a:cs typeface="Arial" pitchFamily="34" charset="0"/>
              </a:defRPr>
            </a:lvl1pPr>
            <a:lvl2pPr marL="400736" indent="0">
              <a:lnSpc>
                <a:spcPct val="110000"/>
              </a:lnSpc>
              <a:buClr>
                <a:schemeClr val="bg2"/>
              </a:buClr>
              <a:buFont typeface="Wingdings" pitchFamily="2" charset="2"/>
              <a:buNone/>
              <a:defRPr sz="1700" b="0">
                <a:latin typeface="Arial" pitchFamily="34" charset="0"/>
                <a:cs typeface="Arial" pitchFamily="34" charset="0"/>
              </a:defRPr>
            </a:lvl2pPr>
          </a:lstStyle>
          <a:p>
            <a:pPr lvl="0"/>
            <a:r>
              <a:rPr lang="de-DE" dirty="0"/>
              <a:t>Textmasterformat bearbeiten</a:t>
            </a:r>
          </a:p>
        </p:txBody>
      </p:sp>
      <p:sp>
        <p:nvSpPr>
          <p:cNvPr id="10" name="Inhaltsplatzhalter 8"/>
          <p:cNvSpPr>
            <a:spLocks noGrp="1"/>
          </p:cNvSpPr>
          <p:nvPr>
            <p:ph sz="quarter" idx="17"/>
          </p:nvPr>
        </p:nvSpPr>
        <p:spPr>
          <a:xfrm>
            <a:off x="179512" y="4032000"/>
            <a:ext cx="4284000" cy="2340000"/>
          </a:xfrm>
          <a:prstGeom prst="rect">
            <a:avLst/>
          </a:prstGeom>
        </p:spPr>
        <p:txBody>
          <a:bodyPr lIns="36000" tIns="0" rIns="0" bIns="0">
            <a:noAutofit/>
          </a:bodyPr>
          <a:lstStyle>
            <a:lvl1pPr marL="285750" indent="-285750">
              <a:lnSpc>
                <a:spcPct val="130000"/>
              </a:lnSpc>
              <a:spcBef>
                <a:spcPts val="0"/>
              </a:spcBef>
              <a:buClr>
                <a:schemeClr val="bg2"/>
              </a:buClr>
              <a:buFont typeface="Wingdings" pitchFamily="2" charset="2"/>
              <a:buChar char="§"/>
              <a:defRPr sz="1700" b="0">
                <a:solidFill>
                  <a:schemeClr val="tx2"/>
                </a:solidFill>
                <a:latin typeface="Arial" pitchFamily="34" charset="0"/>
                <a:cs typeface="Arial" pitchFamily="34" charset="0"/>
              </a:defRPr>
            </a:lvl1pPr>
            <a:lvl2pPr marL="541338" indent="-274638">
              <a:lnSpc>
                <a:spcPct val="130000"/>
              </a:lnSpc>
              <a:spcBef>
                <a:spcPts val="0"/>
              </a:spcBef>
              <a:buClr>
                <a:schemeClr val="bg2"/>
              </a:buClr>
              <a:buFont typeface="Wingdings" pitchFamily="2" charset="2"/>
              <a:buChar char="§"/>
              <a:defRPr sz="1400" b="0">
                <a:solidFill>
                  <a:schemeClr val="tx2"/>
                </a:solidFill>
                <a:latin typeface="Arial" pitchFamily="34" charset="0"/>
                <a:cs typeface="Arial" pitchFamily="34" charset="0"/>
              </a:defRPr>
            </a:lvl2pPr>
            <a:lvl3pPr marL="808038" indent="-266700">
              <a:lnSpc>
                <a:spcPct val="130000"/>
              </a:lnSpc>
              <a:buClr>
                <a:schemeClr val="bg2"/>
              </a:buClr>
              <a:buFont typeface="Wingdings" pitchFamily="2" charset="2"/>
              <a:buChar char="§"/>
              <a:defRPr sz="1400">
                <a:solidFill>
                  <a:schemeClr val="tx2"/>
                </a:solidFill>
                <a:latin typeface="Arial" pitchFamily="34" charset="0"/>
                <a:cs typeface="Arial" pitchFamily="34" charset="0"/>
              </a:defRPr>
            </a:lvl3pPr>
            <a:lvl4pPr marL="1074738" indent="-266700">
              <a:lnSpc>
                <a:spcPct val="130000"/>
              </a:lnSpc>
              <a:buClr>
                <a:schemeClr val="bg2"/>
              </a:buClr>
              <a:buFont typeface="Wingdings" pitchFamily="2" charset="2"/>
              <a:buChar char="§"/>
              <a:defRPr sz="1400">
                <a:solidFill>
                  <a:schemeClr val="tx2"/>
                </a:solidFill>
                <a:latin typeface="Arial" pitchFamily="34" charset="0"/>
                <a:cs typeface="Arial" pitchFamily="34" charset="0"/>
              </a:defRPr>
            </a:lvl4pPr>
            <a:lvl5pPr marL="1341438" indent="-266700">
              <a:lnSpc>
                <a:spcPct val="130000"/>
              </a:lnSpc>
              <a:buClr>
                <a:schemeClr val="bg2"/>
              </a:buClr>
              <a:buFont typeface="Wingdings" pitchFamily="2" charset="2"/>
              <a:buChar char="§"/>
              <a:defRPr sz="1400">
                <a:solidFill>
                  <a:schemeClr val="tx2"/>
                </a:solidFill>
                <a:latin typeface="Arial" pitchFamily="34" charset="0"/>
                <a:cs typeface="Arial" pitchFamily="34" charset="0"/>
              </a:defRPr>
            </a:lvl5pPr>
          </a:lstStyle>
          <a:p>
            <a:pPr lvl="0"/>
            <a:r>
              <a:rPr lang="de-DE" dirty="0"/>
              <a:t>Textmasterformat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Tree>
    <p:extLst>
      <p:ext uri="{BB962C8B-B14F-4D97-AF65-F5344CB8AC3E}">
        <p14:creationId xmlns:p14="http://schemas.microsoft.com/office/powerpoint/2010/main" val="9569467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Subhead, text, product background">
    <p:spTree>
      <p:nvGrpSpPr>
        <p:cNvPr id="1" name=""/>
        <p:cNvGrpSpPr/>
        <p:nvPr/>
      </p:nvGrpSpPr>
      <p:grpSpPr>
        <a:xfrm>
          <a:off x="0" y="0"/>
          <a:ext cx="0" cy="0"/>
          <a:chOff x="0" y="0"/>
          <a:chExt cx="0" cy="0"/>
        </a:xfrm>
      </p:grpSpPr>
      <p:pic>
        <p:nvPicPr>
          <p:cNvPr id="11" name="Inhaltsplatzhalter 6"/>
          <p:cNvPicPr>
            <a:picLocks/>
          </p:cNvPicPr>
          <p:nvPr userDrawn="1"/>
        </p:nvPicPr>
        <p:blipFill>
          <a:blip r:embed="rId2" cstate="print">
            <a:extLst>
              <a:ext uri="{28A0092B-C50C-407E-A947-70E740481C1C}">
                <a14:useLocalDpi xmlns:a14="http://schemas.microsoft.com/office/drawing/2010/main" val="0"/>
              </a:ext>
            </a:extLst>
          </a:blip>
          <a:stretch>
            <a:fillRect/>
          </a:stretch>
        </p:blipFill>
        <p:spPr>
          <a:xfrm>
            <a:off x="-646" y="1925887"/>
            <a:ext cx="9144000" cy="4680065"/>
          </a:xfrm>
          <a:prstGeom prst="rect">
            <a:avLst/>
          </a:prstGeom>
        </p:spPr>
      </p:pic>
      <p:sp>
        <p:nvSpPr>
          <p:cNvPr id="2" name="Titel 1"/>
          <p:cNvSpPr>
            <a:spLocks noGrp="1"/>
          </p:cNvSpPr>
          <p:nvPr>
            <p:ph type="title"/>
          </p:nvPr>
        </p:nvSpPr>
        <p:spPr>
          <a:xfrm>
            <a:off x="180000" y="828000"/>
            <a:ext cx="8784000" cy="504000"/>
          </a:xfrm>
          <a:prstGeom prst="rect">
            <a:avLst/>
          </a:prstGeom>
        </p:spPr>
        <p:txBody>
          <a:bodyPr vert="horz" lIns="36000" tIns="0" rIns="0" bIns="0">
            <a:noAutofit/>
          </a:bodyPr>
          <a:lstStyle>
            <a:lvl1pPr algn="l">
              <a:lnSpc>
                <a:spcPct val="110000"/>
              </a:lnSpc>
              <a:defRPr sz="3200" b="1">
                <a:solidFill>
                  <a:schemeClr val="tx2"/>
                </a:solidFill>
              </a:defRPr>
            </a:lvl1pPr>
          </a:lstStyle>
          <a:p>
            <a:r>
              <a:rPr lang="de-DE" dirty="0"/>
              <a:t>Titelmasterformat durch Klicken bearbeiten</a:t>
            </a:r>
          </a:p>
        </p:txBody>
      </p:sp>
      <p:sp>
        <p:nvSpPr>
          <p:cNvPr id="9" name="Inhaltsplatzhalter 8"/>
          <p:cNvSpPr>
            <a:spLocks noGrp="1"/>
          </p:cNvSpPr>
          <p:nvPr>
            <p:ph sz="quarter" idx="14"/>
          </p:nvPr>
        </p:nvSpPr>
        <p:spPr>
          <a:xfrm>
            <a:off x="180000" y="2088000"/>
            <a:ext cx="4284000" cy="4320000"/>
          </a:xfrm>
          <a:prstGeom prst="rect">
            <a:avLst/>
          </a:prstGeom>
        </p:spPr>
        <p:txBody>
          <a:bodyPr vert="horz" lIns="36000" tIns="0" rIns="0" bIns="0">
            <a:noAutofit/>
          </a:bodyPr>
          <a:lstStyle>
            <a:lvl1pPr marL="285750" indent="-285750">
              <a:lnSpc>
                <a:spcPct val="130000"/>
              </a:lnSpc>
              <a:spcBef>
                <a:spcPts val="0"/>
              </a:spcBef>
              <a:buClr>
                <a:schemeClr val="bg2"/>
              </a:buClr>
              <a:buFont typeface="Wingdings" pitchFamily="2" charset="2"/>
              <a:buChar char="§"/>
              <a:defRPr lang="de-DE" dirty="0" smtClean="0"/>
            </a:lvl1pPr>
            <a:lvl2pPr marL="541338" indent="-274638">
              <a:lnSpc>
                <a:spcPct val="130000"/>
              </a:lnSpc>
              <a:spcBef>
                <a:spcPts val="0"/>
              </a:spcBef>
              <a:buClr>
                <a:schemeClr val="bg2"/>
              </a:buClr>
              <a:buFont typeface="Wingdings" pitchFamily="2" charset="2"/>
              <a:buChar char="§"/>
              <a:defRPr lang="de-DE" sz="1400" dirty="0" smtClean="0"/>
            </a:lvl2pPr>
            <a:lvl3pPr>
              <a:lnSpc>
                <a:spcPct val="130000"/>
              </a:lnSpc>
              <a:defRPr sz="1400">
                <a:solidFill>
                  <a:schemeClr val="tx2"/>
                </a:solidFill>
                <a:latin typeface="Arial" pitchFamily="34" charset="0"/>
                <a:cs typeface="Arial" pitchFamily="34" charset="0"/>
              </a:defRPr>
            </a:lvl3pPr>
            <a:lvl4pPr>
              <a:lnSpc>
                <a:spcPct val="130000"/>
              </a:lnSpc>
              <a:defRPr sz="1400">
                <a:solidFill>
                  <a:schemeClr val="tx2"/>
                </a:solidFill>
                <a:latin typeface="Arial" pitchFamily="34" charset="0"/>
                <a:cs typeface="Arial" pitchFamily="34" charset="0"/>
              </a:defRPr>
            </a:lvl4pPr>
            <a:lvl5pPr>
              <a:lnSpc>
                <a:spcPct val="130000"/>
              </a:lnSpc>
              <a:defRPr sz="1400">
                <a:solidFill>
                  <a:schemeClr val="tx2"/>
                </a:solidFill>
                <a:latin typeface="Arial" pitchFamily="34" charset="0"/>
                <a:cs typeface="Arial" pitchFamily="34" charset="0"/>
              </a:defRPr>
            </a:lvl5pPr>
          </a:lstStyle>
          <a:p>
            <a:pPr lvl="0"/>
            <a:r>
              <a:rPr lang="de-DE" dirty="0"/>
              <a:t>Textmasterformat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7" name="Inhaltsplatzhalter 9"/>
          <p:cNvSpPr>
            <a:spLocks noGrp="1"/>
          </p:cNvSpPr>
          <p:nvPr>
            <p:ph sz="quarter" idx="15"/>
          </p:nvPr>
        </p:nvSpPr>
        <p:spPr>
          <a:xfrm>
            <a:off x="4644000" y="2088000"/>
            <a:ext cx="4320000" cy="4104000"/>
          </a:xfrm>
          <a:ln w="6350">
            <a:noFill/>
          </a:ln>
        </p:spPr>
        <p:txBody>
          <a:bodyPr vert="horz" lIns="0" tIns="0" rIns="0" bIns="0">
            <a:noAutofit/>
          </a:bodyPr>
          <a:lstStyle>
            <a:lvl1pPr marL="0" indent="0">
              <a:lnSpc>
                <a:spcPct val="130000"/>
              </a:lnSpc>
              <a:buClr>
                <a:schemeClr val="bg2"/>
              </a:buClr>
              <a:buFont typeface="Wingdings" pitchFamily="2" charset="2"/>
              <a:buNone/>
              <a:defRPr lang="de-DE" dirty="0" smtClean="0"/>
            </a:lvl1pPr>
            <a:lvl2pPr marL="400736" indent="0">
              <a:lnSpc>
                <a:spcPct val="110000"/>
              </a:lnSpc>
              <a:buClr>
                <a:schemeClr val="bg2"/>
              </a:buClr>
              <a:buFont typeface="Wingdings" pitchFamily="2" charset="2"/>
              <a:buNone/>
              <a:defRPr sz="1700" b="0">
                <a:latin typeface="Arial" pitchFamily="34" charset="0"/>
                <a:cs typeface="Arial" pitchFamily="34" charset="0"/>
              </a:defRPr>
            </a:lvl2pPr>
          </a:lstStyle>
          <a:p>
            <a:pPr lvl="0"/>
            <a:r>
              <a:rPr lang="de-DE" dirty="0"/>
              <a:t>Textmasterformat bearbeiten</a:t>
            </a:r>
          </a:p>
        </p:txBody>
      </p:sp>
      <p:sp>
        <p:nvSpPr>
          <p:cNvPr id="8" name="Textplatzhalter 6"/>
          <p:cNvSpPr>
            <a:spLocks noGrp="1"/>
          </p:cNvSpPr>
          <p:nvPr>
            <p:ph type="body" sz="quarter" idx="13"/>
          </p:nvPr>
        </p:nvSpPr>
        <p:spPr>
          <a:xfrm>
            <a:off x="179999" y="1368000"/>
            <a:ext cx="8784000" cy="652251"/>
          </a:xfrm>
          <a:prstGeom prst="rect">
            <a:avLst/>
          </a:prstGeom>
        </p:spPr>
        <p:txBody>
          <a:bodyPr vert="horz" lIns="36000" tIns="0" rIns="0" bIns="0">
            <a:noAutofit/>
          </a:bodyPr>
          <a:lstStyle>
            <a:lvl1pPr marL="0" indent="0">
              <a:lnSpc>
                <a:spcPct val="130000"/>
              </a:lnSpc>
              <a:spcBef>
                <a:spcPts val="0"/>
              </a:spcBef>
              <a:buFontTx/>
              <a:buNone/>
              <a:defRPr lang="de-DE" dirty="0" smtClean="0">
                <a:solidFill>
                  <a:schemeClr val="tx1"/>
                </a:solidFill>
              </a:defRPr>
            </a:lvl1pPr>
            <a:lvl2pPr>
              <a:defRPr>
                <a:solidFill>
                  <a:schemeClr val="tx1">
                    <a:lumMod val="40000"/>
                    <a:lumOff val="60000"/>
                  </a:schemeClr>
                </a:solidFill>
              </a:defRPr>
            </a:lvl2pPr>
            <a:lvl3pPr>
              <a:defRPr>
                <a:solidFill>
                  <a:schemeClr val="tx1">
                    <a:lumMod val="40000"/>
                    <a:lumOff val="60000"/>
                  </a:schemeClr>
                </a:solidFill>
              </a:defRPr>
            </a:lvl3pPr>
            <a:lvl4pPr>
              <a:defRPr>
                <a:solidFill>
                  <a:schemeClr val="tx1">
                    <a:lumMod val="40000"/>
                    <a:lumOff val="60000"/>
                  </a:schemeClr>
                </a:solidFill>
              </a:defRPr>
            </a:lvl4pPr>
            <a:lvl5pPr>
              <a:defRPr>
                <a:solidFill>
                  <a:schemeClr val="tx1">
                    <a:lumMod val="40000"/>
                    <a:lumOff val="60000"/>
                  </a:schemeClr>
                </a:solidFill>
              </a:defRPr>
            </a:lvl5pPr>
          </a:lstStyle>
          <a:p>
            <a:pPr lvl="0"/>
            <a:r>
              <a:rPr lang="de-DE" dirty="0"/>
              <a:t>Textmasterformat bearbeiten</a:t>
            </a:r>
          </a:p>
        </p:txBody>
      </p:sp>
      <p:sp>
        <p:nvSpPr>
          <p:cNvPr id="14" name="Datumsplatzhalter 3"/>
          <p:cNvSpPr>
            <a:spLocks noGrp="1"/>
          </p:cNvSpPr>
          <p:nvPr>
            <p:ph type="dt" sz="half" idx="2"/>
          </p:nvPr>
        </p:nvSpPr>
        <p:spPr>
          <a:xfrm>
            <a:off x="2412000" y="6677954"/>
            <a:ext cx="972000" cy="124906"/>
          </a:xfrm>
          <a:prstGeom prst="rect">
            <a:avLst/>
          </a:prstGeom>
        </p:spPr>
        <p:txBody>
          <a:bodyPr vert="horz" wrap="square" lIns="0" tIns="0" rIns="0" bIns="0" rtlCol="0" anchor="ctr">
            <a:noAutofit/>
          </a:bodyPr>
          <a:lstStyle>
            <a:lvl1pPr algn="l">
              <a:lnSpc>
                <a:spcPct val="110000"/>
              </a:lnSpc>
              <a:defRPr sz="1200" b="0">
                <a:solidFill>
                  <a:schemeClr val="accent3"/>
                </a:solidFill>
                <a:latin typeface="Arial" pitchFamily="34" charset="0"/>
                <a:cs typeface="Arial" pitchFamily="34" charset="0"/>
              </a:defRPr>
            </a:lvl1pPr>
          </a:lstStyle>
          <a:p>
            <a:r>
              <a:rPr lang="de-DE"/>
              <a:t>21.01.2025</a:t>
            </a:r>
            <a:endParaRPr lang="de-DE" dirty="0"/>
          </a:p>
        </p:txBody>
      </p:sp>
      <p:sp>
        <p:nvSpPr>
          <p:cNvPr id="18" name="Fußzeilenplatzhalter 4"/>
          <p:cNvSpPr>
            <a:spLocks noGrp="1"/>
          </p:cNvSpPr>
          <p:nvPr>
            <p:ph type="ftr" sz="quarter" idx="3"/>
          </p:nvPr>
        </p:nvSpPr>
        <p:spPr>
          <a:xfrm>
            <a:off x="180000" y="6678000"/>
            <a:ext cx="2159752" cy="124906"/>
          </a:xfrm>
          <a:prstGeom prst="rect">
            <a:avLst/>
          </a:prstGeom>
        </p:spPr>
        <p:txBody>
          <a:bodyPr vert="horz" wrap="square" lIns="36000" tIns="0" rIns="0" bIns="0" rtlCol="0" anchor="ctr">
            <a:noAutofit/>
          </a:bodyPr>
          <a:lstStyle>
            <a:lvl1pPr algn="just">
              <a:lnSpc>
                <a:spcPct val="110000"/>
              </a:lnSpc>
              <a:defRPr sz="1200" b="0">
                <a:solidFill>
                  <a:schemeClr val="accent3"/>
                </a:solidFill>
                <a:latin typeface="Arial" pitchFamily="34" charset="0"/>
                <a:cs typeface="Arial" pitchFamily="34" charset="0"/>
              </a:defRPr>
            </a:lvl1pPr>
          </a:lstStyle>
          <a:p>
            <a:r>
              <a:rPr lang="de-DE"/>
              <a:t>Karsten Reinhardt</a:t>
            </a:r>
            <a:endParaRPr lang="de-DE" dirty="0"/>
          </a:p>
        </p:txBody>
      </p:sp>
      <p:sp>
        <p:nvSpPr>
          <p:cNvPr id="19" name="Foliennummernplatzhalter 5"/>
          <p:cNvSpPr>
            <a:spLocks noGrp="1"/>
          </p:cNvSpPr>
          <p:nvPr>
            <p:ph type="sldNum" sz="quarter" idx="4"/>
          </p:nvPr>
        </p:nvSpPr>
        <p:spPr>
          <a:xfrm>
            <a:off x="8460432" y="6677954"/>
            <a:ext cx="436100" cy="124906"/>
          </a:xfrm>
          <a:prstGeom prst="rect">
            <a:avLst/>
          </a:prstGeom>
        </p:spPr>
        <p:txBody>
          <a:bodyPr vert="horz" wrap="square" lIns="0" tIns="0" rIns="0" bIns="0" rtlCol="0" anchor="ctr">
            <a:noAutofit/>
          </a:bodyPr>
          <a:lstStyle>
            <a:lvl1pPr algn="r">
              <a:lnSpc>
                <a:spcPct val="110000"/>
              </a:lnSpc>
              <a:defRPr sz="1200" b="0">
                <a:solidFill>
                  <a:schemeClr val="accent3"/>
                </a:solidFill>
                <a:latin typeface="Arial" pitchFamily="34" charset="0"/>
                <a:cs typeface="Arial" pitchFamily="34" charset="0"/>
              </a:defRPr>
            </a:lvl1pPr>
          </a:lstStyle>
          <a:p>
            <a:fld id="{B6C01C00-BF13-48D5-80DE-58EA1E6873EB}" type="slidenum">
              <a:rPr lang="de-DE" smtClean="0"/>
              <a:pPr/>
              <a:t>‹Nr.›</a:t>
            </a:fld>
            <a:endParaRPr lang="de-DE" dirty="0"/>
          </a:p>
        </p:txBody>
      </p:sp>
      <p:sp>
        <p:nvSpPr>
          <p:cNvPr id="20" name="Textplatzhalter 3"/>
          <p:cNvSpPr>
            <a:spLocks noGrp="1"/>
          </p:cNvSpPr>
          <p:nvPr>
            <p:ph type="body" sz="quarter" idx="16"/>
          </p:nvPr>
        </p:nvSpPr>
        <p:spPr>
          <a:xfrm>
            <a:off x="4644000" y="6192000"/>
            <a:ext cx="4320000" cy="215900"/>
          </a:xfrm>
        </p:spPr>
        <p:txBody>
          <a:bodyPr vert="horz" lIns="0" tIns="0" rIns="0" bIns="0"/>
          <a:lstStyle>
            <a:lvl1pPr marL="0" indent="0">
              <a:lnSpc>
                <a:spcPct val="100000"/>
              </a:lnSpc>
              <a:buNone/>
              <a:defRPr lang="de-DE" sz="1200" i="1" kern="1200" dirty="0">
                <a:solidFill>
                  <a:schemeClr val="tx2"/>
                </a:solidFill>
                <a:latin typeface="+mn-lt"/>
                <a:ea typeface="+mn-ea"/>
                <a:cs typeface="+mn-cs"/>
              </a:defRPr>
            </a:lvl1pPr>
          </a:lstStyle>
          <a:p>
            <a:pPr marL="0" lvl="0" indent="0" algn="l" defTabSz="801472" rtl="0" eaLnBrk="1" latinLnBrk="0" hangingPunct="1">
              <a:lnSpc>
                <a:spcPct val="120000"/>
              </a:lnSpc>
              <a:spcBef>
                <a:spcPts val="0"/>
              </a:spcBef>
              <a:buClr>
                <a:schemeClr val="bg2"/>
              </a:buClr>
              <a:buFont typeface="Wingdings" pitchFamily="2" charset="2"/>
              <a:buNone/>
            </a:pPr>
            <a:r>
              <a:rPr lang="de-DE" dirty="0"/>
              <a:t>Textmasterformat bearbeiten</a:t>
            </a:r>
          </a:p>
        </p:txBody>
      </p:sp>
    </p:spTree>
    <p:extLst>
      <p:ext uri="{BB962C8B-B14F-4D97-AF65-F5344CB8AC3E}">
        <p14:creationId xmlns:p14="http://schemas.microsoft.com/office/powerpoint/2010/main" val="34675113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ubhead, text in two columns">
    <p:spTree>
      <p:nvGrpSpPr>
        <p:cNvPr id="1" name=""/>
        <p:cNvGrpSpPr/>
        <p:nvPr/>
      </p:nvGrpSpPr>
      <p:grpSpPr>
        <a:xfrm>
          <a:off x="0" y="0"/>
          <a:ext cx="0" cy="0"/>
          <a:chOff x="0" y="0"/>
          <a:chExt cx="0" cy="0"/>
        </a:xfrm>
      </p:grpSpPr>
      <p:sp>
        <p:nvSpPr>
          <p:cNvPr id="2" name="Titel 1"/>
          <p:cNvSpPr>
            <a:spLocks noGrp="1"/>
          </p:cNvSpPr>
          <p:nvPr>
            <p:ph type="title"/>
          </p:nvPr>
        </p:nvSpPr>
        <p:spPr>
          <a:xfrm>
            <a:off x="180000" y="831600"/>
            <a:ext cx="8784000" cy="504000"/>
          </a:xfrm>
          <a:prstGeom prst="rect">
            <a:avLst/>
          </a:prstGeom>
        </p:spPr>
        <p:txBody>
          <a:bodyPr vert="horz" lIns="36000" tIns="0" rIns="0" bIns="0">
            <a:noAutofit/>
          </a:bodyPr>
          <a:lstStyle>
            <a:lvl1pPr algn="l">
              <a:lnSpc>
                <a:spcPct val="110000"/>
              </a:lnSpc>
              <a:defRPr sz="3200" b="1">
                <a:solidFill>
                  <a:schemeClr val="tx2"/>
                </a:solidFill>
              </a:defRPr>
            </a:lvl1pPr>
          </a:lstStyle>
          <a:p>
            <a:r>
              <a:rPr lang="de-DE" dirty="0"/>
              <a:t>Titelmasterformat durch Klicken bearbeiten</a:t>
            </a:r>
          </a:p>
        </p:txBody>
      </p:sp>
      <p:sp>
        <p:nvSpPr>
          <p:cNvPr id="9" name="Inhaltsplatzhalter 8"/>
          <p:cNvSpPr>
            <a:spLocks noGrp="1"/>
          </p:cNvSpPr>
          <p:nvPr>
            <p:ph sz="quarter" idx="14"/>
          </p:nvPr>
        </p:nvSpPr>
        <p:spPr>
          <a:xfrm>
            <a:off x="180000" y="2088000"/>
            <a:ext cx="4104000" cy="4320000"/>
          </a:xfrm>
          <a:prstGeom prst="rect">
            <a:avLst/>
          </a:prstGeom>
        </p:spPr>
        <p:txBody>
          <a:bodyPr vert="horz" lIns="36000" tIns="0" rIns="0" bIns="0">
            <a:noAutofit/>
          </a:bodyPr>
          <a:lstStyle>
            <a:lvl1pPr marL="285750" indent="-285750">
              <a:lnSpc>
                <a:spcPct val="130000"/>
              </a:lnSpc>
              <a:spcBef>
                <a:spcPts val="0"/>
              </a:spcBef>
              <a:buClr>
                <a:schemeClr val="bg2"/>
              </a:buClr>
              <a:buFont typeface="Wingdings" pitchFamily="2" charset="2"/>
              <a:buChar char="§"/>
              <a:defRPr sz="1700" b="0">
                <a:solidFill>
                  <a:schemeClr val="tx2"/>
                </a:solidFill>
                <a:latin typeface="Arial" pitchFamily="34" charset="0"/>
                <a:cs typeface="Arial" pitchFamily="34" charset="0"/>
              </a:defRPr>
            </a:lvl1pPr>
            <a:lvl2pPr marL="541338" indent="-274638">
              <a:lnSpc>
                <a:spcPct val="130000"/>
              </a:lnSpc>
              <a:spcBef>
                <a:spcPts val="0"/>
              </a:spcBef>
              <a:buClr>
                <a:schemeClr val="bg2"/>
              </a:buClr>
              <a:buFont typeface="Wingdings" pitchFamily="2" charset="2"/>
              <a:buChar char="§"/>
              <a:defRPr sz="1400" b="0">
                <a:solidFill>
                  <a:schemeClr val="tx2"/>
                </a:solidFill>
                <a:latin typeface="Arial" pitchFamily="34" charset="0"/>
                <a:cs typeface="Arial" pitchFamily="34" charset="0"/>
              </a:defRPr>
            </a:lvl2pPr>
            <a:lvl3pPr>
              <a:lnSpc>
                <a:spcPct val="130000"/>
              </a:lnSpc>
              <a:defRPr sz="1400">
                <a:solidFill>
                  <a:schemeClr val="tx2"/>
                </a:solidFill>
                <a:latin typeface="Arial" pitchFamily="34" charset="0"/>
                <a:cs typeface="Arial" pitchFamily="34" charset="0"/>
              </a:defRPr>
            </a:lvl3pPr>
            <a:lvl4pPr>
              <a:lnSpc>
                <a:spcPct val="130000"/>
              </a:lnSpc>
              <a:defRPr sz="1400">
                <a:solidFill>
                  <a:schemeClr val="tx2"/>
                </a:solidFill>
                <a:latin typeface="Arial" pitchFamily="34" charset="0"/>
                <a:cs typeface="Arial" pitchFamily="34" charset="0"/>
              </a:defRPr>
            </a:lvl4pPr>
            <a:lvl5pPr>
              <a:lnSpc>
                <a:spcPct val="130000"/>
              </a:lnSpc>
              <a:defRPr sz="1400">
                <a:solidFill>
                  <a:schemeClr val="tx2"/>
                </a:solidFill>
                <a:latin typeface="Arial" pitchFamily="34" charset="0"/>
                <a:cs typeface="Arial" pitchFamily="34" charset="0"/>
              </a:defRPr>
            </a:lvl5pPr>
          </a:lstStyle>
          <a:p>
            <a:pPr lvl="0"/>
            <a:r>
              <a:rPr lang="de-DE" dirty="0"/>
              <a:t>Textmasterformat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10" name="Inhaltsplatzhalter 9"/>
          <p:cNvSpPr>
            <a:spLocks noGrp="1"/>
          </p:cNvSpPr>
          <p:nvPr>
            <p:ph sz="quarter" idx="15"/>
          </p:nvPr>
        </p:nvSpPr>
        <p:spPr>
          <a:xfrm>
            <a:off x="4824000" y="2088000"/>
            <a:ext cx="4140000" cy="4320000"/>
          </a:xfrm>
        </p:spPr>
        <p:txBody>
          <a:bodyPr vert="horz" lIns="0" tIns="0" rIns="0" bIns="0">
            <a:noAutofit/>
          </a:bodyPr>
          <a:lstStyle>
            <a:lvl1pPr marL="285750" indent="-285750">
              <a:lnSpc>
                <a:spcPct val="130000"/>
              </a:lnSpc>
              <a:spcBef>
                <a:spcPts val="0"/>
              </a:spcBef>
              <a:buClr>
                <a:schemeClr val="bg2"/>
              </a:buClr>
              <a:buFont typeface="Wingdings" pitchFamily="2" charset="2"/>
              <a:buChar char="§"/>
              <a:defRPr sz="1700" b="0">
                <a:latin typeface="Arial" pitchFamily="34" charset="0"/>
                <a:cs typeface="Arial" pitchFamily="34" charset="0"/>
              </a:defRPr>
            </a:lvl1pPr>
            <a:lvl2pPr>
              <a:lnSpc>
                <a:spcPct val="130000"/>
              </a:lnSpc>
              <a:spcBef>
                <a:spcPts val="0"/>
              </a:spcBef>
              <a:buClr>
                <a:schemeClr val="bg2"/>
              </a:buClr>
              <a:defRPr sz="1400" b="0">
                <a:latin typeface="Arial" pitchFamily="34" charset="0"/>
                <a:cs typeface="Arial" pitchFamily="34" charset="0"/>
              </a:defRPr>
            </a:lvl2pPr>
            <a:lvl3pPr>
              <a:lnSpc>
                <a:spcPct val="130000"/>
              </a:lnSpc>
              <a:defRPr sz="1400"/>
            </a:lvl3pPr>
            <a:lvl4pPr>
              <a:lnSpc>
                <a:spcPct val="130000"/>
              </a:lnSpc>
              <a:defRPr sz="1400"/>
            </a:lvl4pPr>
            <a:lvl5pPr>
              <a:lnSpc>
                <a:spcPct val="130000"/>
              </a:lnSpc>
              <a:defRPr sz="1400"/>
            </a:lvl5pPr>
          </a:lstStyle>
          <a:p>
            <a:pPr lvl="0"/>
            <a:r>
              <a:rPr lang="de-DE" dirty="0"/>
              <a:t>Textmasterformat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8" name="Textplatzhalter 6"/>
          <p:cNvSpPr>
            <a:spLocks noGrp="1"/>
          </p:cNvSpPr>
          <p:nvPr>
            <p:ph type="body" sz="quarter" idx="13"/>
          </p:nvPr>
        </p:nvSpPr>
        <p:spPr>
          <a:xfrm>
            <a:off x="179999" y="1368000"/>
            <a:ext cx="8784000" cy="652251"/>
          </a:xfrm>
          <a:prstGeom prst="rect">
            <a:avLst/>
          </a:prstGeom>
        </p:spPr>
        <p:txBody>
          <a:bodyPr vert="horz" lIns="36000" tIns="0" rIns="0" bIns="0">
            <a:noAutofit/>
          </a:bodyPr>
          <a:lstStyle>
            <a:lvl1pPr marL="0" indent="0">
              <a:lnSpc>
                <a:spcPct val="130000"/>
              </a:lnSpc>
              <a:spcBef>
                <a:spcPts val="0"/>
              </a:spcBef>
              <a:buFontTx/>
              <a:buNone/>
              <a:defRPr sz="1700">
                <a:solidFill>
                  <a:schemeClr val="accent1"/>
                </a:solidFill>
                <a:latin typeface="Arial" pitchFamily="34" charset="0"/>
                <a:cs typeface="Arial" pitchFamily="34" charset="0"/>
              </a:defRPr>
            </a:lvl1pPr>
            <a:lvl2pPr>
              <a:defRPr>
                <a:solidFill>
                  <a:schemeClr val="tx1">
                    <a:lumMod val="40000"/>
                    <a:lumOff val="60000"/>
                  </a:schemeClr>
                </a:solidFill>
              </a:defRPr>
            </a:lvl2pPr>
            <a:lvl3pPr>
              <a:defRPr>
                <a:solidFill>
                  <a:schemeClr val="tx1">
                    <a:lumMod val="40000"/>
                    <a:lumOff val="60000"/>
                  </a:schemeClr>
                </a:solidFill>
              </a:defRPr>
            </a:lvl3pPr>
            <a:lvl4pPr>
              <a:defRPr>
                <a:solidFill>
                  <a:schemeClr val="tx1">
                    <a:lumMod val="40000"/>
                    <a:lumOff val="60000"/>
                  </a:schemeClr>
                </a:solidFill>
              </a:defRPr>
            </a:lvl4pPr>
            <a:lvl5pPr>
              <a:defRPr>
                <a:solidFill>
                  <a:schemeClr val="tx1">
                    <a:lumMod val="40000"/>
                    <a:lumOff val="60000"/>
                  </a:schemeClr>
                </a:solidFill>
              </a:defRPr>
            </a:lvl5pPr>
          </a:lstStyle>
          <a:p>
            <a:pPr lvl="0"/>
            <a:r>
              <a:rPr lang="de-DE" dirty="0"/>
              <a:t>Textmasterformat bearbeiten</a:t>
            </a:r>
          </a:p>
        </p:txBody>
      </p:sp>
      <p:sp>
        <p:nvSpPr>
          <p:cNvPr id="17" name="Datumsplatzhalter 3"/>
          <p:cNvSpPr>
            <a:spLocks noGrp="1"/>
          </p:cNvSpPr>
          <p:nvPr>
            <p:ph type="dt" sz="half" idx="2"/>
          </p:nvPr>
        </p:nvSpPr>
        <p:spPr>
          <a:xfrm>
            <a:off x="2412000" y="6677954"/>
            <a:ext cx="972000" cy="124906"/>
          </a:xfrm>
          <a:prstGeom prst="rect">
            <a:avLst/>
          </a:prstGeom>
        </p:spPr>
        <p:txBody>
          <a:bodyPr vert="horz" wrap="square" lIns="0" tIns="0" rIns="0" bIns="0" rtlCol="0" anchor="ctr">
            <a:noAutofit/>
          </a:bodyPr>
          <a:lstStyle>
            <a:lvl1pPr algn="l">
              <a:lnSpc>
                <a:spcPct val="110000"/>
              </a:lnSpc>
              <a:defRPr sz="1200" b="0">
                <a:solidFill>
                  <a:schemeClr val="accent3"/>
                </a:solidFill>
                <a:latin typeface="Arial" pitchFamily="34" charset="0"/>
                <a:cs typeface="Arial" pitchFamily="34" charset="0"/>
              </a:defRPr>
            </a:lvl1pPr>
          </a:lstStyle>
          <a:p>
            <a:r>
              <a:rPr lang="de-DE"/>
              <a:t>21.01.2025</a:t>
            </a:r>
            <a:endParaRPr lang="de-DE" dirty="0"/>
          </a:p>
        </p:txBody>
      </p:sp>
      <p:sp>
        <p:nvSpPr>
          <p:cNvPr id="18" name="Fußzeilenplatzhalter 4"/>
          <p:cNvSpPr>
            <a:spLocks noGrp="1"/>
          </p:cNvSpPr>
          <p:nvPr>
            <p:ph type="ftr" sz="quarter" idx="3"/>
          </p:nvPr>
        </p:nvSpPr>
        <p:spPr>
          <a:xfrm>
            <a:off x="180000" y="6678000"/>
            <a:ext cx="2159752" cy="124906"/>
          </a:xfrm>
          <a:prstGeom prst="rect">
            <a:avLst/>
          </a:prstGeom>
        </p:spPr>
        <p:txBody>
          <a:bodyPr vert="horz" wrap="square" lIns="36000" tIns="0" rIns="0" bIns="0" rtlCol="0" anchor="ctr">
            <a:noAutofit/>
          </a:bodyPr>
          <a:lstStyle>
            <a:lvl1pPr algn="ctr">
              <a:lnSpc>
                <a:spcPct val="110000"/>
              </a:lnSpc>
              <a:defRPr sz="1200" b="0">
                <a:solidFill>
                  <a:schemeClr val="accent3"/>
                </a:solidFill>
                <a:latin typeface="Arial" pitchFamily="34" charset="0"/>
                <a:cs typeface="Arial" pitchFamily="34" charset="0"/>
              </a:defRPr>
            </a:lvl1pPr>
          </a:lstStyle>
          <a:p>
            <a:pPr algn="l"/>
            <a:r>
              <a:rPr lang="de-DE"/>
              <a:t>Karsten Reinhardt</a:t>
            </a:r>
            <a:endParaRPr lang="de-DE" dirty="0"/>
          </a:p>
        </p:txBody>
      </p:sp>
      <p:sp>
        <p:nvSpPr>
          <p:cNvPr id="19" name="Foliennummernplatzhalter 5"/>
          <p:cNvSpPr>
            <a:spLocks noGrp="1"/>
          </p:cNvSpPr>
          <p:nvPr>
            <p:ph type="sldNum" sz="quarter" idx="4"/>
          </p:nvPr>
        </p:nvSpPr>
        <p:spPr>
          <a:xfrm>
            <a:off x="8460432" y="6677954"/>
            <a:ext cx="436100" cy="124906"/>
          </a:xfrm>
          <a:prstGeom prst="rect">
            <a:avLst/>
          </a:prstGeom>
        </p:spPr>
        <p:txBody>
          <a:bodyPr vert="horz" wrap="square" lIns="0" tIns="0" rIns="0" bIns="0" rtlCol="0" anchor="ctr">
            <a:noAutofit/>
          </a:bodyPr>
          <a:lstStyle>
            <a:lvl1pPr algn="r">
              <a:lnSpc>
                <a:spcPct val="110000"/>
              </a:lnSpc>
              <a:defRPr sz="1200" b="0">
                <a:solidFill>
                  <a:schemeClr val="accent3"/>
                </a:solidFill>
                <a:latin typeface="Arial" pitchFamily="34" charset="0"/>
                <a:cs typeface="Arial" pitchFamily="34" charset="0"/>
              </a:defRPr>
            </a:lvl1pPr>
          </a:lstStyle>
          <a:p>
            <a:fld id="{B6C01C00-BF13-48D5-80DE-58EA1E6873EB}" type="slidenum">
              <a:rPr lang="de-DE" smtClean="0"/>
              <a:pPr/>
              <a:t>‹Nr.›</a:t>
            </a:fld>
            <a:endParaRPr lang="de-DE" dirty="0"/>
          </a:p>
        </p:txBody>
      </p:sp>
    </p:spTree>
    <p:extLst>
      <p:ext uri="{BB962C8B-B14F-4D97-AF65-F5344CB8AC3E}">
        <p14:creationId xmlns:p14="http://schemas.microsoft.com/office/powerpoint/2010/main" val="14984855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ext, two graphical elements">
    <p:spTree>
      <p:nvGrpSpPr>
        <p:cNvPr id="1" name=""/>
        <p:cNvGrpSpPr/>
        <p:nvPr/>
      </p:nvGrpSpPr>
      <p:grpSpPr>
        <a:xfrm>
          <a:off x="0" y="0"/>
          <a:ext cx="0" cy="0"/>
          <a:chOff x="0" y="0"/>
          <a:chExt cx="0" cy="0"/>
        </a:xfrm>
      </p:grpSpPr>
      <p:sp>
        <p:nvSpPr>
          <p:cNvPr id="2" name="Titel 1"/>
          <p:cNvSpPr>
            <a:spLocks noGrp="1"/>
          </p:cNvSpPr>
          <p:nvPr>
            <p:ph type="title"/>
          </p:nvPr>
        </p:nvSpPr>
        <p:spPr>
          <a:xfrm>
            <a:off x="180000" y="828000"/>
            <a:ext cx="8784000" cy="504000"/>
          </a:xfrm>
          <a:prstGeom prst="rect">
            <a:avLst/>
          </a:prstGeom>
        </p:spPr>
        <p:txBody>
          <a:bodyPr vert="horz" lIns="36000" tIns="0" rIns="0" bIns="0">
            <a:noAutofit/>
          </a:bodyPr>
          <a:lstStyle>
            <a:lvl1pPr algn="l">
              <a:lnSpc>
                <a:spcPct val="110000"/>
              </a:lnSpc>
              <a:defRPr sz="3200" b="1">
                <a:solidFill>
                  <a:schemeClr val="tx2"/>
                </a:solidFill>
              </a:defRPr>
            </a:lvl1pPr>
          </a:lstStyle>
          <a:p>
            <a:r>
              <a:rPr lang="de-DE" dirty="0"/>
              <a:t>Titelmasterformat durch Klicken bearbeiten</a:t>
            </a:r>
          </a:p>
        </p:txBody>
      </p:sp>
      <p:sp>
        <p:nvSpPr>
          <p:cNvPr id="7" name="Inhaltsplatzhalter 9"/>
          <p:cNvSpPr>
            <a:spLocks noGrp="1"/>
          </p:cNvSpPr>
          <p:nvPr>
            <p:ph sz="quarter" idx="15"/>
          </p:nvPr>
        </p:nvSpPr>
        <p:spPr>
          <a:xfrm>
            <a:off x="4644000" y="1512000"/>
            <a:ext cx="4320000" cy="2412000"/>
          </a:xfrm>
          <a:ln w="6350">
            <a:noFill/>
          </a:ln>
        </p:spPr>
        <p:txBody>
          <a:bodyPr vert="horz" lIns="0" tIns="0" rIns="0" bIns="0">
            <a:noAutofit/>
          </a:bodyPr>
          <a:lstStyle>
            <a:lvl1pPr marL="0" indent="0">
              <a:lnSpc>
                <a:spcPct val="110000"/>
              </a:lnSpc>
              <a:buClr>
                <a:schemeClr val="bg2"/>
              </a:buClr>
              <a:buFont typeface="Wingdings" pitchFamily="2" charset="2"/>
              <a:buNone/>
              <a:defRPr sz="1700" b="0">
                <a:latin typeface="Arial" pitchFamily="34" charset="0"/>
                <a:cs typeface="Arial" pitchFamily="34" charset="0"/>
              </a:defRPr>
            </a:lvl1pPr>
            <a:lvl2pPr marL="400736" indent="0">
              <a:lnSpc>
                <a:spcPct val="110000"/>
              </a:lnSpc>
              <a:buClr>
                <a:schemeClr val="bg2"/>
              </a:buClr>
              <a:buFont typeface="Wingdings" pitchFamily="2" charset="2"/>
              <a:buNone/>
              <a:defRPr sz="1700" b="0">
                <a:latin typeface="Arial" pitchFamily="34" charset="0"/>
                <a:cs typeface="Arial" pitchFamily="34" charset="0"/>
              </a:defRPr>
            </a:lvl2pPr>
          </a:lstStyle>
          <a:p>
            <a:pPr lvl="0"/>
            <a:r>
              <a:rPr lang="de-DE" dirty="0"/>
              <a:t>Textmasterformat bearbeiten</a:t>
            </a:r>
          </a:p>
        </p:txBody>
      </p:sp>
      <p:sp>
        <p:nvSpPr>
          <p:cNvPr id="8" name="Inhaltsplatzhalter 8"/>
          <p:cNvSpPr>
            <a:spLocks noGrp="1"/>
          </p:cNvSpPr>
          <p:nvPr>
            <p:ph sz="quarter" idx="14"/>
          </p:nvPr>
        </p:nvSpPr>
        <p:spPr>
          <a:xfrm>
            <a:off x="180000" y="1512000"/>
            <a:ext cx="4320000" cy="2412000"/>
          </a:xfrm>
          <a:prstGeom prst="rect">
            <a:avLst/>
          </a:prstGeom>
        </p:spPr>
        <p:txBody>
          <a:bodyPr vert="horz" lIns="36000" tIns="0" rIns="0" bIns="0">
            <a:noAutofit/>
          </a:bodyPr>
          <a:lstStyle>
            <a:lvl1pPr marL="285750" indent="-285750">
              <a:lnSpc>
                <a:spcPct val="130000"/>
              </a:lnSpc>
              <a:spcBef>
                <a:spcPts val="0"/>
              </a:spcBef>
              <a:buClr>
                <a:schemeClr val="bg2"/>
              </a:buClr>
              <a:buFont typeface="Wingdings" pitchFamily="2" charset="2"/>
              <a:buChar char="§"/>
              <a:defRPr sz="1700" b="0">
                <a:solidFill>
                  <a:schemeClr val="tx2"/>
                </a:solidFill>
                <a:latin typeface="Arial" pitchFamily="34" charset="0"/>
                <a:cs typeface="Arial" pitchFamily="34" charset="0"/>
              </a:defRPr>
            </a:lvl1pPr>
            <a:lvl2pPr marL="541338" indent="-274638">
              <a:lnSpc>
                <a:spcPct val="130000"/>
              </a:lnSpc>
              <a:spcBef>
                <a:spcPts val="0"/>
              </a:spcBef>
              <a:buClr>
                <a:schemeClr val="bg2"/>
              </a:buClr>
              <a:buFont typeface="Wingdings" pitchFamily="2" charset="2"/>
              <a:buChar char="§"/>
              <a:defRPr sz="1400" b="0">
                <a:solidFill>
                  <a:schemeClr val="tx2"/>
                </a:solidFill>
                <a:latin typeface="Arial" pitchFamily="34" charset="0"/>
                <a:cs typeface="Arial" pitchFamily="34" charset="0"/>
              </a:defRPr>
            </a:lvl2pPr>
            <a:lvl3pPr marL="808038" indent="-266700">
              <a:lnSpc>
                <a:spcPct val="130000"/>
              </a:lnSpc>
              <a:buClr>
                <a:schemeClr val="bg2"/>
              </a:buClr>
              <a:buFont typeface="Wingdings" pitchFamily="2" charset="2"/>
              <a:buChar char="§"/>
              <a:defRPr sz="1400">
                <a:solidFill>
                  <a:schemeClr val="tx2"/>
                </a:solidFill>
                <a:latin typeface="Arial" pitchFamily="34" charset="0"/>
                <a:cs typeface="Arial" pitchFamily="34" charset="0"/>
              </a:defRPr>
            </a:lvl3pPr>
            <a:lvl4pPr marL="1074738" indent="-266700">
              <a:lnSpc>
                <a:spcPct val="130000"/>
              </a:lnSpc>
              <a:buClr>
                <a:schemeClr val="bg2"/>
              </a:buClr>
              <a:buFont typeface="Wingdings" pitchFamily="2" charset="2"/>
              <a:buChar char="§"/>
              <a:defRPr sz="1400">
                <a:solidFill>
                  <a:schemeClr val="tx2"/>
                </a:solidFill>
                <a:latin typeface="Arial" pitchFamily="34" charset="0"/>
                <a:cs typeface="Arial" pitchFamily="34" charset="0"/>
              </a:defRPr>
            </a:lvl4pPr>
            <a:lvl5pPr marL="1341438" indent="-266700">
              <a:lnSpc>
                <a:spcPct val="130000"/>
              </a:lnSpc>
              <a:buClr>
                <a:schemeClr val="bg2"/>
              </a:buClr>
              <a:buFont typeface="Wingdings" pitchFamily="2" charset="2"/>
              <a:buChar char="§"/>
              <a:defRPr sz="1400">
                <a:solidFill>
                  <a:schemeClr val="tx2"/>
                </a:solidFill>
                <a:latin typeface="Arial" pitchFamily="34" charset="0"/>
                <a:cs typeface="Arial" pitchFamily="34" charset="0"/>
              </a:defRPr>
            </a:lvl5pPr>
          </a:lstStyle>
          <a:p>
            <a:pPr lvl="0"/>
            <a:r>
              <a:rPr lang="de-DE" dirty="0"/>
              <a:t>Textmasterformat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5" name="Inhaltsplatzhalter 4"/>
          <p:cNvSpPr>
            <a:spLocks noGrp="1"/>
          </p:cNvSpPr>
          <p:nvPr>
            <p:ph sz="quarter" idx="16"/>
          </p:nvPr>
        </p:nvSpPr>
        <p:spPr>
          <a:xfrm>
            <a:off x="179388" y="4068000"/>
            <a:ext cx="8785225" cy="2412000"/>
          </a:xfrm>
        </p:spPr>
        <p:txBody>
          <a:bodyPr vert="horz" lIns="36000" tIns="0" rIns="0" bIns="0"/>
          <a:lstStyle>
            <a:lvl1pPr>
              <a:defRPr sz="1700"/>
            </a:lvl1pPr>
            <a:lvl2pPr>
              <a:defRPr sz="1400"/>
            </a:lvl2pPr>
            <a:lvl3pPr>
              <a:defRPr sz="1400"/>
            </a:lvl3pPr>
            <a:lvl4pPr>
              <a:defRPr sz="1400"/>
            </a:lvl4pPr>
            <a:lvl5pPr>
              <a:defRPr sz="1400"/>
            </a:lvl5pPr>
          </a:lstStyle>
          <a:p>
            <a:pPr lvl="0"/>
            <a:r>
              <a:rPr lang="de-DE" dirty="0"/>
              <a:t>Textmasterformat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12" name="Datumsplatzhalter 3"/>
          <p:cNvSpPr>
            <a:spLocks noGrp="1"/>
          </p:cNvSpPr>
          <p:nvPr>
            <p:ph type="dt" sz="half" idx="2"/>
          </p:nvPr>
        </p:nvSpPr>
        <p:spPr>
          <a:xfrm>
            <a:off x="2412000" y="6677954"/>
            <a:ext cx="972000" cy="124906"/>
          </a:xfrm>
          <a:prstGeom prst="rect">
            <a:avLst/>
          </a:prstGeom>
        </p:spPr>
        <p:txBody>
          <a:bodyPr vert="horz" wrap="square" lIns="0" tIns="0" rIns="0" bIns="0" rtlCol="0" anchor="ctr">
            <a:noAutofit/>
          </a:bodyPr>
          <a:lstStyle>
            <a:lvl1pPr algn="l">
              <a:lnSpc>
                <a:spcPct val="110000"/>
              </a:lnSpc>
              <a:defRPr sz="1200" b="0">
                <a:solidFill>
                  <a:schemeClr val="accent3"/>
                </a:solidFill>
                <a:latin typeface="Arial" pitchFamily="34" charset="0"/>
                <a:cs typeface="Arial" pitchFamily="34" charset="0"/>
              </a:defRPr>
            </a:lvl1pPr>
          </a:lstStyle>
          <a:p>
            <a:r>
              <a:rPr lang="de-DE"/>
              <a:t>21.01.2025</a:t>
            </a:r>
            <a:endParaRPr lang="de-DE" dirty="0"/>
          </a:p>
        </p:txBody>
      </p:sp>
      <p:sp>
        <p:nvSpPr>
          <p:cNvPr id="15" name="Fußzeilenplatzhalter 4"/>
          <p:cNvSpPr>
            <a:spLocks noGrp="1"/>
          </p:cNvSpPr>
          <p:nvPr>
            <p:ph type="ftr" sz="quarter" idx="3"/>
          </p:nvPr>
        </p:nvSpPr>
        <p:spPr>
          <a:xfrm>
            <a:off x="180000" y="6678000"/>
            <a:ext cx="2159752" cy="124906"/>
          </a:xfrm>
          <a:prstGeom prst="rect">
            <a:avLst/>
          </a:prstGeom>
        </p:spPr>
        <p:txBody>
          <a:bodyPr vert="horz" wrap="square" lIns="36000" tIns="0" rIns="0" bIns="0" rtlCol="0" anchor="ctr">
            <a:noAutofit/>
          </a:bodyPr>
          <a:lstStyle>
            <a:lvl1pPr algn="just">
              <a:lnSpc>
                <a:spcPct val="110000"/>
              </a:lnSpc>
              <a:defRPr sz="1200" b="0">
                <a:solidFill>
                  <a:schemeClr val="accent3"/>
                </a:solidFill>
                <a:latin typeface="Arial" pitchFamily="34" charset="0"/>
                <a:cs typeface="Arial" pitchFamily="34" charset="0"/>
              </a:defRPr>
            </a:lvl1pPr>
          </a:lstStyle>
          <a:p>
            <a:r>
              <a:rPr lang="de-DE"/>
              <a:t>Karsten Reinhardt</a:t>
            </a:r>
            <a:endParaRPr lang="de-DE" dirty="0"/>
          </a:p>
        </p:txBody>
      </p:sp>
      <p:sp>
        <p:nvSpPr>
          <p:cNvPr id="16" name="Foliennummernplatzhalter 5"/>
          <p:cNvSpPr>
            <a:spLocks noGrp="1"/>
          </p:cNvSpPr>
          <p:nvPr>
            <p:ph type="sldNum" sz="quarter" idx="4"/>
          </p:nvPr>
        </p:nvSpPr>
        <p:spPr>
          <a:xfrm>
            <a:off x="8460432" y="6677954"/>
            <a:ext cx="436100" cy="124906"/>
          </a:xfrm>
          <a:prstGeom prst="rect">
            <a:avLst/>
          </a:prstGeom>
        </p:spPr>
        <p:txBody>
          <a:bodyPr vert="horz" wrap="square" lIns="0" tIns="0" rIns="0" bIns="0" rtlCol="0" anchor="ctr">
            <a:noAutofit/>
          </a:bodyPr>
          <a:lstStyle>
            <a:lvl1pPr algn="r">
              <a:lnSpc>
                <a:spcPct val="110000"/>
              </a:lnSpc>
              <a:defRPr sz="1200" b="0">
                <a:solidFill>
                  <a:schemeClr val="accent3"/>
                </a:solidFill>
                <a:latin typeface="Arial" pitchFamily="34" charset="0"/>
                <a:cs typeface="Arial" pitchFamily="34" charset="0"/>
              </a:defRPr>
            </a:lvl1pPr>
          </a:lstStyle>
          <a:p>
            <a:fld id="{B6C01C00-BF13-48D5-80DE-58EA1E6873EB}" type="slidenum">
              <a:rPr lang="de-DE" smtClean="0"/>
              <a:pPr/>
              <a:t>‹Nr.›</a:t>
            </a:fld>
            <a:endParaRPr lang="de-DE" dirty="0"/>
          </a:p>
        </p:txBody>
      </p:sp>
    </p:spTree>
    <p:extLst>
      <p:ext uri="{BB962C8B-B14F-4D97-AF65-F5344CB8AC3E}">
        <p14:creationId xmlns:p14="http://schemas.microsoft.com/office/powerpoint/2010/main" val="41949533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ext, large graphical element">
    <p:spTree>
      <p:nvGrpSpPr>
        <p:cNvPr id="1" name=""/>
        <p:cNvGrpSpPr/>
        <p:nvPr/>
      </p:nvGrpSpPr>
      <p:grpSpPr>
        <a:xfrm>
          <a:off x="0" y="0"/>
          <a:ext cx="0" cy="0"/>
          <a:chOff x="0" y="0"/>
          <a:chExt cx="0" cy="0"/>
        </a:xfrm>
      </p:grpSpPr>
      <p:sp>
        <p:nvSpPr>
          <p:cNvPr id="2" name="Titel 1"/>
          <p:cNvSpPr>
            <a:spLocks noGrp="1"/>
          </p:cNvSpPr>
          <p:nvPr>
            <p:ph type="title"/>
          </p:nvPr>
        </p:nvSpPr>
        <p:spPr>
          <a:xfrm>
            <a:off x="180000" y="827499"/>
            <a:ext cx="8784000" cy="504000"/>
          </a:xfrm>
          <a:prstGeom prst="rect">
            <a:avLst/>
          </a:prstGeom>
        </p:spPr>
        <p:txBody>
          <a:bodyPr vert="horz" lIns="36000" tIns="0" rIns="0" bIns="0">
            <a:noAutofit/>
          </a:bodyPr>
          <a:lstStyle>
            <a:lvl1pPr algn="l">
              <a:lnSpc>
                <a:spcPct val="110000"/>
              </a:lnSpc>
              <a:defRPr sz="3200" b="1">
                <a:solidFill>
                  <a:schemeClr val="tx2"/>
                </a:solidFill>
              </a:defRPr>
            </a:lvl1pPr>
          </a:lstStyle>
          <a:p>
            <a:r>
              <a:rPr lang="de-DE" dirty="0"/>
              <a:t>Titelmasterformat durch Klicken bearbeiten</a:t>
            </a:r>
          </a:p>
        </p:txBody>
      </p:sp>
      <p:sp>
        <p:nvSpPr>
          <p:cNvPr id="9" name="Inhaltsplatzhalter 8"/>
          <p:cNvSpPr>
            <a:spLocks noGrp="1"/>
          </p:cNvSpPr>
          <p:nvPr>
            <p:ph sz="quarter" idx="14"/>
          </p:nvPr>
        </p:nvSpPr>
        <p:spPr>
          <a:xfrm>
            <a:off x="180000" y="1512000"/>
            <a:ext cx="8784000" cy="2412000"/>
          </a:xfrm>
          <a:prstGeom prst="rect">
            <a:avLst/>
          </a:prstGeom>
        </p:spPr>
        <p:txBody>
          <a:bodyPr vert="horz" lIns="36000" tIns="0" rIns="0" bIns="0">
            <a:noAutofit/>
          </a:bodyPr>
          <a:lstStyle>
            <a:lvl1pPr marL="285750" indent="-285750">
              <a:lnSpc>
                <a:spcPct val="130000"/>
              </a:lnSpc>
              <a:spcBef>
                <a:spcPts val="0"/>
              </a:spcBef>
              <a:buClr>
                <a:schemeClr val="bg2"/>
              </a:buClr>
              <a:buFont typeface="Wingdings" pitchFamily="2" charset="2"/>
              <a:buChar char="§"/>
              <a:defRPr sz="1700" b="0">
                <a:solidFill>
                  <a:schemeClr val="tx2"/>
                </a:solidFill>
                <a:latin typeface="Arial" pitchFamily="34" charset="0"/>
                <a:cs typeface="Arial" pitchFamily="34" charset="0"/>
              </a:defRPr>
            </a:lvl1pPr>
            <a:lvl2pPr marL="541338" indent="-274638">
              <a:lnSpc>
                <a:spcPct val="130000"/>
              </a:lnSpc>
              <a:spcBef>
                <a:spcPts val="0"/>
              </a:spcBef>
              <a:buClr>
                <a:schemeClr val="bg2"/>
              </a:buClr>
              <a:buFont typeface="Wingdings" pitchFamily="2" charset="2"/>
              <a:buChar char="§"/>
              <a:defRPr sz="1400" b="0">
                <a:solidFill>
                  <a:schemeClr val="tx2"/>
                </a:solidFill>
                <a:latin typeface="Arial" pitchFamily="34" charset="0"/>
                <a:cs typeface="Arial" pitchFamily="34" charset="0"/>
              </a:defRPr>
            </a:lvl2pPr>
            <a:lvl3pPr>
              <a:lnSpc>
                <a:spcPct val="130000"/>
              </a:lnSpc>
              <a:defRPr sz="1400">
                <a:solidFill>
                  <a:schemeClr val="tx2"/>
                </a:solidFill>
                <a:latin typeface="Arial" pitchFamily="34" charset="0"/>
                <a:cs typeface="Arial" pitchFamily="34" charset="0"/>
              </a:defRPr>
            </a:lvl3pPr>
            <a:lvl4pPr>
              <a:lnSpc>
                <a:spcPct val="130000"/>
              </a:lnSpc>
              <a:defRPr sz="1400">
                <a:solidFill>
                  <a:schemeClr val="tx2"/>
                </a:solidFill>
                <a:latin typeface="Arial" pitchFamily="34" charset="0"/>
                <a:cs typeface="Arial" pitchFamily="34" charset="0"/>
              </a:defRPr>
            </a:lvl4pPr>
            <a:lvl5pPr>
              <a:lnSpc>
                <a:spcPct val="130000"/>
              </a:lnSpc>
              <a:defRPr sz="1400">
                <a:solidFill>
                  <a:schemeClr val="tx2"/>
                </a:solidFill>
                <a:latin typeface="Arial" pitchFamily="34" charset="0"/>
                <a:cs typeface="Arial" pitchFamily="34" charset="0"/>
              </a:defRPr>
            </a:lvl5pPr>
          </a:lstStyle>
          <a:p>
            <a:pPr lvl="0"/>
            <a:r>
              <a:rPr lang="de-DE" dirty="0"/>
              <a:t>Textmasterformat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7" name="Datumsplatzhalter 3"/>
          <p:cNvSpPr>
            <a:spLocks noGrp="1"/>
          </p:cNvSpPr>
          <p:nvPr>
            <p:ph type="dt" sz="half" idx="2"/>
          </p:nvPr>
        </p:nvSpPr>
        <p:spPr>
          <a:xfrm>
            <a:off x="2412000" y="6677954"/>
            <a:ext cx="972000" cy="124906"/>
          </a:xfrm>
          <a:prstGeom prst="rect">
            <a:avLst/>
          </a:prstGeom>
        </p:spPr>
        <p:txBody>
          <a:bodyPr vert="horz" wrap="square" lIns="0" tIns="0" rIns="0" bIns="0" rtlCol="0" anchor="ctr">
            <a:noAutofit/>
          </a:bodyPr>
          <a:lstStyle>
            <a:lvl1pPr algn="l">
              <a:lnSpc>
                <a:spcPct val="110000"/>
              </a:lnSpc>
              <a:defRPr sz="1200" b="0">
                <a:solidFill>
                  <a:schemeClr val="accent3"/>
                </a:solidFill>
                <a:latin typeface="Arial" pitchFamily="34" charset="0"/>
                <a:cs typeface="Arial" pitchFamily="34" charset="0"/>
              </a:defRPr>
            </a:lvl1pPr>
          </a:lstStyle>
          <a:p>
            <a:r>
              <a:rPr lang="de-DE"/>
              <a:t>21.01.2025</a:t>
            </a:r>
            <a:endParaRPr lang="de-DE" dirty="0"/>
          </a:p>
        </p:txBody>
      </p:sp>
      <p:sp>
        <p:nvSpPr>
          <p:cNvPr id="8" name="Fußzeilenplatzhalter 4"/>
          <p:cNvSpPr>
            <a:spLocks noGrp="1"/>
          </p:cNvSpPr>
          <p:nvPr>
            <p:ph type="ftr" sz="quarter" idx="3"/>
          </p:nvPr>
        </p:nvSpPr>
        <p:spPr>
          <a:xfrm>
            <a:off x="180000" y="6678000"/>
            <a:ext cx="2159752" cy="124906"/>
          </a:xfrm>
          <a:prstGeom prst="rect">
            <a:avLst/>
          </a:prstGeom>
        </p:spPr>
        <p:txBody>
          <a:bodyPr vert="horz" wrap="square" lIns="36000" tIns="0" rIns="0" bIns="0" rtlCol="0" anchor="ctr">
            <a:noAutofit/>
          </a:bodyPr>
          <a:lstStyle>
            <a:lvl1pPr algn="just">
              <a:lnSpc>
                <a:spcPct val="110000"/>
              </a:lnSpc>
              <a:defRPr sz="1200" b="0">
                <a:solidFill>
                  <a:schemeClr val="accent3"/>
                </a:solidFill>
                <a:latin typeface="Arial" pitchFamily="34" charset="0"/>
                <a:cs typeface="Arial" pitchFamily="34" charset="0"/>
              </a:defRPr>
            </a:lvl1pPr>
          </a:lstStyle>
          <a:p>
            <a:r>
              <a:rPr lang="de-DE"/>
              <a:t>Karsten Reinhardt</a:t>
            </a:r>
            <a:endParaRPr lang="de-DE" dirty="0"/>
          </a:p>
        </p:txBody>
      </p:sp>
      <p:sp>
        <p:nvSpPr>
          <p:cNvPr id="10" name="Foliennummernplatzhalter 5"/>
          <p:cNvSpPr>
            <a:spLocks noGrp="1"/>
          </p:cNvSpPr>
          <p:nvPr>
            <p:ph type="sldNum" sz="quarter" idx="4"/>
          </p:nvPr>
        </p:nvSpPr>
        <p:spPr>
          <a:xfrm>
            <a:off x="8460432" y="6677954"/>
            <a:ext cx="436100" cy="124906"/>
          </a:xfrm>
          <a:prstGeom prst="rect">
            <a:avLst/>
          </a:prstGeom>
        </p:spPr>
        <p:txBody>
          <a:bodyPr vert="horz" wrap="square" lIns="0" tIns="0" rIns="0" bIns="0" rtlCol="0" anchor="ctr">
            <a:noAutofit/>
          </a:bodyPr>
          <a:lstStyle>
            <a:lvl1pPr algn="r">
              <a:lnSpc>
                <a:spcPct val="110000"/>
              </a:lnSpc>
              <a:defRPr sz="1200" b="0">
                <a:solidFill>
                  <a:schemeClr val="accent3"/>
                </a:solidFill>
                <a:latin typeface="Arial" pitchFamily="34" charset="0"/>
                <a:cs typeface="Arial" pitchFamily="34" charset="0"/>
              </a:defRPr>
            </a:lvl1pPr>
          </a:lstStyle>
          <a:p>
            <a:fld id="{B6C01C00-BF13-48D5-80DE-58EA1E6873EB}" type="slidenum">
              <a:rPr lang="de-DE" smtClean="0"/>
              <a:pPr/>
              <a:t>‹Nr.›</a:t>
            </a:fld>
            <a:endParaRPr lang="de-DE" dirty="0"/>
          </a:p>
        </p:txBody>
      </p:sp>
      <p:sp>
        <p:nvSpPr>
          <p:cNvPr id="11" name="Inhaltsplatzhalter 4"/>
          <p:cNvSpPr>
            <a:spLocks noGrp="1"/>
          </p:cNvSpPr>
          <p:nvPr>
            <p:ph sz="quarter" idx="16"/>
          </p:nvPr>
        </p:nvSpPr>
        <p:spPr>
          <a:xfrm>
            <a:off x="179388" y="4068000"/>
            <a:ext cx="8785225" cy="2412000"/>
          </a:xfrm>
        </p:spPr>
        <p:txBody>
          <a:bodyPr vert="horz" lIns="36000" tIns="0" rIns="0" bIns="0"/>
          <a:lstStyle>
            <a:lvl1pPr>
              <a:defRPr sz="1700"/>
            </a:lvl1pPr>
            <a:lvl2pPr>
              <a:defRPr sz="1400"/>
            </a:lvl2pPr>
            <a:lvl3pPr>
              <a:defRPr sz="1400"/>
            </a:lvl3pPr>
            <a:lvl4pPr>
              <a:defRPr sz="1400"/>
            </a:lvl4pPr>
            <a:lvl5pPr>
              <a:defRPr sz="1400"/>
            </a:lvl5pPr>
          </a:lstStyle>
          <a:p>
            <a:pPr lvl="0"/>
            <a:r>
              <a:rPr lang="de-DE" dirty="0"/>
              <a:t>Textmasterformat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Tree>
    <p:extLst>
      <p:ext uri="{BB962C8B-B14F-4D97-AF65-F5344CB8AC3E}">
        <p14:creationId xmlns:p14="http://schemas.microsoft.com/office/powerpoint/2010/main" val="5903949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Overview screen; 3 pictures">
    <p:spTree>
      <p:nvGrpSpPr>
        <p:cNvPr id="1" name=""/>
        <p:cNvGrpSpPr/>
        <p:nvPr/>
      </p:nvGrpSpPr>
      <p:grpSpPr>
        <a:xfrm>
          <a:off x="0" y="0"/>
          <a:ext cx="0" cy="0"/>
          <a:chOff x="0" y="0"/>
          <a:chExt cx="0" cy="0"/>
        </a:xfrm>
      </p:grpSpPr>
      <p:pic>
        <p:nvPicPr>
          <p:cNvPr id="1026" name="Picture 2" descr="D:\Susanne\Jobs\Pepperl &amp; Fuchs\P+F - Unternehmenspräsentation 2012-11\PPT Leitfaden\_bilder\HG_verlauf2.jpg"/>
          <p:cNvPicPr>
            <a:picLocks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79512" y="1511998"/>
            <a:ext cx="8784000" cy="2520696"/>
          </a:xfrm>
          <a:prstGeom prst="rect">
            <a:avLst/>
          </a:prstGeom>
          <a:noFill/>
          <a:extLst>
            <a:ext uri="{909E8E84-426E-40DD-AFC4-6F175D3DCCD1}">
              <a14:hiddenFill xmlns:a14="http://schemas.microsoft.com/office/drawing/2010/main">
                <a:solidFill>
                  <a:srgbClr val="FFFFFF"/>
                </a:solidFill>
              </a14:hiddenFill>
            </a:ext>
          </a:extLst>
        </p:spPr>
      </p:pic>
      <p:sp>
        <p:nvSpPr>
          <p:cNvPr id="15" name="Datumsplatzhalter 3"/>
          <p:cNvSpPr>
            <a:spLocks noGrp="1"/>
          </p:cNvSpPr>
          <p:nvPr>
            <p:ph type="dt" sz="half" idx="2"/>
          </p:nvPr>
        </p:nvSpPr>
        <p:spPr>
          <a:xfrm>
            <a:off x="2412000" y="6677954"/>
            <a:ext cx="972000" cy="124906"/>
          </a:xfrm>
          <a:prstGeom prst="rect">
            <a:avLst/>
          </a:prstGeom>
        </p:spPr>
        <p:txBody>
          <a:bodyPr vert="horz" wrap="square" lIns="0" tIns="0" rIns="0" bIns="0" rtlCol="0" anchor="ctr">
            <a:noAutofit/>
          </a:bodyPr>
          <a:lstStyle>
            <a:lvl1pPr algn="l">
              <a:lnSpc>
                <a:spcPct val="110000"/>
              </a:lnSpc>
              <a:defRPr sz="1200" b="0">
                <a:solidFill>
                  <a:schemeClr val="accent3"/>
                </a:solidFill>
                <a:latin typeface="Arial" pitchFamily="34" charset="0"/>
                <a:cs typeface="Arial" pitchFamily="34" charset="0"/>
              </a:defRPr>
            </a:lvl1pPr>
          </a:lstStyle>
          <a:p>
            <a:r>
              <a:rPr lang="de-DE"/>
              <a:t>21.01.2025</a:t>
            </a:r>
            <a:endParaRPr lang="de-DE" dirty="0"/>
          </a:p>
        </p:txBody>
      </p:sp>
      <p:sp>
        <p:nvSpPr>
          <p:cNvPr id="16" name="Fußzeilenplatzhalter 4"/>
          <p:cNvSpPr>
            <a:spLocks noGrp="1"/>
          </p:cNvSpPr>
          <p:nvPr>
            <p:ph type="ftr" sz="quarter" idx="3"/>
          </p:nvPr>
        </p:nvSpPr>
        <p:spPr>
          <a:xfrm>
            <a:off x="180000" y="6678000"/>
            <a:ext cx="2159752" cy="124906"/>
          </a:xfrm>
          <a:prstGeom prst="rect">
            <a:avLst/>
          </a:prstGeom>
        </p:spPr>
        <p:txBody>
          <a:bodyPr vert="horz" wrap="square" lIns="36000" tIns="0" rIns="0" bIns="0" rtlCol="0" anchor="ctr">
            <a:noAutofit/>
          </a:bodyPr>
          <a:lstStyle>
            <a:lvl1pPr algn="just">
              <a:lnSpc>
                <a:spcPct val="110000"/>
              </a:lnSpc>
              <a:defRPr sz="1200" b="0">
                <a:solidFill>
                  <a:schemeClr val="accent3"/>
                </a:solidFill>
                <a:latin typeface="Arial" pitchFamily="34" charset="0"/>
                <a:cs typeface="Arial" pitchFamily="34" charset="0"/>
              </a:defRPr>
            </a:lvl1pPr>
          </a:lstStyle>
          <a:p>
            <a:r>
              <a:rPr lang="de-DE"/>
              <a:t>Karsten Reinhardt</a:t>
            </a:r>
            <a:endParaRPr lang="de-DE" dirty="0"/>
          </a:p>
        </p:txBody>
      </p:sp>
      <p:sp>
        <p:nvSpPr>
          <p:cNvPr id="17" name="Foliennummernplatzhalter 5"/>
          <p:cNvSpPr>
            <a:spLocks noGrp="1"/>
          </p:cNvSpPr>
          <p:nvPr>
            <p:ph type="sldNum" sz="quarter" idx="4"/>
          </p:nvPr>
        </p:nvSpPr>
        <p:spPr>
          <a:xfrm>
            <a:off x="8460432" y="6677954"/>
            <a:ext cx="436100" cy="124906"/>
          </a:xfrm>
          <a:prstGeom prst="rect">
            <a:avLst/>
          </a:prstGeom>
        </p:spPr>
        <p:txBody>
          <a:bodyPr vert="horz" wrap="square" lIns="0" tIns="0" rIns="0" bIns="0" rtlCol="0" anchor="ctr">
            <a:noAutofit/>
          </a:bodyPr>
          <a:lstStyle>
            <a:lvl1pPr algn="r">
              <a:lnSpc>
                <a:spcPct val="110000"/>
              </a:lnSpc>
              <a:defRPr sz="1200" b="0">
                <a:solidFill>
                  <a:schemeClr val="accent3"/>
                </a:solidFill>
                <a:latin typeface="Arial" pitchFamily="34" charset="0"/>
                <a:cs typeface="Arial" pitchFamily="34" charset="0"/>
              </a:defRPr>
            </a:lvl1pPr>
          </a:lstStyle>
          <a:p>
            <a:fld id="{B6C01C00-BF13-48D5-80DE-58EA1E6873EB}" type="slidenum">
              <a:rPr lang="de-DE" smtClean="0"/>
              <a:pPr/>
              <a:t>‹Nr.›</a:t>
            </a:fld>
            <a:endParaRPr lang="de-DE" dirty="0"/>
          </a:p>
        </p:txBody>
      </p:sp>
      <p:sp>
        <p:nvSpPr>
          <p:cNvPr id="11" name="Textplatzhalter 6"/>
          <p:cNvSpPr>
            <a:spLocks noGrp="1"/>
          </p:cNvSpPr>
          <p:nvPr>
            <p:ph type="body" sz="quarter" idx="13"/>
          </p:nvPr>
        </p:nvSpPr>
        <p:spPr>
          <a:xfrm>
            <a:off x="179512" y="4140000"/>
            <a:ext cx="8784000" cy="2304000"/>
          </a:xfrm>
          <a:prstGeom prst="rect">
            <a:avLst/>
          </a:prstGeom>
        </p:spPr>
        <p:txBody>
          <a:bodyPr lIns="36000" tIns="0" rIns="0" bIns="0">
            <a:noAutofit/>
          </a:bodyPr>
          <a:lstStyle>
            <a:lvl1pPr marL="285750" indent="-285750">
              <a:lnSpc>
                <a:spcPct val="130000"/>
              </a:lnSpc>
              <a:spcBef>
                <a:spcPts val="0"/>
              </a:spcBef>
              <a:buClr>
                <a:schemeClr val="bg2"/>
              </a:buClr>
              <a:buFont typeface="Wingdings" pitchFamily="2" charset="2"/>
              <a:buChar char="§"/>
              <a:defRPr sz="1700">
                <a:solidFill>
                  <a:schemeClr val="tx2"/>
                </a:solidFill>
                <a:latin typeface="Arial" pitchFamily="34" charset="0"/>
                <a:cs typeface="Arial" pitchFamily="34" charset="0"/>
              </a:defRPr>
            </a:lvl1pPr>
            <a:lvl2pPr>
              <a:lnSpc>
                <a:spcPct val="130000"/>
              </a:lnSpc>
              <a:defRPr sz="1400">
                <a:solidFill>
                  <a:schemeClr val="tx2"/>
                </a:solidFill>
              </a:defRPr>
            </a:lvl2pPr>
            <a:lvl3pPr>
              <a:defRPr>
                <a:solidFill>
                  <a:schemeClr val="tx1">
                    <a:lumMod val="40000"/>
                    <a:lumOff val="60000"/>
                  </a:schemeClr>
                </a:solidFill>
              </a:defRPr>
            </a:lvl3pPr>
            <a:lvl4pPr>
              <a:defRPr>
                <a:solidFill>
                  <a:schemeClr val="tx1">
                    <a:lumMod val="40000"/>
                    <a:lumOff val="60000"/>
                  </a:schemeClr>
                </a:solidFill>
              </a:defRPr>
            </a:lvl4pPr>
            <a:lvl5pPr>
              <a:defRPr>
                <a:solidFill>
                  <a:schemeClr val="tx1">
                    <a:lumMod val="40000"/>
                    <a:lumOff val="60000"/>
                  </a:schemeClr>
                </a:solidFill>
              </a:defRPr>
            </a:lvl5pPr>
          </a:lstStyle>
          <a:p>
            <a:pPr lvl="0"/>
            <a:r>
              <a:rPr lang="de-DE" dirty="0"/>
              <a:t>Textmasterformat bearbeiten</a:t>
            </a:r>
          </a:p>
          <a:p>
            <a:pPr lvl="1"/>
            <a:r>
              <a:rPr lang="de-DE" dirty="0"/>
              <a:t>Zweite Ebene</a:t>
            </a:r>
          </a:p>
        </p:txBody>
      </p:sp>
      <p:sp>
        <p:nvSpPr>
          <p:cNvPr id="13" name="Titel 1"/>
          <p:cNvSpPr>
            <a:spLocks noGrp="1"/>
          </p:cNvSpPr>
          <p:nvPr>
            <p:ph type="title"/>
          </p:nvPr>
        </p:nvSpPr>
        <p:spPr>
          <a:xfrm>
            <a:off x="180000" y="827499"/>
            <a:ext cx="8784000" cy="504000"/>
          </a:xfrm>
          <a:prstGeom prst="rect">
            <a:avLst/>
          </a:prstGeom>
        </p:spPr>
        <p:txBody>
          <a:bodyPr lIns="36000" tIns="0" rIns="0" bIns="0">
            <a:noAutofit/>
          </a:bodyPr>
          <a:lstStyle>
            <a:lvl1pPr algn="l">
              <a:lnSpc>
                <a:spcPct val="110000"/>
              </a:lnSpc>
              <a:defRPr sz="3200" b="1">
                <a:solidFill>
                  <a:schemeClr val="tx2"/>
                </a:solidFill>
              </a:defRPr>
            </a:lvl1pPr>
          </a:lstStyle>
          <a:p>
            <a:r>
              <a:rPr lang="de-DE" dirty="0"/>
              <a:t>Titelmasterformat durch Klicken bearbeiten</a:t>
            </a:r>
          </a:p>
        </p:txBody>
      </p:sp>
      <p:sp>
        <p:nvSpPr>
          <p:cNvPr id="10" name="Bildplatzhalter 6"/>
          <p:cNvSpPr>
            <a:spLocks noGrp="1"/>
          </p:cNvSpPr>
          <p:nvPr>
            <p:ph type="pic" sz="quarter" idx="15"/>
          </p:nvPr>
        </p:nvSpPr>
        <p:spPr>
          <a:xfrm>
            <a:off x="179999" y="1512000"/>
            <a:ext cx="2926800" cy="2520000"/>
          </a:xfrm>
        </p:spPr>
        <p:txBody>
          <a:bodyPr/>
          <a:lstStyle/>
          <a:p>
            <a:endParaRPr lang="de-DE" dirty="0"/>
          </a:p>
        </p:txBody>
      </p:sp>
      <p:sp>
        <p:nvSpPr>
          <p:cNvPr id="18" name="Bildplatzhalter 6"/>
          <p:cNvSpPr>
            <a:spLocks noGrp="1"/>
          </p:cNvSpPr>
          <p:nvPr>
            <p:ph type="pic" sz="quarter" idx="17"/>
          </p:nvPr>
        </p:nvSpPr>
        <p:spPr>
          <a:xfrm>
            <a:off x="3106800" y="1512000"/>
            <a:ext cx="2926800" cy="2520000"/>
          </a:xfrm>
        </p:spPr>
        <p:txBody>
          <a:bodyPr/>
          <a:lstStyle/>
          <a:p>
            <a:endParaRPr lang="de-DE" dirty="0"/>
          </a:p>
        </p:txBody>
      </p:sp>
      <p:sp>
        <p:nvSpPr>
          <p:cNvPr id="19" name="Bildplatzhalter 6"/>
          <p:cNvSpPr>
            <a:spLocks noGrp="1"/>
          </p:cNvSpPr>
          <p:nvPr>
            <p:ph type="pic" sz="quarter" idx="18"/>
          </p:nvPr>
        </p:nvSpPr>
        <p:spPr>
          <a:xfrm>
            <a:off x="6037200" y="1512000"/>
            <a:ext cx="2926800" cy="2520000"/>
          </a:xfrm>
        </p:spPr>
        <p:txBody>
          <a:bodyPr/>
          <a:lstStyle/>
          <a:p>
            <a:endParaRPr lang="de-DE" dirty="0"/>
          </a:p>
        </p:txBody>
      </p:sp>
      <p:sp>
        <p:nvSpPr>
          <p:cNvPr id="20" name="Textplatzhalter 15"/>
          <p:cNvSpPr>
            <a:spLocks noGrp="1"/>
          </p:cNvSpPr>
          <p:nvPr>
            <p:ph type="body" sz="quarter" idx="21"/>
          </p:nvPr>
        </p:nvSpPr>
        <p:spPr>
          <a:xfrm>
            <a:off x="179999" y="3672000"/>
            <a:ext cx="8785225" cy="360000"/>
          </a:xfrm>
          <a:solidFill>
            <a:srgbClr val="2C3F4E">
              <a:alpha val="90000"/>
            </a:srgbClr>
          </a:solidFill>
        </p:spPr>
        <p:txBody>
          <a:bodyPr lIns="108000" rIns="108000" numCol="3" spcCol="216000" anchor="ctr" anchorCtr="0"/>
          <a:lstStyle>
            <a:lvl1pPr marL="0" marR="0" indent="0" algn="l" defTabSz="801472" rtl="0" eaLnBrk="1" fontAlgn="auto" latinLnBrk="0" hangingPunct="1">
              <a:lnSpc>
                <a:spcPct val="130000"/>
              </a:lnSpc>
              <a:spcBef>
                <a:spcPts val="0"/>
              </a:spcBef>
              <a:spcAft>
                <a:spcPts val="0"/>
              </a:spcAft>
              <a:buClr>
                <a:schemeClr val="bg2"/>
              </a:buClr>
              <a:buSzTx/>
              <a:buFont typeface="Wingdings" pitchFamily="2" charset="2"/>
              <a:buNone/>
              <a:tabLst/>
              <a:defRPr sz="1200">
                <a:solidFill>
                  <a:schemeClr val="bg1"/>
                </a:solidFill>
              </a:defRPr>
            </a:lvl1pPr>
          </a:lstStyle>
          <a:p>
            <a:pPr lvl="0"/>
            <a:r>
              <a:rPr lang="de-DE" dirty="0"/>
              <a:t>Textmasterformat bearbeiten</a:t>
            </a:r>
          </a:p>
          <a:p>
            <a:pPr marL="0" marR="0" lvl="0" indent="0" algn="l" defTabSz="801472" rtl="0" eaLnBrk="1" fontAlgn="auto" latinLnBrk="0" hangingPunct="1">
              <a:lnSpc>
                <a:spcPct val="130000"/>
              </a:lnSpc>
              <a:spcBef>
                <a:spcPts val="0"/>
              </a:spcBef>
              <a:spcAft>
                <a:spcPts val="0"/>
              </a:spcAft>
              <a:buClr>
                <a:schemeClr val="bg2"/>
              </a:buClr>
              <a:buSzTx/>
              <a:buFont typeface="Wingdings" pitchFamily="2" charset="2"/>
              <a:buNone/>
              <a:tabLst/>
              <a:defRPr/>
            </a:pPr>
            <a:r>
              <a:rPr lang="de-DE" dirty="0"/>
              <a:t>Textmasterformat bearbeiten</a:t>
            </a:r>
          </a:p>
          <a:p>
            <a:pPr marL="0" marR="0" lvl="0" indent="0" algn="l" defTabSz="801472" rtl="0" eaLnBrk="1" fontAlgn="auto" latinLnBrk="0" hangingPunct="1">
              <a:lnSpc>
                <a:spcPct val="130000"/>
              </a:lnSpc>
              <a:spcBef>
                <a:spcPts val="0"/>
              </a:spcBef>
              <a:spcAft>
                <a:spcPts val="0"/>
              </a:spcAft>
              <a:buClr>
                <a:schemeClr val="bg2"/>
              </a:buClr>
              <a:buSzTx/>
              <a:buFont typeface="Wingdings" pitchFamily="2" charset="2"/>
              <a:buNone/>
              <a:tabLst/>
              <a:defRPr/>
            </a:pPr>
            <a:r>
              <a:rPr lang="de-DE" dirty="0"/>
              <a:t>Textmasterformat bearbeiten</a:t>
            </a:r>
          </a:p>
        </p:txBody>
      </p:sp>
    </p:spTree>
    <p:extLst>
      <p:ext uri="{BB962C8B-B14F-4D97-AF65-F5344CB8AC3E}">
        <p14:creationId xmlns:p14="http://schemas.microsoft.com/office/powerpoint/2010/main" val="14675881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Overview screen; 6 pictures">
    <p:spTree>
      <p:nvGrpSpPr>
        <p:cNvPr id="1" name=""/>
        <p:cNvGrpSpPr/>
        <p:nvPr/>
      </p:nvGrpSpPr>
      <p:grpSpPr>
        <a:xfrm>
          <a:off x="0" y="0"/>
          <a:ext cx="0" cy="0"/>
          <a:chOff x="0" y="0"/>
          <a:chExt cx="0" cy="0"/>
        </a:xfrm>
      </p:grpSpPr>
      <p:sp>
        <p:nvSpPr>
          <p:cNvPr id="3" name="Datumsplatzhalter 2"/>
          <p:cNvSpPr>
            <a:spLocks noGrp="1"/>
          </p:cNvSpPr>
          <p:nvPr>
            <p:ph type="dt" sz="half" idx="10"/>
          </p:nvPr>
        </p:nvSpPr>
        <p:spPr/>
        <p:txBody>
          <a:bodyPr/>
          <a:lstStyle/>
          <a:p>
            <a:r>
              <a:rPr lang="de-DE"/>
              <a:t>21.01.2025</a:t>
            </a:r>
            <a:endParaRPr lang="de-DE" dirty="0"/>
          </a:p>
        </p:txBody>
      </p:sp>
      <p:sp>
        <p:nvSpPr>
          <p:cNvPr id="4" name="Fußzeilenplatzhalter 3"/>
          <p:cNvSpPr>
            <a:spLocks noGrp="1"/>
          </p:cNvSpPr>
          <p:nvPr>
            <p:ph type="ftr" sz="quarter" idx="11"/>
          </p:nvPr>
        </p:nvSpPr>
        <p:spPr/>
        <p:txBody>
          <a:bodyPr lIns="36000"/>
          <a:lstStyle>
            <a:lvl1pPr algn="just">
              <a:defRPr/>
            </a:lvl1pPr>
          </a:lstStyle>
          <a:p>
            <a:r>
              <a:rPr lang="de-DE"/>
              <a:t>Karsten Reinhardt</a:t>
            </a:r>
            <a:endParaRPr lang="de-DE" dirty="0"/>
          </a:p>
        </p:txBody>
      </p:sp>
      <p:sp>
        <p:nvSpPr>
          <p:cNvPr id="5" name="Foliennummernplatzhalter 4"/>
          <p:cNvSpPr>
            <a:spLocks noGrp="1"/>
          </p:cNvSpPr>
          <p:nvPr>
            <p:ph type="sldNum" sz="quarter" idx="12"/>
          </p:nvPr>
        </p:nvSpPr>
        <p:spPr/>
        <p:txBody>
          <a:bodyPr/>
          <a:lstStyle/>
          <a:p>
            <a:fld id="{B6C01C00-BF13-48D5-80DE-58EA1E6873EB}" type="slidenum">
              <a:rPr lang="de-DE" smtClean="0"/>
              <a:pPr/>
              <a:t>‹Nr.›</a:t>
            </a:fld>
            <a:endParaRPr lang="de-DE" dirty="0"/>
          </a:p>
        </p:txBody>
      </p:sp>
      <p:sp>
        <p:nvSpPr>
          <p:cNvPr id="6" name="Titel 1"/>
          <p:cNvSpPr>
            <a:spLocks noGrp="1"/>
          </p:cNvSpPr>
          <p:nvPr>
            <p:ph type="title"/>
          </p:nvPr>
        </p:nvSpPr>
        <p:spPr>
          <a:xfrm>
            <a:off x="180000" y="827499"/>
            <a:ext cx="8784000" cy="504000"/>
          </a:xfrm>
          <a:prstGeom prst="rect">
            <a:avLst/>
          </a:prstGeom>
        </p:spPr>
        <p:txBody>
          <a:bodyPr vert="horz" lIns="36000" tIns="0" rIns="0" bIns="0">
            <a:noAutofit/>
          </a:bodyPr>
          <a:lstStyle>
            <a:lvl1pPr algn="l">
              <a:lnSpc>
                <a:spcPct val="110000"/>
              </a:lnSpc>
              <a:defRPr sz="3200" b="1">
                <a:solidFill>
                  <a:schemeClr val="tx2"/>
                </a:solidFill>
              </a:defRPr>
            </a:lvl1pPr>
          </a:lstStyle>
          <a:p>
            <a:r>
              <a:rPr lang="de-DE" dirty="0"/>
              <a:t>Titelmasterformat durch Klicken bearbeiten</a:t>
            </a:r>
          </a:p>
        </p:txBody>
      </p:sp>
      <p:sp>
        <p:nvSpPr>
          <p:cNvPr id="22" name="Bildplatzhalter 6"/>
          <p:cNvSpPr>
            <a:spLocks noGrp="1"/>
          </p:cNvSpPr>
          <p:nvPr>
            <p:ph type="pic" sz="quarter" idx="22"/>
          </p:nvPr>
        </p:nvSpPr>
        <p:spPr>
          <a:xfrm>
            <a:off x="179999" y="1512000"/>
            <a:ext cx="2926800" cy="2340000"/>
          </a:xfrm>
        </p:spPr>
        <p:txBody>
          <a:bodyPr/>
          <a:lstStyle/>
          <a:p>
            <a:endParaRPr lang="de-DE" dirty="0"/>
          </a:p>
        </p:txBody>
      </p:sp>
      <p:sp>
        <p:nvSpPr>
          <p:cNvPr id="23" name="Bildplatzhalter 6"/>
          <p:cNvSpPr>
            <a:spLocks noGrp="1"/>
          </p:cNvSpPr>
          <p:nvPr>
            <p:ph type="pic" sz="quarter" idx="17"/>
          </p:nvPr>
        </p:nvSpPr>
        <p:spPr>
          <a:xfrm>
            <a:off x="3106800" y="1512000"/>
            <a:ext cx="2926800" cy="2340000"/>
          </a:xfrm>
        </p:spPr>
        <p:txBody>
          <a:bodyPr/>
          <a:lstStyle/>
          <a:p>
            <a:endParaRPr lang="de-DE" dirty="0"/>
          </a:p>
        </p:txBody>
      </p:sp>
      <p:sp>
        <p:nvSpPr>
          <p:cNvPr id="24" name="Bildplatzhalter 6"/>
          <p:cNvSpPr>
            <a:spLocks noGrp="1"/>
          </p:cNvSpPr>
          <p:nvPr>
            <p:ph type="pic" sz="quarter" idx="18"/>
          </p:nvPr>
        </p:nvSpPr>
        <p:spPr>
          <a:xfrm>
            <a:off x="6037200" y="1512000"/>
            <a:ext cx="2926800" cy="2340000"/>
          </a:xfrm>
        </p:spPr>
        <p:txBody>
          <a:bodyPr/>
          <a:lstStyle/>
          <a:p>
            <a:endParaRPr lang="de-DE" dirty="0"/>
          </a:p>
        </p:txBody>
      </p:sp>
      <p:sp>
        <p:nvSpPr>
          <p:cNvPr id="25" name="Textplatzhalter 15"/>
          <p:cNvSpPr>
            <a:spLocks noGrp="1"/>
          </p:cNvSpPr>
          <p:nvPr>
            <p:ph type="body" sz="quarter" idx="23"/>
          </p:nvPr>
        </p:nvSpPr>
        <p:spPr>
          <a:xfrm>
            <a:off x="179999" y="3492000"/>
            <a:ext cx="8785225" cy="360000"/>
          </a:xfrm>
          <a:solidFill>
            <a:srgbClr val="2C3F4E">
              <a:alpha val="90000"/>
            </a:srgbClr>
          </a:solidFill>
        </p:spPr>
        <p:txBody>
          <a:bodyPr lIns="108000" rIns="108000" numCol="3" spcCol="216000" anchor="ctr" anchorCtr="0"/>
          <a:lstStyle>
            <a:lvl1pPr marL="0" marR="0" indent="0" algn="l" defTabSz="801472" rtl="0" eaLnBrk="1" fontAlgn="auto" latinLnBrk="0" hangingPunct="1">
              <a:lnSpc>
                <a:spcPct val="130000"/>
              </a:lnSpc>
              <a:spcBef>
                <a:spcPts val="0"/>
              </a:spcBef>
              <a:spcAft>
                <a:spcPts val="0"/>
              </a:spcAft>
              <a:buClr>
                <a:schemeClr val="bg2"/>
              </a:buClr>
              <a:buSzTx/>
              <a:buFont typeface="Wingdings" pitchFamily="2" charset="2"/>
              <a:buNone/>
              <a:tabLst/>
              <a:defRPr sz="1200">
                <a:solidFill>
                  <a:schemeClr val="bg1"/>
                </a:solidFill>
              </a:defRPr>
            </a:lvl1pPr>
          </a:lstStyle>
          <a:p>
            <a:pPr lvl="0"/>
            <a:r>
              <a:rPr lang="de-DE" dirty="0"/>
              <a:t>Textmasterformat bearbeiten</a:t>
            </a:r>
          </a:p>
          <a:p>
            <a:pPr marL="0" marR="0" lvl="0" indent="0" algn="l" defTabSz="801472" rtl="0" eaLnBrk="1" fontAlgn="auto" latinLnBrk="0" hangingPunct="1">
              <a:lnSpc>
                <a:spcPct val="130000"/>
              </a:lnSpc>
              <a:spcBef>
                <a:spcPts val="0"/>
              </a:spcBef>
              <a:spcAft>
                <a:spcPts val="0"/>
              </a:spcAft>
              <a:buClr>
                <a:schemeClr val="bg2"/>
              </a:buClr>
              <a:buSzTx/>
              <a:buFont typeface="Wingdings" pitchFamily="2" charset="2"/>
              <a:buNone/>
              <a:tabLst/>
              <a:defRPr/>
            </a:pPr>
            <a:r>
              <a:rPr lang="de-DE" dirty="0"/>
              <a:t>Textmasterformat bearbeiten</a:t>
            </a:r>
          </a:p>
          <a:p>
            <a:pPr marL="0" marR="0" lvl="0" indent="0" algn="l" defTabSz="801472" rtl="0" eaLnBrk="1" fontAlgn="auto" latinLnBrk="0" hangingPunct="1">
              <a:lnSpc>
                <a:spcPct val="130000"/>
              </a:lnSpc>
              <a:spcBef>
                <a:spcPts val="0"/>
              </a:spcBef>
              <a:spcAft>
                <a:spcPts val="0"/>
              </a:spcAft>
              <a:buClr>
                <a:schemeClr val="bg2"/>
              </a:buClr>
              <a:buSzTx/>
              <a:buFont typeface="Wingdings" pitchFamily="2" charset="2"/>
              <a:buNone/>
              <a:tabLst/>
              <a:defRPr/>
            </a:pPr>
            <a:r>
              <a:rPr lang="de-DE" dirty="0"/>
              <a:t>Textmasterformat bearbeiten</a:t>
            </a:r>
          </a:p>
        </p:txBody>
      </p:sp>
      <p:sp>
        <p:nvSpPr>
          <p:cNvPr id="26" name="Bildplatzhalter 6"/>
          <p:cNvSpPr>
            <a:spLocks noGrp="1"/>
          </p:cNvSpPr>
          <p:nvPr>
            <p:ph type="pic" sz="quarter" idx="24"/>
          </p:nvPr>
        </p:nvSpPr>
        <p:spPr>
          <a:xfrm>
            <a:off x="179512" y="3852000"/>
            <a:ext cx="2926800" cy="2340000"/>
          </a:xfrm>
        </p:spPr>
        <p:txBody>
          <a:bodyPr/>
          <a:lstStyle/>
          <a:p>
            <a:endParaRPr lang="de-DE" dirty="0"/>
          </a:p>
        </p:txBody>
      </p:sp>
      <p:sp>
        <p:nvSpPr>
          <p:cNvPr id="27" name="Bildplatzhalter 6"/>
          <p:cNvSpPr>
            <a:spLocks noGrp="1"/>
          </p:cNvSpPr>
          <p:nvPr>
            <p:ph type="pic" sz="quarter" idx="25"/>
          </p:nvPr>
        </p:nvSpPr>
        <p:spPr>
          <a:xfrm>
            <a:off x="3106313" y="3852000"/>
            <a:ext cx="2926800" cy="2340000"/>
          </a:xfrm>
        </p:spPr>
        <p:txBody>
          <a:bodyPr/>
          <a:lstStyle/>
          <a:p>
            <a:endParaRPr lang="de-DE" dirty="0"/>
          </a:p>
        </p:txBody>
      </p:sp>
      <p:sp>
        <p:nvSpPr>
          <p:cNvPr id="28" name="Bildplatzhalter 6"/>
          <p:cNvSpPr>
            <a:spLocks noGrp="1"/>
          </p:cNvSpPr>
          <p:nvPr>
            <p:ph type="pic" sz="quarter" idx="26"/>
          </p:nvPr>
        </p:nvSpPr>
        <p:spPr>
          <a:xfrm>
            <a:off x="6036713" y="3852000"/>
            <a:ext cx="2926800" cy="2340000"/>
          </a:xfrm>
        </p:spPr>
        <p:txBody>
          <a:bodyPr/>
          <a:lstStyle/>
          <a:p>
            <a:endParaRPr lang="de-DE" dirty="0"/>
          </a:p>
        </p:txBody>
      </p:sp>
      <p:sp>
        <p:nvSpPr>
          <p:cNvPr id="29" name="Textplatzhalter 15"/>
          <p:cNvSpPr>
            <a:spLocks noGrp="1"/>
          </p:cNvSpPr>
          <p:nvPr>
            <p:ph type="body" sz="quarter" idx="27"/>
          </p:nvPr>
        </p:nvSpPr>
        <p:spPr>
          <a:xfrm>
            <a:off x="179512" y="5832000"/>
            <a:ext cx="8785225" cy="360000"/>
          </a:xfrm>
          <a:solidFill>
            <a:srgbClr val="2C3F4E">
              <a:alpha val="90000"/>
            </a:srgbClr>
          </a:solidFill>
        </p:spPr>
        <p:txBody>
          <a:bodyPr lIns="108000" rIns="108000" numCol="3" spcCol="216000" anchor="ctr" anchorCtr="0"/>
          <a:lstStyle>
            <a:lvl1pPr marL="0" marR="0" indent="0" algn="l" defTabSz="801472" rtl="0" eaLnBrk="1" fontAlgn="auto" latinLnBrk="0" hangingPunct="1">
              <a:lnSpc>
                <a:spcPct val="130000"/>
              </a:lnSpc>
              <a:spcBef>
                <a:spcPts val="0"/>
              </a:spcBef>
              <a:spcAft>
                <a:spcPts val="0"/>
              </a:spcAft>
              <a:buClr>
                <a:schemeClr val="bg2"/>
              </a:buClr>
              <a:buSzTx/>
              <a:buFont typeface="Wingdings" pitchFamily="2" charset="2"/>
              <a:buNone/>
              <a:tabLst/>
              <a:defRPr sz="1200">
                <a:solidFill>
                  <a:schemeClr val="bg1"/>
                </a:solidFill>
              </a:defRPr>
            </a:lvl1pPr>
          </a:lstStyle>
          <a:p>
            <a:pPr lvl="0"/>
            <a:r>
              <a:rPr lang="de-DE" dirty="0"/>
              <a:t>Textmasterformat bearbeiten</a:t>
            </a:r>
          </a:p>
          <a:p>
            <a:pPr marL="0" marR="0" lvl="0" indent="0" algn="l" defTabSz="801472" rtl="0" eaLnBrk="1" fontAlgn="auto" latinLnBrk="0" hangingPunct="1">
              <a:lnSpc>
                <a:spcPct val="130000"/>
              </a:lnSpc>
              <a:spcBef>
                <a:spcPts val="0"/>
              </a:spcBef>
              <a:spcAft>
                <a:spcPts val="0"/>
              </a:spcAft>
              <a:buClr>
                <a:schemeClr val="bg2"/>
              </a:buClr>
              <a:buSzTx/>
              <a:buFont typeface="Wingdings" pitchFamily="2" charset="2"/>
              <a:buNone/>
              <a:tabLst/>
              <a:defRPr/>
            </a:pPr>
            <a:r>
              <a:rPr lang="de-DE" dirty="0"/>
              <a:t>Textmasterformat bearbeiten</a:t>
            </a:r>
          </a:p>
          <a:p>
            <a:pPr marL="0" marR="0" lvl="0" indent="0" algn="l" defTabSz="801472" rtl="0" eaLnBrk="1" fontAlgn="auto" latinLnBrk="0" hangingPunct="1">
              <a:lnSpc>
                <a:spcPct val="130000"/>
              </a:lnSpc>
              <a:spcBef>
                <a:spcPts val="0"/>
              </a:spcBef>
              <a:spcAft>
                <a:spcPts val="0"/>
              </a:spcAft>
              <a:buClr>
                <a:schemeClr val="bg2"/>
              </a:buClr>
              <a:buSzTx/>
              <a:buFont typeface="Wingdings" pitchFamily="2" charset="2"/>
              <a:buNone/>
              <a:tabLst/>
              <a:defRPr/>
            </a:pPr>
            <a:r>
              <a:rPr lang="de-DE" dirty="0"/>
              <a:t>Textmasterformat bearbeiten</a:t>
            </a:r>
          </a:p>
        </p:txBody>
      </p:sp>
    </p:spTree>
    <p:extLst>
      <p:ext uri="{BB962C8B-B14F-4D97-AF65-F5344CB8AC3E}">
        <p14:creationId xmlns:p14="http://schemas.microsoft.com/office/powerpoint/2010/main" val="35700166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Overview screen; 8 pictures">
    <p:spTree>
      <p:nvGrpSpPr>
        <p:cNvPr id="1" name=""/>
        <p:cNvGrpSpPr/>
        <p:nvPr/>
      </p:nvGrpSpPr>
      <p:grpSpPr>
        <a:xfrm>
          <a:off x="0" y="0"/>
          <a:ext cx="0" cy="0"/>
          <a:chOff x="0" y="0"/>
          <a:chExt cx="0" cy="0"/>
        </a:xfrm>
      </p:grpSpPr>
      <p:sp>
        <p:nvSpPr>
          <p:cNvPr id="3" name="Datumsplatzhalter 2"/>
          <p:cNvSpPr>
            <a:spLocks noGrp="1"/>
          </p:cNvSpPr>
          <p:nvPr>
            <p:ph type="dt" sz="half" idx="10"/>
          </p:nvPr>
        </p:nvSpPr>
        <p:spPr/>
        <p:txBody>
          <a:bodyPr/>
          <a:lstStyle/>
          <a:p>
            <a:r>
              <a:rPr lang="de-DE"/>
              <a:t>21.01.2025</a:t>
            </a:r>
            <a:endParaRPr lang="de-DE" dirty="0"/>
          </a:p>
        </p:txBody>
      </p:sp>
      <p:sp>
        <p:nvSpPr>
          <p:cNvPr id="4" name="Fußzeilenplatzhalter 3"/>
          <p:cNvSpPr>
            <a:spLocks noGrp="1"/>
          </p:cNvSpPr>
          <p:nvPr>
            <p:ph type="ftr" sz="quarter" idx="11"/>
          </p:nvPr>
        </p:nvSpPr>
        <p:spPr/>
        <p:txBody>
          <a:bodyPr lIns="36000"/>
          <a:lstStyle>
            <a:lvl1pPr algn="just">
              <a:defRPr/>
            </a:lvl1pPr>
          </a:lstStyle>
          <a:p>
            <a:r>
              <a:rPr lang="de-DE"/>
              <a:t>Karsten Reinhardt</a:t>
            </a:r>
            <a:endParaRPr lang="de-DE" dirty="0"/>
          </a:p>
        </p:txBody>
      </p:sp>
      <p:sp>
        <p:nvSpPr>
          <p:cNvPr id="5" name="Foliennummernplatzhalter 4"/>
          <p:cNvSpPr>
            <a:spLocks noGrp="1"/>
          </p:cNvSpPr>
          <p:nvPr>
            <p:ph type="sldNum" sz="quarter" idx="12"/>
          </p:nvPr>
        </p:nvSpPr>
        <p:spPr/>
        <p:txBody>
          <a:bodyPr/>
          <a:lstStyle/>
          <a:p>
            <a:fld id="{B6C01C00-BF13-48D5-80DE-58EA1E6873EB}" type="slidenum">
              <a:rPr lang="de-DE" smtClean="0"/>
              <a:pPr/>
              <a:t>‹Nr.›</a:t>
            </a:fld>
            <a:endParaRPr lang="de-DE" dirty="0"/>
          </a:p>
        </p:txBody>
      </p:sp>
      <p:sp>
        <p:nvSpPr>
          <p:cNvPr id="6" name="Titel 1"/>
          <p:cNvSpPr>
            <a:spLocks noGrp="1"/>
          </p:cNvSpPr>
          <p:nvPr>
            <p:ph type="title"/>
          </p:nvPr>
        </p:nvSpPr>
        <p:spPr>
          <a:xfrm>
            <a:off x="180000" y="827499"/>
            <a:ext cx="8784000" cy="504000"/>
          </a:xfrm>
          <a:prstGeom prst="rect">
            <a:avLst/>
          </a:prstGeom>
        </p:spPr>
        <p:txBody>
          <a:bodyPr vert="horz" lIns="36000" tIns="0" rIns="0" bIns="0">
            <a:noAutofit/>
          </a:bodyPr>
          <a:lstStyle>
            <a:lvl1pPr algn="l">
              <a:lnSpc>
                <a:spcPct val="110000"/>
              </a:lnSpc>
              <a:defRPr sz="3200" b="1">
                <a:solidFill>
                  <a:schemeClr val="tx2"/>
                </a:solidFill>
              </a:defRPr>
            </a:lvl1pPr>
          </a:lstStyle>
          <a:p>
            <a:r>
              <a:rPr lang="de-DE" dirty="0"/>
              <a:t>Titelmasterformat durch Klicken bearbeiten</a:t>
            </a:r>
          </a:p>
        </p:txBody>
      </p:sp>
      <p:sp>
        <p:nvSpPr>
          <p:cNvPr id="7" name="Bildplatzhalter 6"/>
          <p:cNvSpPr>
            <a:spLocks noGrp="1"/>
          </p:cNvSpPr>
          <p:nvPr>
            <p:ph type="pic" sz="quarter" idx="13"/>
          </p:nvPr>
        </p:nvSpPr>
        <p:spPr>
          <a:xfrm>
            <a:off x="179999" y="1512000"/>
            <a:ext cx="2196000" cy="2340000"/>
          </a:xfrm>
        </p:spPr>
        <p:txBody>
          <a:bodyPr/>
          <a:lstStyle/>
          <a:p>
            <a:endParaRPr lang="de-DE" dirty="0"/>
          </a:p>
        </p:txBody>
      </p:sp>
      <p:sp>
        <p:nvSpPr>
          <p:cNvPr id="8" name="Bildplatzhalter 6"/>
          <p:cNvSpPr>
            <a:spLocks noGrp="1"/>
          </p:cNvSpPr>
          <p:nvPr>
            <p:ph type="pic" sz="quarter" idx="14"/>
          </p:nvPr>
        </p:nvSpPr>
        <p:spPr>
          <a:xfrm>
            <a:off x="2376000" y="1512000"/>
            <a:ext cx="2196000" cy="2340000"/>
          </a:xfrm>
        </p:spPr>
        <p:txBody>
          <a:bodyPr/>
          <a:lstStyle/>
          <a:p>
            <a:endParaRPr lang="de-DE" dirty="0"/>
          </a:p>
        </p:txBody>
      </p:sp>
      <p:sp>
        <p:nvSpPr>
          <p:cNvPr id="9" name="Bildplatzhalter 6"/>
          <p:cNvSpPr>
            <a:spLocks noGrp="1"/>
          </p:cNvSpPr>
          <p:nvPr>
            <p:ph type="pic" sz="quarter" idx="15"/>
          </p:nvPr>
        </p:nvSpPr>
        <p:spPr>
          <a:xfrm>
            <a:off x="4572000" y="1512000"/>
            <a:ext cx="2196000" cy="2340000"/>
          </a:xfrm>
        </p:spPr>
        <p:txBody>
          <a:bodyPr/>
          <a:lstStyle/>
          <a:p>
            <a:endParaRPr lang="de-DE" dirty="0"/>
          </a:p>
        </p:txBody>
      </p:sp>
      <p:sp>
        <p:nvSpPr>
          <p:cNvPr id="10" name="Bildplatzhalter 6"/>
          <p:cNvSpPr>
            <a:spLocks noGrp="1"/>
          </p:cNvSpPr>
          <p:nvPr>
            <p:ph type="pic" sz="quarter" idx="16"/>
          </p:nvPr>
        </p:nvSpPr>
        <p:spPr>
          <a:xfrm>
            <a:off x="6768000" y="1512000"/>
            <a:ext cx="2196000" cy="2340000"/>
          </a:xfrm>
        </p:spPr>
        <p:txBody>
          <a:bodyPr/>
          <a:lstStyle/>
          <a:p>
            <a:endParaRPr lang="de-DE" dirty="0"/>
          </a:p>
        </p:txBody>
      </p:sp>
      <p:sp>
        <p:nvSpPr>
          <p:cNvPr id="11" name="Bildplatzhalter 6"/>
          <p:cNvSpPr>
            <a:spLocks noGrp="1"/>
          </p:cNvSpPr>
          <p:nvPr>
            <p:ph type="pic" sz="quarter" idx="17"/>
          </p:nvPr>
        </p:nvSpPr>
        <p:spPr>
          <a:xfrm>
            <a:off x="179512" y="3852000"/>
            <a:ext cx="2196000" cy="2340000"/>
          </a:xfrm>
        </p:spPr>
        <p:txBody>
          <a:bodyPr/>
          <a:lstStyle/>
          <a:p>
            <a:endParaRPr lang="de-DE" dirty="0"/>
          </a:p>
        </p:txBody>
      </p:sp>
      <p:sp>
        <p:nvSpPr>
          <p:cNvPr id="12" name="Bildplatzhalter 6"/>
          <p:cNvSpPr>
            <a:spLocks noGrp="1"/>
          </p:cNvSpPr>
          <p:nvPr>
            <p:ph type="pic" sz="quarter" idx="18"/>
          </p:nvPr>
        </p:nvSpPr>
        <p:spPr>
          <a:xfrm>
            <a:off x="2375513" y="3852000"/>
            <a:ext cx="2196000" cy="2340000"/>
          </a:xfrm>
        </p:spPr>
        <p:txBody>
          <a:bodyPr/>
          <a:lstStyle/>
          <a:p>
            <a:endParaRPr lang="de-DE" dirty="0"/>
          </a:p>
        </p:txBody>
      </p:sp>
      <p:sp>
        <p:nvSpPr>
          <p:cNvPr id="13" name="Bildplatzhalter 6"/>
          <p:cNvSpPr>
            <a:spLocks noGrp="1"/>
          </p:cNvSpPr>
          <p:nvPr>
            <p:ph type="pic" sz="quarter" idx="19"/>
          </p:nvPr>
        </p:nvSpPr>
        <p:spPr>
          <a:xfrm>
            <a:off x="4571513" y="3852000"/>
            <a:ext cx="2196000" cy="2340000"/>
          </a:xfrm>
        </p:spPr>
        <p:txBody>
          <a:bodyPr/>
          <a:lstStyle/>
          <a:p>
            <a:endParaRPr lang="de-DE" dirty="0"/>
          </a:p>
        </p:txBody>
      </p:sp>
      <p:sp>
        <p:nvSpPr>
          <p:cNvPr id="14" name="Bildplatzhalter 6"/>
          <p:cNvSpPr>
            <a:spLocks noGrp="1"/>
          </p:cNvSpPr>
          <p:nvPr>
            <p:ph type="pic" sz="quarter" idx="20"/>
          </p:nvPr>
        </p:nvSpPr>
        <p:spPr>
          <a:xfrm>
            <a:off x="6767513" y="3852000"/>
            <a:ext cx="2196000" cy="2340000"/>
          </a:xfrm>
        </p:spPr>
        <p:txBody>
          <a:bodyPr/>
          <a:lstStyle/>
          <a:p>
            <a:endParaRPr lang="de-DE" dirty="0"/>
          </a:p>
        </p:txBody>
      </p:sp>
      <p:sp>
        <p:nvSpPr>
          <p:cNvPr id="16" name="Textplatzhalter 15"/>
          <p:cNvSpPr>
            <a:spLocks noGrp="1"/>
          </p:cNvSpPr>
          <p:nvPr>
            <p:ph type="body" sz="quarter" idx="21" hasCustomPrompt="1"/>
          </p:nvPr>
        </p:nvSpPr>
        <p:spPr>
          <a:xfrm>
            <a:off x="179999" y="3492000"/>
            <a:ext cx="8785225" cy="360000"/>
          </a:xfrm>
          <a:solidFill>
            <a:srgbClr val="2C3F4E">
              <a:alpha val="90000"/>
            </a:srgbClr>
          </a:solidFill>
        </p:spPr>
        <p:txBody>
          <a:bodyPr lIns="108000" rIns="108000" numCol="4" spcCol="216000" anchor="ctr" anchorCtr="0"/>
          <a:lstStyle>
            <a:lvl1pPr marL="0" indent="0">
              <a:buNone/>
              <a:defRPr sz="1200">
                <a:solidFill>
                  <a:schemeClr val="bg1"/>
                </a:solidFill>
              </a:defRPr>
            </a:lvl1pPr>
          </a:lstStyle>
          <a:p>
            <a:pPr lvl="0"/>
            <a:r>
              <a:rPr lang="de-DE" dirty="0"/>
              <a:t>Textmasterformat bearbeiten Textmasterformat bearbeiten Textmasterformat bearbeiten Textmasterformat bearbeiten </a:t>
            </a:r>
          </a:p>
        </p:txBody>
      </p:sp>
      <p:sp>
        <p:nvSpPr>
          <p:cNvPr id="19" name="Textplatzhalter 15"/>
          <p:cNvSpPr>
            <a:spLocks noGrp="1"/>
          </p:cNvSpPr>
          <p:nvPr>
            <p:ph type="body" sz="quarter" idx="22" hasCustomPrompt="1"/>
          </p:nvPr>
        </p:nvSpPr>
        <p:spPr>
          <a:xfrm>
            <a:off x="179512" y="5832000"/>
            <a:ext cx="8785225" cy="360000"/>
          </a:xfrm>
          <a:solidFill>
            <a:srgbClr val="2C3F4E">
              <a:alpha val="90000"/>
            </a:srgbClr>
          </a:solidFill>
        </p:spPr>
        <p:txBody>
          <a:bodyPr lIns="108000" rIns="108000" numCol="4" spcCol="216000" anchor="ctr" anchorCtr="0"/>
          <a:lstStyle>
            <a:lvl1pPr marL="0" indent="0">
              <a:buNone/>
              <a:defRPr sz="1200">
                <a:solidFill>
                  <a:schemeClr val="bg1"/>
                </a:solidFill>
              </a:defRPr>
            </a:lvl1pPr>
          </a:lstStyle>
          <a:p>
            <a:pPr lvl="0"/>
            <a:r>
              <a:rPr lang="de-DE" dirty="0"/>
              <a:t>Textmasterformat bearbeiten Textmasterformat bearbeiten Textmasterformat bearbeiten Textmasterformat bearbeiten </a:t>
            </a:r>
          </a:p>
        </p:txBody>
      </p:sp>
    </p:spTree>
    <p:extLst>
      <p:ext uri="{BB962C8B-B14F-4D97-AF65-F5344CB8AC3E}">
        <p14:creationId xmlns:p14="http://schemas.microsoft.com/office/powerpoint/2010/main" val="22503311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New Chapter (building MA)">
    <p:spTree>
      <p:nvGrpSpPr>
        <p:cNvPr id="1" name=""/>
        <p:cNvGrpSpPr/>
        <p:nvPr/>
      </p:nvGrpSpPr>
      <p:grpSpPr>
        <a:xfrm>
          <a:off x="0" y="0"/>
          <a:ext cx="0" cy="0"/>
          <a:chOff x="0" y="0"/>
          <a:chExt cx="0" cy="0"/>
        </a:xfrm>
      </p:grpSpPr>
      <p:sp>
        <p:nvSpPr>
          <p:cNvPr id="7" name="Titel 1"/>
          <p:cNvSpPr>
            <a:spLocks noGrp="1"/>
          </p:cNvSpPr>
          <p:nvPr>
            <p:ph type="ctrTitle"/>
          </p:nvPr>
        </p:nvSpPr>
        <p:spPr>
          <a:xfrm>
            <a:off x="180000" y="3600000"/>
            <a:ext cx="8784000" cy="540000"/>
          </a:xfrm>
          <a:prstGeom prst="rect">
            <a:avLst/>
          </a:prstGeom>
        </p:spPr>
        <p:txBody>
          <a:bodyPr lIns="36000" tIns="0" rIns="0" bIns="0">
            <a:noAutofit/>
          </a:bodyPr>
          <a:lstStyle>
            <a:lvl1pPr algn="l">
              <a:lnSpc>
                <a:spcPct val="110000"/>
              </a:lnSpc>
              <a:defRPr lang="de-DE" sz="3200" b="1" kern="1200" dirty="0">
                <a:solidFill>
                  <a:schemeClr val="tx2"/>
                </a:solidFill>
                <a:latin typeface="Arial" pitchFamily="34" charset="0"/>
                <a:ea typeface="+mn-ea"/>
                <a:cs typeface="Arial" pitchFamily="34" charset="0"/>
              </a:defRPr>
            </a:lvl1pPr>
          </a:lstStyle>
          <a:p>
            <a:r>
              <a:rPr lang="de-DE" dirty="0"/>
              <a:t>Titelmasterformat durch Klicken bearbeiten</a:t>
            </a:r>
          </a:p>
        </p:txBody>
      </p:sp>
      <p:sp>
        <p:nvSpPr>
          <p:cNvPr id="8" name="Untertitel 2"/>
          <p:cNvSpPr>
            <a:spLocks noGrp="1"/>
          </p:cNvSpPr>
          <p:nvPr>
            <p:ph type="subTitle" idx="1"/>
          </p:nvPr>
        </p:nvSpPr>
        <p:spPr>
          <a:xfrm>
            <a:off x="180000" y="4176000"/>
            <a:ext cx="8784000" cy="1589593"/>
          </a:xfrm>
          <a:prstGeom prst="rect">
            <a:avLst/>
          </a:prstGeom>
        </p:spPr>
        <p:txBody>
          <a:bodyPr lIns="36000" tIns="0" rIns="0" bIns="0">
            <a:noAutofit/>
          </a:bodyPr>
          <a:lstStyle>
            <a:lvl1pPr marL="0" indent="0" algn="l">
              <a:lnSpc>
                <a:spcPct val="120000"/>
              </a:lnSpc>
              <a:spcBef>
                <a:spcPts val="0"/>
              </a:spcBef>
              <a:buNone/>
              <a:defRPr sz="3200" b="1">
                <a:solidFill>
                  <a:schemeClr val="bg2"/>
                </a:solidFill>
                <a:latin typeface="Arial" pitchFamily="34" charset="0"/>
                <a:cs typeface="Arial" pitchFamily="34" charset="0"/>
              </a:defRPr>
            </a:lvl1pPr>
            <a:lvl2pPr marL="0" marR="0" indent="0" algn="l" defTabSz="801472" rtl="0" eaLnBrk="1" fontAlgn="auto" latinLnBrk="0" hangingPunct="1">
              <a:lnSpc>
                <a:spcPct val="120000"/>
              </a:lnSpc>
              <a:spcBef>
                <a:spcPts val="0"/>
              </a:spcBef>
              <a:spcAft>
                <a:spcPts val="0"/>
              </a:spcAft>
              <a:buClr>
                <a:schemeClr val="bg2"/>
              </a:buClr>
              <a:buSzTx/>
              <a:buFont typeface="Wingdings" pitchFamily="2" charset="2"/>
              <a:buNone/>
              <a:tabLst/>
              <a:defRPr sz="2400" b="1">
                <a:solidFill>
                  <a:schemeClr val="bg2"/>
                </a:solidFill>
              </a:defRPr>
            </a:lvl2pPr>
            <a:lvl3pPr marL="801472" indent="0" algn="ctr">
              <a:buNone/>
              <a:defRPr>
                <a:solidFill>
                  <a:schemeClr val="tx1">
                    <a:tint val="75000"/>
                  </a:schemeClr>
                </a:solidFill>
              </a:defRPr>
            </a:lvl3pPr>
            <a:lvl4pPr marL="1202207" indent="0" algn="ctr">
              <a:buNone/>
              <a:defRPr>
                <a:solidFill>
                  <a:schemeClr val="tx1">
                    <a:tint val="75000"/>
                  </a:schemeClr>
                </a:solidFill>
              </a:defRPr>
            </a:lvl4pPr>
            <a:lvl5pPr marL="1602943" indent="0" algn="ctr">
              <a:buNone/>
              <a:defRPr>
                <a:solidFill>
                  <a:schemeClr val="tx1">
                    <a:tint val="75000"/>
                  </a:schemeClr>
                </a:solidFill>
              </a:defRPr>
            </a:lvl5pPr>
            <a:lvl6pPr marL="2003679" indent="0" algn="ctr">
              <a:buNone/>
              <a:defRPr>
                <a:solidFill>
                  <a:schemeClr val="tx1">
                    <a:tint val="75000"/>
                  </a:schemeClr>
                </a:solidFill>
              </a:defRPr>
            </a:lvl6pPr>
            <a:lvl7pPr marL="2404415" indent="0" algn="ctr">
              <a:buNone/>
              <a:defRPr>
                <a:solidFill>
                  <a:schemeClr val="tx1">
                    <a:tint val="75000"/>
                  </a:schemeClr>
                </a:solidFill>
              </a:defRPr>
            </a:lvl7pPr>
            <a:lvl8pPr marL="2805151" indent="0" algn="ctr">
              <a:buNone/>
              <a:defRPr>
                <a:solidFill>
                  <a:schemeClr val="tx1">
                    <a:tint val="75000"/>
                  </a:schemeClr>
                </a:solidFill>
              </a:defRPr>
            </a:lvl8pPr>
            <a:lvl9pPr marL="3205886" indent="0" algn="ctr">
              <a:buNone/>
              <a:defRPr>
                <a:solidFill>
                  <a:schemeClr val="tx1">
                    <a:tint val="75000"/>
                  </a:schemeClr>
                </a:solidFill>
              </a:defRPr>
            </a:lvl9pPr>
          </a:lstStyle>
          <a:p>
            <a:r>
              <a:rPr lang="de-DE" dirty="0"/>
              <a:t>Formatvorlage des Untertitelmasters durch Klicken bearbeiten</a:t>
            </a:r>
          </a:p>
          <a:p>
            <a:pPr lvl="1"/>
            <a:r>
              <a:rPr lang="de-DE" dirty="0"/>
              <a:t>Zweite Ebene</a:t>
            </a:r>
          </a:p>
        </p:txBody>
      </p:sp>
      <p:sp>
        <p:nvSpPr>
          <p:cNvPr id="16" name="Datumsplatzhalter 3"/>
          <p:cNvSpPr>
            <a:spLocks noGrp="1"/>
          </p:cNvSpPr>
          <p:nvPr>
            <p:ph type="dt" sz="half" idx="2"/>
          </p:nvPr>
        </p:nvSpPr>
        <p:spPr>
          <a:xfrm>
            <a:off x="2412000" y="6677954"/>
            <a:ext cx="972000" cy="124906"/>
          </a:xfrm>
          <a:prstGeom prst="rect">
            <a:avLst/>
          </a:prstGeom>
        </p:spPr>
        <p:txBody>
          <a:bodyPr vert="horz" wrap="square" lIns="0" tIns="0" rIns="0" bIns="0" rtlCol="0" anchor="ctr">
            <a:noAutofit/>
          </a:bodyPr>
          <a:lstStyle>
            <a:lvl1pPr algn="l">
              <a:lnSpc>
                <a:spcPct val="110000"/>
              </a:lnSpc>
              <a:defRPr sz="1200" b="0">
                <a:solidFill>
                  <a:schemeClr val="accent3"/>
                </a:solidFill>
                <a:latin typeface="Arial" pitchFamily="34" charset="0"/>
                <a:cs typeface="Arial" pitchFamily="34" charset="0"/>
              </a:defRPr>
            </a:lvl1pPr>
          </a:lstStyle>
          <a:p>
            <a:r>
              <a:rPr lang="de-DE"/>
              <a:t>21.01.2025</a:t>
            </a:r>
            <a:endParaRPr lang="de-DE" dirty="0"/>
          </a:p>
        </p:txBody>
      </p:sp>
      <p:sp>
        <p:nvSpPr>
          <p:cNvPr id="17" name="Fußzeilenplatzhalter 4"/>
          <p:cNvSpPr>
            <a:spLocks noGrp="1"/>
          </p:cNvSpPr>
          <p:nvPr>
            <p:ph type="ftr" sz="quarter" idx="3"/>
          </p:nvPr>
        </p:nvSpPr>
        <p:spPr>
          <a:xfrm>
            <a:off x="180000" y="6678000"/>
            <a:ext cx="2159752" cy="124906"/>
          </a:xfrm>
          <a:prstGeom prst="rect">
            <a:avLst/>
          </a:prstGeom>
        </p:spPr>
        <p:txBody>
          <a:bodyPr vert="horz" wrap="square" lIns="36000" tIns="0" rIns="0" bIns="0" rtlCol="0" anchor="ctr">
            <a:noAutofit/>
          </a:bodyPr>
          <a:lstStyle>
            <a:lvl1pPr algn="just">
              <a:lnSpc>
                <a:spcPct val="110000"/>
              </a:lnSpc>
              <a:defRPr sz="1200" b="0">
                <a:solidFill>
                  <a:schemeClr val="accent3"/>
                </a:solidFill>
                <a:latin typeface="Arial" pitchFamily="34" charset="0"/>
                <a:cs typeface="Arial" pitchFamily="34" charset="0"/>
              </a:defRPr>
            </a:lvl1pPr>
          </a:lstStyle>
          <a:p>
            <a:r>
              <a:rPr lang="de-DE"/>
              <a:t>Karsten Reinhardt</a:t>
            </a:r>
            <a:endParaRPr lang="de-DE" dirty="0"/>
          </a:p>
        </p:txBody>
      </p:sp>
      <p:sp>
        <p:nvSpPr>
          <p:cNvPr id="18" name="Foliennummernplatzhalter 5"/>
          <p:cNvSpPr>
            <a:spLocks noGrp="1"/>
          </p:cNvSpPr>
          <p:nvPr>
            <p:ph type="sldNum" sz="quarter" idx="4"/>
          </p:nvPr>
        </p:nvSpPr>
        <p:spPr>
          <a:xfrm>
            <a:off x="8460432" y="6677954"/>
            <a:ext cx="436100" cy="124906"/>
          </a:xfrm>
          <a:prstGeom prst="rect">
            <a:avLst/>
          </a:prstGeom>
        </p:spPr>
        <p:txBody>
          <a:bodyPr vert="horz" wrap="square" lIns="0" tIns="0" rIns="0" bIns="0" rtlCol="0" anchor="ctr">
            <a:noAutofit/>
          </a:bodyPr>
          <a:lstStyle>
            <a:lvl1pPr algn="r">
              <a:lnSpc>
                <a:spcPct val="110000"/>
              </a:lnSpc>
              <a:defRPr sz="1200" b="0">
                <a:solidFill>
                  <a:schemeClr val="accent3"/>
                </a:solidFill>
                <a:latin typeface="Arial" pitchFamily="34" charset="0"/>
                <a:cs typeface="Arial" pitchFamily="34" charset="0"/>
              </a:defRPr>
            </a:lvl1pPr>
          </a:lstStyle>
          <a:p>
            <a:fld id="{B6C01C00-BF13-48D5-80DE-58EA1E6873EB}" type="slidenum">
              <a:rPr lang="de-DE" smtClean="0"/>
              <a:pPr/>
              <a:t>‹Nr.›</a:t>
            </a:fld>
            <a:endParaRPr lang="de-DE" dirty="0"/>
          </a:p>
        </p:txBody>
      </p:sp>
      <p:pic>
        <p:nvPicPr>
          <p:cNvPr id="1026" name="Picture 2" descr="D:\Susanne\Jobs\Pepperl &amp; Fuchs\P+F - PPTs\PPT_Unternehmen-Leitfaden_2013\_eingesetzte Bilder\_VERWENDET\_PPT-Neubau.jp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0" y="828000"/>
            <a:ext cx="9144000" cy="26273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111269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New Chapter (blank)">
    <p:spTree>
      <p:nvGrpSpPr>
        <p:cNvPr id="1" name=""/>
        <p:cNvGrpSpPr/>
        <p:nvPr/>
      </p:nvGrpSpPr>
      <p:grpSpPr>
        <a:xfrm>
          <a:off x="0" y="0"/>
          <a:ext cx="0" cy="0"/>
          <a:chOff x="0" y="0"/>
          <a:chExt cx="0" cy="0"/>
        </a:xfrm>
      </p:grpSpPr>
      <p:sp>
        <p:nvSpPr>
          <p:cNvPr id="7" name="Titel 1"/>
          <p:cNvSpPr>
            <a:spLocks noGrp="1"/>
          </p:cNvSpPr>
          <p:nvPr>
            <p:ph type="ctrTitle"/>
          </p:nvPr>
        </p:nvSpPr>
        <p:spPr>
          <a:xfrm>
            <a:off x="180000" y="3600000"/>
            <a:ext cx="8784000" cy="540000"/>
          </a:xfrm>
          <a:prstGeom prst="rect">
            <a:avLst/>
          </a:prstGeom>
        </p:spPr>
        <p:txBody>
          <a:bodyPr lIns="36000" tIns="0" rIns="0" bIns="0">
            <a:noAutofit/>
          </a:bodyPr>
          <a:lstStyle>
            <a:lvl1pPr algn="l">
              <a:lnSpc>
                <a:spcPct val="110000"/>
              </a:lnSpc>
              <a:defRPr lang="de-DE" sz="3200" b="1" kern="1200" dirty="0">
                <a:solidFill>
                  <a:schemeClr val="tx2"/>
                </a:solidFill>
                <a:latin typeface="Arial" pitchFamily="34" charset="0"/>
                <a:ea typeface="+mn-ea"/>
                <a:cs typeface="Arial" pitchFamily="34" charset="0"/>
              </a:defRPr>
            </a:lvl1pPr>
          </a:lstStyle>
          <a:p>
            <a:r>
              <a:rPr lang="de-DE" dirty="0"/>
              <a:t>Titelmasterformat durch Klicken bearbeiten</a:t>
            </a:r>
          </a:p>
        </p:txBody>
      </p:sp>
      <p:sp>
        <p:nvSpPr>
          <p:cNvPr id="3" name="Bildplatzhalter 2"/>
          <p:cNvSpPr>
            <a:spLocks noGrp="1"/>
          </p:cNvSpPr>
          <p:nvPr>
            <p:ph type="pic" sz="quarter" idx="10"/>
          </p:nvPr>
        </p:nvSpPr>
        <p:spPr>
          <a:xfrm>
            <a:off x="0" y="828000"/>
            <a:ext cx="9146715" cy="2628000"/>
          </a:xfrm>
        </p:spPr>
        <p:txBody>
          <a:bodyPr>
            <a:noAutofit/>
          </a:bodyPr>
          <a:lstStyle>
            <a:lvl1pPr>
              <a:lnSpc>
                <a:spcPct val="110000"/>
              </a:lnSpc>
              <a:defRPr/>
            </a:lvl1pPr>
          </a:lstStyle>
          <a:p>
            <a:endParaRPr lang="de-DE" dirty="0"/>
          </a:p>
        </p:txBody>
      </p:sp>
      <p:sp>
        <p:nvSpPr>
          <p:cNvPr id="15" name="Datumsplatzhalter 3"/>
          <p:cNvSpPr>
            <a:spLocks noGrp="1"/>
          </p:cNvSpPr>
          <p:nvPr>
            <p:ph type="dt" sz="half" idx="2"/>
          </p:nvPr>
        </p:nvSpPr>
        <p:spPr>
          <a:xfrm>
            <a:off x="2412000" y="6677954"/>
            <a:ext cx="972000" cy="124906"/>
          </a:xfrm>
          <a:prstGeom prst="rect">
            <a:avLst/>
          </a:prstGeom>
        </p:spPr>
        <p:txBody>
          <a:bodyPr vert="horz" wrap="square" lIns="0" tIns="0" rIns="0" bIns="0" rtlCol="0" anchor="ctr">
            <a:noAutofit/>
          </a:bodyPr>
          <a:lstStyle>
            <a:lvl1pPr algn="l">
              <a:lnSpc>
                <a:spcPct val="110000"/>
              </a:lnSpc>
              <a:defRPr sz="1200" b="0">
                <a:solidFill>
                  <a:schemeClr val="accent3"/>
                </a:solidFill>
                <a:latin typeface="Arial" pitchFamily="34" charset="0"/>
                <a:cs typeface="Arial" pitchFamily="34" charset="0"/>
              </a:defRPr>
            </a:lvl1pPr>
          </a:lstStyle>
          <a:p>
            <a:r>
              <a:rPr lang="de-DE"/>
              <a:t>21.01.2025</a:t>
            </a:r>
            <a:endParaRPr lang="de-DE" dirty="0"/>
          </a:p>
        </p:txBody>
      </p:sp>
      <p:sp>
        <p:nvSpPr>
          <p:cNvPr id="16" name="Fußzeilenplatzhalter 4"/>
          <p:cNvSpPr>
            <a:spLocks noGrp="1"/>
          </p:cNvSpPr>
          <p:nvPr>
            <p:ph type="ftr" sz="quarter" idx="3"/>
          </p:nvPr>
        </p:nvSpPr>
        <p:spPr>
          <a:xfrm>
            <a:off x="180000" y="6678000"/>
            <a:ext cx="2159752" cy="124906"/>
          </a:xfrm>
          <a:prstGeom prst="rect">
            <a:avLst/>
          </a:prstGeom>
        </p:spPr>
        <p:txBody>
          <a:bodyPr vert="horz" wrap="square" lIns="36000" tIns="0" rIns="0" bIns="0" rtlCol="0" anchor="ctr">
            <a:noAutofit/>
          </a:bodyPr>
          <a:lstStyle>
            <a:lvl1pPr algn="just">
              <a:lnSpc>
                <a:spcPct val="110000"/>
              </a:lnSpc>
              <a:defRPr sz="1200" b="0">
                <a:solidFill>
                  <a:schemeClr val="accent3"/>
                </a:solidFill>
                <a:latin typeface="Arial" pitchFamily="34" charset="0"/>
                <a:cs typeface="Arial" pitchFamily="34" charset="0"/>
              </a:defRPr>
            </a:lvl1pPr>
          </a:lstStyle>
          <a:p>
            <a:r>
              <a:rPr lang="de-DE"/>
              <a:t>Karsten Reinhardt</a:t>
            </a:r>
            <a:endParaRPr lang="de-DE" dirty="0"/>
          </a:p>
        </p:txBody>
      </p:sp>
      <p:sp>
        <p:nvSpPr>
          <p:cNvPr id="17" name="Foliennummernplatzhalter 5"/>
          <p:cNvSpPr>
            <a:spLocks noGrp="1"/>
          </p:cNvSpPr>
          <p:nvPr>
            <p:ph type="sldNum" sz="quarter" idx="4"/>
          </p:nvPr>
        </p:nvSpPr>
        <p:spPr>
          <a:xfrm>
            <a:off x="8460432" y="6677954"/>
            <a:ext cx="436100" cy="124906"/>
          </a:xfrm>
          <a:prstGeom prst="rect">
            <a:avLst/>
          </a:prstGeom>
        </p:spPr>
        <p:txBody>
          <a:bodyPr vert="horz" wrap="square" lIns="0" tIns="0" rIns="0" bIns="0" rtlCol="0" anchor="ctr">
            <a:noAutofit/>
          </a:bodyPr>
          <a:lstStyle>
            <a:lvl1pPr algn="r">
              <a:lnSpc>
                <a:spcPct val="110000"/>
              </a:lnSpc>
              <a:defRPr sz="1200" b="0">
                <a:solidFill>
                  <a:schemeClr val="accent3"/>
                </a:solidFill>
                <a:latin typeface="Arial" pitchFamily="34" charset="0"/>
                <a:cs typeface="Arial" pitchFamily="34" charset="0"/>
              </a:defRPr>
            </a:lvl1pPr>
          </a:lstStyle>
          <a:p>
            <a:fld id="{B6C01C00-BF13-48D5-80DE-58EA1E6873EB}" type="slidenum">
              <a:rPr lang="de-DE" smtClean="0"/>
              <a:pPr/>
              <a:t>‹Nr.›</a:t>
            </a:fld>
            <a:endParaRPr lang="de-DE" dirty="0"/>
          </a:p>
        </p:txBody>
      </p:sp>
      <p:sp>
        <p:nvSpPr>
          <p:cNvPr id="9" name="Untertitel 2"/>
          <p:cNvSpPr>
            <a:spLocks noGrp="1"/>
          </p:cNvSpPr>
          <p:nvPr>
            <p:ph type="subTitle" idx="1"/>
          </p:nvPr>
        </p:nvSpPr>
        <p:spPr>
          <a:xfrm>
            <a:off x="180000" y="4176000"/>
            <a:ext cx="8784000" cy="1589593"/>
          </a:xfrm>
          <a:prstGeom prst="rect">
            <a:avLst/>
          </a:prstGeom>
        </p:spPr>
        <p:txBody>
          <a:bodyPr lIns="36000" tIns="0" rIns="0" bIns="0">
            <a:noAutofit/>
          </a:bodyPr>
          <a:lstStyle>
            <a:lvl1pPr marL="0" indent="0" algn="l">
              <a:lnSpc>
                <a:spcPct val="120000"/>
              </a:lnSpc>
              <a:spcBef>
                <a:spcPts val="0"/>
              </a:spcBef>
              <a:buNone/>
              <a:defRPr sz="3200" b="1">
                <a:solidFill>
                  <a:schemeClr val="bg2"/>
                </a:solidFill>
                <a:latin typeface="Arial" pitchFamily="34" charset="0"/>
                <a:cs typeface="Arial" pitchFamily="34" charset="0"/>
              </a:defRPr>
            </a:lvl1pPr>
            <a:lvl2pPr marL="0" marR="0" indent="0" algn="l" defTabSz="801472" rtl="0" eaLnBrk="1" fontAlgn="auto" latinLnBrk="0" hangingPunct="1">
              <a:lnSpc>
                <a:spcPct val="120000"/>
              </a:lnSpc>
              <a:spcBef>
                <a:spcPts val="0"/>
              </a:spcBef>
              <a:spcAft>
                <a:spcPts val="0"/>
              </a:spcAft>
              <a:buClr>
                <a:schemeClr val="bg2"/>
              </a:buClr>
              <a:buSzTx/>
              <a:buFont typeface="Wingdings" pitchFamily="2" charset="2"/>
              <a:buNone/>
              <a:tabLst/>
              <a:defRPr sz="2400" b="1">
                <a:solidFill>
                  <a:schemeClr val="bg2"/>
                </a:solidFill>
              </a:defRPr>
            </a:lvl2pPr>
            <a:lvl3pPr marL="801472" indent="0" algn="ctr">
              <a:buNone/>
              <a:defRPr>
                <a:solidFill>
                  <a:schemeClr val="tx1">
                    <a:tint val="75000"/>
                  </a:schemeClr>
                </a:solidFill>
              </a:defRPr>
            </a:lvl3pPr>
            <a:lvl4pPr marL="1202207" indent="0" algn="ctr">
              <a:buNone/>
              <a:defRPr>
                <a:solidFill>
                  <a:schemeClr val="tx1">
                    <a:tint val="75000"/>
                  </a:schemeClr>
                </a:solidFill>
              </a:defRPr>
            </a:lvl4pPr>
            <a:lvl5pPr marL="1602943" indent="0" algn="ctr">
              <a:buNone/>
              <a:defRPr>
                <a:solidFill>
                  <a:schemeClr val="tx1">
                    <a:tint val="75000"/>
                  </a:schemeClr>
                </a:solidFill>
              </a:defRPr>
            </a:lvl5pPr>
            <a:lvl6pPr marL="2003679" indent="0" algn="ctr">
              <a:buNone/>
              <a:defRPr>
                <a:solidFill>
                  <a:schemeClr val="tx1">
                    <a:tint val="75000"/>
                  </a:schemeClr>
                </a:solidFill>
              </a:defRPr>
            </a:lvl6pPr>
            <a:lvl7pPr marL="2404415" indent="0" algn="ctr">
              <a:buNone/>
              <a:defRPr>
                <a:solidFill>
                  <a:schemeClr val="tx1">
                    <a:tint val="75000"/>
                  </a:schemeClr>
                </a:solidFill>
              </a:defRPr>
            </a:lvl7pPr>
            <a:lvl8pPr marL="2805151" indent="0" algn="ctr">
              <a:buNone/>
              <a:defRPr>
                <a:solidFill>
                  <a:schemeClr val="tx1">
                    <a:tint val="75000"/>
                  </a:schemeClr>
                </a:solidFill>
              </a:defRPr>
            </a:lvl8pPr>
            <a:lvl9pPr marL="3205886" indent="0" algn="ctr">
              <a:buNone/>
              <a:defRPr>
                <a:solidFill>
                  <a:schemeClr val="tx1">
                    <a:tint val="75000"/>
                  </a:schemeClr>
                </a:solidFill>
              </a:defRPr>
            </a:lvl9pPr>
          </a:lstStyle>
          <a:p>
            <a:r>
              <a:rPr lang="de-DE" dirty="0"/>
              <a:t>Formatvorlage des Untertitelmasters durch Klicken bearbeiten</a:t>
            </a:r>
          </a:p>
          <a:p>
            <a:pPr lvl="1"/>
            <a:r>
              <a:rPr lang="de-DE" dirty="0"/>
              <a:t>Zweite Ebene</a:t>
            </a:r>
          </a:p>
        </p:txBody>
      </p:sp>
    </p:spTree>
    <p:extLst>
      <p:ext uri="{BB962C8B-B14F-4D97-AF65-F5344CB8AC3E}">
        <p14:creationId xmlns:p14="http://schemas.microsoft.com/office/powerpoint/2010/main" val="15078325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ntents ">
    <p:spTree>
      <p:nvGrpSpPr>
        <p:cNvPr id="1" name=""/>
        <p:cNvGrpSpPr/>
        <p:nvPr/>
      </p:nvGrpSpPr>
      <p:grpSpPr>
        <a:xfrm>
          <a:off x="0" y="0"/>
          <a:ext cx="0" cy="0"/>
          <a:chOff x="0" y="0"/>
          <a:chExt cx="0" cy="0"/>
        </a:xfrm>
      </p:grpSpPr>
      <p:sp>
        <p:nvSpPr>
          <p:cNvPr id="3" name="Datumsplatzhalter 2"/>
          <p:cNvSpPr>
            <a:spLocks noGrp="1"/>
          </p:cNvSpPr>
          <p:nvPr>
            <p:ph type="dt" sz="half" idx="10"/>
          </p:nvPr>
        </p:nvSpPr>
        <p:spPr/>
        <p:txBody>
          <a:bodyPr/>
          <a:lstStyle/>
          <a:p>
            <a:r>
              <a:rPr lang="de-DE"/>
              <a:t>21.01.2025</a:t>
            </a:r>
            <a:endParaRPr lang="de-DE" dirty="0"/>
          </a:p>
        </p:txBody>
      </p:sp>
      <p:sp>
        <p:nvSpPr>
          <p:cNvPr id="4" name="Fußzeilenplatzhalter 3"/>
          <p:cNvSpPr>
            <a:spLocks noGrp="1"/>
          </p:cNvSpPr>
          <p:nvPr>
            <p:ph type="ftr" sz="quarter" idx="11"/>
          </p:nvPr>
        </p:nvSpPr>
        <p:spPr/>
        <p:txBody>
          <a:bodyPr/>
          <a:lstStyle>
            <a:lvl1pPr algn="just">
              <a:defRPr/>
            </a:lvl1pPr>
          </a:lstStyle>
          <a:p>
            <a:r>
              <a:rPr lang="de-DE"/>
              <a:t>Karsten Reinhardt</a:t>
            </a:r>
            <a:endParaRPr lang="de-DE" dirty="0"/>
          </a:p>
        </p:txBody>
      </p:sp>
      <p:sp>
        <p:nvSpPr>
          <p:cNvPr id="5" name="Foliennummernplatzhalter 4"/>
          <p:cNvSpPr>
            <a:spLocks noGrp="1"/>
          </p:cNvSpPr>
          <p:nvPr>
            <p:ph type="sldNum" sz="quarter" idx="12"/>
          </p:nvPr>
        </p:nvSpPr>
        <p:spPr/>
        <p:txBody>
          <a:bodyPr/>
          <a:lstStyle/>
          <a:p>
            <a:fld id="{B6C01C00-BF13-48D5-80DE-58EA1E6873EB}" type="slidenum">
              <a:rPr lang="de-DE" smtClean="0"/>
              <a:pPr/>
              <a:t>‹Nr.›</a:t>
            </a:fld>
            <a:endParaRPr lang="de-DE" dirty="0"/>
          </a:p>
        </p:txBody>
      </p:sp>
      <p:sp>
        <p:nvSpPr>
          <p:cNvPr id="6" name="Titel 1"/>
          <p:cNvSpPr>
            <a:spLocks noGrp="1"/>
          </p:cNvSpPr>
          <p:nvPr>
            <p:ph type="title"/>
          </p:nvPr>
        </p:nvSpPr>
        <p:spPr>
          <a:xfrm>
            <a:off x="180000" y="827499"/>
            <a:ext cx="8784000" cy="504000"/>
          </a:xfrm>
          <a:prstGeom prst="rect">
            <a:avLst/>
          </a:prstGeom>
        </p:spPr>
        <p:txBody>
          <a:bodyPr lIns="36000" tIns="0" rIns="0" bIns="0">
            <a:noAutofit/>
          </a:bodyPr>
          <a:lstStyle>
            <a:lvl1pPr algn="l">
              <a:lnSpc>
                <a:spcPct val="110000"/>
              </a:lnSpc>
              <a:defRPr sz="3200" b="1">
                <a:solidFill>
                  <a:schemeClr val="tx2"/>
                </a:solidFill>
              </a:defRPr>
            </a:lvl1pPr>
          </a:lstStyle>
          <a:p>
            <a:r>
              <a:rPr lang="de-DE" dirty="0"/>
              <a:t>Titelmasterformat durch Klicken bearbeiten</a:t>
            </a:r>
          </a:p>
        </p:txBody>
      </p:sp>
      <p:sp>
        <p:nvSpPr>
          <p:cNvPr id="7" name="Inhaltsplatzhalter 8"/>
          <p:cNvSpPr>
            <a:spLocks noGrp="1"/>
          </p:cNvSpPr>
          <p:nvPr>
            <p:ph sz="quarter" idx="14"/>
          </p:nvPr>
        </p:nvSpPr>
        <p:spPr>
          <a:xfrm>
            <a:off x="180000" y="1512000"/>
            <a:ext cx="8784000" cy="4860000"/>
          </a:xfrm>
          <a:prstGeom prst="rect">
            <a:avLst/>
          </a:prstGeom>
        </p:spPr>
        <p:txBody>
          <a:bodyPr lIns="36000" tIns="0" rIns="0" bIns="0">
            <a:noAutofit/>
          </a:bodyPr>
          <a:lstStyle>
            <a:lvl1pPr marL="342900" indent="-342900">
              <a:lnSpc>
                <a:spcPct val="130000"/>
              </a:lnSpc>
              <a:spcBef>
                <a:spcPts val="0"/>
              </a:spcBef>
              <a:buClr>
                <a:schemeClr val="bg2"/>
              </a:buClr>
              <a:buFont typeface="+mj-lt"/>
              <a:buAutoNum type="arabicPeriod"/>
              <a:defRPr sz="1700" b="1">
                <a:solidFill>
                  <a:schemeClr val="tx2"/>
                </a:solidFill>
                <a:latin typeface="Arial" pitchFamily="34" charset="0"/>
                <a:cs typeface="Arial" pitchFamily="34" charset="0"/>
              </a:defRPr>
            </a:lvl1pPr>
            <a:lvl2pPr marL="541338" indent="-274638">
              <a:lnSpc>
                <a:spcPct val="130000"/>
              </a:lnSpc>
              <a:spcBef>
                <a:spcPts val="0"/>
              </a:spcBef>
              <a:buClr>
                <a:schemeClr val="bg2"/>
              </a:buClr>
              <a:buFont typeface="Wingdings" pitchFamily="2" charset="2"/>
              <a:buChar char="§"/>
              <a:defRPr sz="1400" b="0">
                <a:solidFill>
                  <a:schemeClr val="tx2"/>
                </a:solidFill>
                <a:latin typeface="Arial" pitchFamily="34" charset="0"/>
                <a:cs typeface="Arial" pitchFamily="34" charset="0"/>
              </a:defRPr>
            </a:lvl2pPr>
            <a:lvl3pPr marL="808038" indent="-266700">
              <a:lnSpc>
                <a:spcPct val="130000"/>
              </a:lnSpc>
              <a:buClr>
                <a:schemeClr val="bg2"/>
              </a:buClr>
              <a:buFont typeface="Wingdings" pitchFamily="2" charset="2"/>
              <a:buChar char="§"/>
              <a:defRPr sz="1400">
                <a:solidFill>
                  <a:schemeClr val="tx2"/>
                </a:solidFill>
                <a:latin typeface="Arial" pitchFamily="34" charset="0"/>
                <a:cs typeface="Arial" pitchFamily="34" charset="0"/>
              </a:defRPr>
            </a:lvl3pPr>
            <a:lvl4pPr marL="1074738" indent="-266700">
              <a:lnSpc>
                <a:spcPct val="130000"/>
              </a:lnSpc>
              <a:buClr>
                <a:schemeClr val="bg2"/>
              </a:buClr>
              <a:buFont typeface="Wingdings" pitchFamily="2" charset="2"/>
              <a:buChar char="§"/>
              <a:defRPr sz="1400">
                <a:solidFill>
                  <a:schemeClr val="tx2"/>
                </a:solidFill>
                <a:latin typeface="Arial" pitchFamily="34" charset="0"/>
                <a:cs typeface="Arial" pitchFamily="34" charset="0"/>
              </a:defRPr>
            </a:lvl4pPr>
            <a:lvl5pPr marL="1341438" indent="-266700">
              <a:lnSpc>
                <a:spcPct val="130000"/>
              </a:lnSpc>
              <a:buClr>
                <a:schemeClr val="bg2"/>
              </a:buClr>
              <a:buFont typeface="Wingdings" pitchFamily="2" charset="2"/>
              <a:buChar char="§"/>
              <a:defRPr sz="1400">
                <a:solidFill>
                  <a:schemeClr val="tx2"/>
                </a:solidFill>
                <a:latin typeface="Arial" pitchFamily="34" charset="0"/>
                <a:cs typeface="Arial" pitchFamily="34" charset="0"/>
              </a:defRPr>
            </a:lvl5pPr>
          </a:lstStyle>
          <a:p>
            <a:pPr lvl="0"/>
            <a:r>
              <a:rPr lang="de-DE" dirty="0"/>
              <a:t>Textmasterformat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Tree>
    <p:extLst>
      <p:ext uri="{BB962C8B-B14F-4D97-AF65-F5344CB8AC3E}">
        <p14:creationId xmlns:p14="http://schemas.microsoft.com/office/powerpoint/2010/main" val="16671927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Panorama picture, text">
    <p:spTree>
      <p:nvGrpSpPr>
        <p:cNvPr id="1" name=""/>
        <p:cNvGrpSpPr/>
        <p:nvPr/>
      </p:nvGrpSpPr>
      <p:grpSpPr>
        <a:xfrm>
          <a:off x="0" y="0"/>
          <a:ext cx="0" cy="0"/>
          <a:chOff x="0" y="0"/>
          <a:chExt cx="0" cy="0"/>
        </a:xfrm>
      </p:grpSpPr>
      <p:sp>
        <p:nvSpPr>
          <p:cNvPr id="15" name="Datumsplatzhalter 3"/>
          <p:cNvSpPr>
            <a:spLocks noGrp="1"/>
          </p:cNvSpPr>
          <p:nvPr>
            <p:ph type="dt" sz="half" idx="2"/>
          </p:nvPr>
        </p:nvSpPr>
        <p:spPr>
          <a:xfrm>
            <a:off x="2412000" y="6677954"/>
            <a:ext cx="972000" cy="124906"/>
          </a:xfrm>
          <a:prstGeom prst="rect">
            <a:avLst/>
          </a:prstGeom>
        </p:spPr>
        <p:txBody>
          <a:bodyPr vert="horz" wrap="square" lIns="0" tIns="0" rIns="0" bIns="0" rtlCol="0" anchor="ctr">
            <a:noAutofit/>
          </a:bodyPr>
          <a:lstStyle>
            <a:lvl1pPr algn="l">
              <a:lnSpc>
                <a:spcPct val="110000"/>
              </a:lnSpc>
              <a:defRPr sz="1200" b="0">
                <a:solidFill>
                  <a:schemeClr val="accent3"/>
                </a:solidFill>
                <a:latin typeface="Arial" pitchFamily="34" charset="0"/>
                <a:cs typeface="Arial" pitchFamily="34" charset="0"/>
              </a:defRPr>
            </a:lvl1pPr>
          </a:lstStyle>
          <a:p>
            <a:r>
              <a:rPr lang="de-DE"/>
              <a:t>21.01.2025</a:t>
            </a:r>
            <a:endParaRPr lang="de-DE" dirty="0"/>
          </a:p>
        </p:txBody>
      </p:sp>
      <p:sp>
        <p:nvSpPr>
          <p:cNvPr id="16" name="Fußzeilenplatzhalter 4"/>
          <p:cNvSpPr>
            <a:spLocks noGrp="1"/>
          </p:cNvSpPr>
          <p:nvPr>
            <p:ph type="ftr" sz="quarter" idx="3"/>
          </p:nvPr>
        </p:nvSpPr>
        <p:spPr>
          <a:xfrm>
            <a:off x="180000" y="6678000"/>
            <a:ext cx="2159752" cy="124906"/>
          </a:xfrm>
          <a:prstGeom prst="rect">
            <a:avLst/>
          </a:prstGeom>
        </p:spPr>
        <p:txBody>
          <a:bodyPr vert="horz" wrap="square" lIns="36000" tIns="0" rIns="0" bIns="0" rtlCol="0" anchor="ctr">
            <a:noAutofit/>
          </a:bodyPr>
          <a:lstStyle>
            <a:lvl1pPr algn="just">
              <a:lnSpc>
                <a:spcPct val="110000"/>
              </a:lnSpc>
              <a:defRPr sz="1200" b="0">
                <a:solidFill>
                  <a:schemeClr val="accent3"/>
                </a:solidFill>
                <a:latin typeface="Arial" pitchFamily="34" charset="0"/>
                <a:cs typeface="Arial" pitchFamily="34" charset="0"/>
              </a:defRPr>
            </a:lvl1pPr>
          </a:lstStyle>
          <a:p>
            <a:r>
              <a:rPr lang="de-DE"/>
              <a:t>Karsten Reinhardt</a:t>
            </a:r>
            <a:endParaRPr lang="de-DE" dirty="0"/>
          </a:p>
        </p:txBody>
      </p:sp>
      <p:sp>
        <p:nvSpPr>
          <p:cNvPr id="17" name="Foliennummernplatzhalter 5"/>
          <p:cNvSpPr>
            <a:spLocks noGrp="1"/>
          </p:cNvSpPr>
          <p:nvPr>
            <p:ph type="sldNum" sz="quarter" idx="4"/>
          </p:nvPr>
        </p:nvSpPr>
        <p:spPr>
          <a:xfrm>
            <a:off x="8460432" y="6677954"/>
            <a:ext cx="436100" cy="124906"/>
          </a:xfrm>
          <a:prstGeom prst="rect">
            <a:avLst/>
          </a:prstGeom>
        </p:spPr>
        <p:txBody>
          <a:bodyPr vert="horz" wrap="square" lIns="0" tIns="0" rIns="0" bIns="0" rtlCol="0" anchor="ctr">
            <a:noAutofit/>
          </a:bodyPr>
          <a:lstStyle>
            <a:lvl1pPr algn="r">
              <a:lnSpc>
                <a:spcPct val="110000"/>
              </a:lnSpc>
              <a:defRPr sz="1200" b="0">
                <a:solidFill>
                  <a:schemeClr val="accent3"/>
                </a:solidFill>
                <a:latin typeface="Arial" pitchFamily="34" charset="0"/>
                <a:cs typeface="Arial" pitchFamily="34" charset="0"/>
              </a:defRPr>
            </a:lvl1pPr>
          </a:lstStyle>
          <a:p>
            <a:fld id="{B6C01C00-BF13-48D5-80DE-58EA1E6873EB}" type="slidenum">
              <a:rPr lang="de-DE" smtClean="0"/>
              <a:pPr/>
              <a:t>‹Nr.›</a:t>
            </a:fld>
            <a:endParaRPr lang="de-DE" dirty="0"/>
          </a:p>
        </p:txBody>
      </p:sp>
      <p:sp>
        <p:nvSpPr>
          <p:cNvPr id="9" name="Bildplatzhalter 2"/>
          <p:cNvSpPr>
            <a:spLocks noGrp="1"/>
          </p:cNvSpPr>
          <p:nvPr>
            <p:ph type="pic" sz="quarter" idx="10"/>
          </p:nvPr>
        </p:nvSpPr>
        <p:spPr>
          <a:xfrm>
            <a:off x="180000" y="1512000"/>
            <a:ext cx="8784000" cy="2520000"/>
          </a:xfrm>
        </p:spPr>
        <p:txBody>
          <a:bodyPr>
            <a:noAutofit/>
          </a:bodyPr>
          <a:lstStyle>
            <a:lvl1pPr>
              <a:lnSpc>
                <a:spcPct val="110000"/>
              </a:lnSpc>
              <a:defRPr/>
            </a:lvl1pPr>
          </a:lstStyle>
          <a:p>
            <a:endParaRPr lang="de-DE" dirty="0"/>
          </a:p>
        </p:txBody>
      </p:sp>
      <p:sp>
        <p:nvSpPr>
          <p:cNvPr id="12" name="Textplatzhalter 7"/>
          <p:cNvSpPr>
            <a:spLocks noGrp="1"/>
          </p:cNvSpPr>
          <p:nvPr>
            <p:ph type="body" sz="quarter" idx="14"/>
          </p:nvPr>
        </p:nvSpPr>
        <p:spPr>
          <a:xfrm>
            <a:off x="179512" y="4140000"/>
            <a:ext cx="8784000" cy="2232000"/>
          </a:xfrm>
          <a:prstGeom prst="rect">
            <a:avLst/>
          </a:prstGeom>
        </p:spPr>
        <p:txBody>
          <a:bodyPr lIns="36000" tIns="0" rIns="0" bIns="0">
            <a:noAutofit/>
          </a:bodyPr>
          <a:lstStyle>
            <a:lvl1pPr marL="285750" indent="-285750">
              <a:lnSpc>
                <a:spcPct val="130000"/>
              </a:lnSpc>
              <a:spcBef>
                <a:spcPts val="0"/>
              </a:spcBef>
              <a:buClr>
                <a:schemeClr val="bg2"/>
              </a:buClr>
              <a:buFont typeface="Wingdings" pitchFamily="2" charset="2"/>
              <a:buChar char="§"/>
              <a:defRPr sz="1700" b="0">
                <a:solidFill>
                  <a:schemeClr val="tx2"/>
                </a:solidFill>
              </a:defRPr>
            </a:lvl1pPr>
            <a:lvl2pPr marL="541338" indent="-274638">
              <a:lnSpc>
                <a:spcPct val="130000"/>
              </a:lnSpc>
              <a:spcBef>
                <a:spcPts val="0"/>
              </a:spcBef>
              <a:buClr>
                <a:schemeClr val="bg2"/>
              </a:buClr>
              <a:buFont typeface="Wingdings" pitchFamily="2" charset="2"/>
              <a:buChar char="§"/>
              <a:defRPr sz="1700" b="0">
                <a:solidFill>
                  <a:schemeClr val="tx2"/>
                </a:solidFill>
              </a:defRPr>
            </a:lvl2pPr>
            <a:lvl3pPr>
              <a:defRPr>
                <a:solidFill>
                  <a:schemeClr val="accent1"/>
                </a:solidFill>
              </a:defRPr>
            </a:lvl3pPr>
            <a:lvl4pPr>
              <a:defRPr>
                <a:solidFill>
                  <a:schemeClr val="accent1"/>
                </a:solidFill>
              </a:defRPr>
            </a:lvl4pPr>
            <a:lvl5pPr>
              <a:defRPr>
                <a:solidFill>
                  <a:schemeClr val="accent1"/>
                </a:solidFill>
              </a:defRPr>
            </a:lvl5pPr>
          </a:lstStyle>
          <a:p>
            <a:pPr lvl="0"/>
            <a:r>
              <a:rPr lang="de-DE" dirty="0"/>
              <a:t>Textmasterformat bearbeiten</a:t>
            </a:r>
          </a:p>
          <a:p>
            <a:pPr lvl="1"/>
            <a:r>
              <a:rPr lang="de-DE" dirty="0"/>
              <a:t>Zweite Ebene</a:t>
            </a:r>
          </a:p>
        </p:txBody>
      </p:sp>
      <p:sp>
        <p:nvSpPr>
          <p:cNvPr id="13" name="Titel 1"/>
          <p:cNvSpPr>
            <a:spLocks noGrp="1"/>
          </p:cNvSpPr>
          <p:nvPr>
            <p:ph type="title"/>
          </p:nvPr>
        </p:nvSpPr>
        <p:spPr>
          <a:xfrm>
            <a:off x="180000" y="827499"/>
            <a:ext cx="8784000" cy="504000"/>
          </a:xfrm>
          <a:prstGeom prst="rect">
            <a:avLst/>
          </a:prstGeom>
        </p:spPr>
        <p:txBody>
          <a:bodyPr lIns="36000" tIns="0" rIns="0" bIns="0">
            <a:noAutofit/>
          </a:bodyPr>
          <a:lstStyle>
            <a:lvl1pPr algn="l">
              <a:lnSpc>
                <a:spcPct val="110000"/>
              </a:lnSpc>
              <a:defRPr sz="3200" b="1">
                <a:solidFill>
                  <a:schemeClr val="tx2"/>
                </a:solidFill>
              </a:defRPr>
            </a:lvl1pPr>
          </a:lstStyle>
          <a:p>
            <a:r>
              <a:rPr lang="de-DE" dirty="0"/>
              <a:t>Titelmasterformat durch Klicken bearbeiten</a:t>
            </a:r>
          </a:p>
        </p:txBody>
      </p:sp>
    </p:spTree>
    <p:extLst>
      <p:ext uri="{BB962C8B-B14F-4D97-AF65-F5344CB8AC3E}">
        <p14:creationId xmlns:p14="http://schemas.microsoft.com/office/powerpoint/2010/main" val="30400441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ubhead, text or graphical element ">
    <p:spTree>
      <p:nvGrpSpPr>
        <p:cNvPr id="1" name=""/>
        <p:cNvGrpSpPr/>
        <p:nvPr/>
      </p:nvGrpSpPr>
      <p:grpSpPr>
        <a:xfrm>
          <a:off x="0" y="0"/>
          <a:ext cx="0" cy="0"/>
          <a:chOff x="0" y="0"/>
          <a:chExt cx="0" cy="0"/>
        </a:xfrm>
      </p:grpSpPr>
      <p:sp>
        <p:nvSpPr>
          <p:cNvPr id="2" name="Titel 1"/>
          <p:cNvSpPr>
            <a:spLocks noGrp="1"/>
          </p:cNvSpPr>
          <p:nvPr>
            <p:ph type="title"/>
          </p:nvPr>
        </p:nvSpPr>
        <p:spPr>
          <a:xfrm>
            <a:off x="180000" y="827499"/>
            <a:ext cx="8784000" cy="504000"/>
          </a:xfrm>
          <a:prstGeom prst="rect">
            <a:avLst/>
          </a:prstGeom>
        </p:spPr>
        <p:txBody>
          <a:bodyPr lIns="36000" tIns="0" rIns="0" bIns="0">
            <a:noAutofit/>
          </a:bodyPr>
          <a:lstStyle>
            <a:lvl1pPr algn="l">
              <a:lnSpc>
                <a:spcPct val="110000"/>
              </a:lnSpc>
              <a:defRPr sz="3200" b="1">
                <a:solidFill>
                  <a:schemeClr val="tx2"/>
                </a:solidFill>
              </a:defRPr>
            </a:lvl1pPr>
          </a:lstStyle>
          <a:p>
            <a:r>
              <a:rPr lang="de-DE" dirty="0"/>
              <a:t>Titelmasterformat durch Klicken bearbeiten</a:t>
            </a:r>
          </a:p>
        </p:txBody>
      </p:sp>
      <p:sp>
        <p:nvSpPr>
          <p:cNvPr id="7" name="Textplatzhalter 6"/>
          <p:cNvSpPr>
            <a:spLocks noGrp="1"/>
          </p:cNvSpPr>
          <p:nvPr>
            <p:ph type="body" sz="quarter" idx="13"/>
          </p:nvPr>
        </p:nvSpPr>
        <p:spPr>
          <a:xfrm>
            <a:off x="179999" y="1368000"/>
            <a:ext cx="8784000" cy="652251"/>
          </a:xfrm>
          <a:prstGeom prst="rect">
            <a:avLst/>
          </a:prstGeom>
        </p:spPr>
        <p:txBody>
          <a:bodyPr lIns="36000" tIns="0" rIns="0" bIns="0">
            <a:noAutofit/>
          </a:bodyPr>
          <a:lstStyle>
            <a:lvl1pPr marL="0" indent="0">
              <a:lnSpc>
                <a:spcPct val="130000"/>
              </a:lnSpc>
              <a:spcBef>
                <a:spcPts val="0"/>
              </a:spcBef>
              <a:buFontTx/>
              <a:buNone/>
              <a:defRPr sz="1700">
                <a:solidFill>
                  <a:schemeClr val="accent1"/>
                </a:solidFill>
                <a:latin typeface="Arial" pitchFamily="34" charset="0"/>
                <a:cs typeface="Arial" pitchFamily="34" charset="0"/>
              </a:defRPr>
            </a:lvl1pPr>
            <a:lvl2pPr>
              <a:defRPr>
                <a:solidFill>
                  <a:schemeClr val="tx1">
                    <a:lumMod val="40000"/>
                    <a:lumOff val="60000"/>
                  </a:schemeClr>
                </a:solidFill>
              </a:defRPr>
            </a:lvl2pPr>
            <a:lvl3pPr>
              <a:defRPr>
                <a:solidFill>
                  <a:schemeClr val="tx1">
                    <a:lumMod val="40000"/>
                    <a:lumOff val="60000"/>
                  </a:schemeClr>
                </a:solidFill>
              </a:defRPr>
            </a:lvl3pPr>
            <a:lvl4pPr>
              <a:defRPr>
                <a:solidFill>
                  <a:schemeClr val="tx1">
                    <a:lumMod val="40000"/>
                    <a:lumOff val="60000"/>
                  </a:schemeClr>
                </a:solidFill>
              </a:defRPr>
            </a:lvl4pPr>
            <a:lvl5pPr>
              <a:defRPr>
                <a:solidFill>
                  <a:schemeClr val="tx1">
                    <a:lumMod val="40000"/>
                    <a:lumOff val="60000"/>
                  </a:schemeClr>
                </a:solidFill>
              </a:defRPr>
            </a:lvl5pPr>
          </a:lstStyle>
          <a:p>
            <a:pPr lvl="0"/>
            <a:r>
              <a:rPr lang="de-DE" dirty="0"/>
              <a:t>Textmasterformat bearbeiten</a:t>
            </a:r>
          </a:p>
        </p:txBody>
      </p:sp>
      <p:sp>
        <p:nvSpPr>
          <p:cNvPr id="9" name="Inhaltsplatzhalter 8"/>
          <p:cNvSpPr>
            <a:spLocks noGrp="1"/>
          </p:cNvSpPr>
          <p:nvPr>
            <p:ph sz="quarter" idx="14"/>
          </p:nvPr>
        </p:nvSpPr>
        <p:spPr>
          <a:xfrm>
            <a:off x="180000" y="2088000"/>
            <a:ext cx="8784000" cy="4356000"/>
          </a:xfrm>
          <a:prstGeom prst="rect">
            <a:avLst/>
          </a:prstGeom>
        </p:spPr>
        <p:txBody>
          <a:bodyPr lIns="36000" tIns="0" rIns="0" bIns="0">
            <a:noAutofit/>
          </a:bodyPr>
          <a:lstStyle>
            <a:lvl1pPr marL="285750" indent="-285750">
              <a:lnSpc>
                <a:spcPct val="130000"/>
              </a:lnSpc>
              <a:spcBef>
                <a:spcPts val="0"/>
              </a:spcBef>
              <a:buClr>
                <a:schemeClr val="bg2"/>
              </a:buClr>
              <a:buFont typeface="Wingdings" pitchFamily="2" charset="2"/>
              <a:buChar char="§"/>
              <a:defRPr sz="2200" b="0">
                <a:solidFill>
                  <a:schemeClr val="tx2"/>
                </a:solidFill>
                <a:latin typeface="Arial" pitchFamily="34" charset="0"/>
                <a:cs typeface="Arial" pitchFamily="34" charset="0"/>
              </a:defRPr>
            </a:lvl1pPr>
            <a:lvl2pPr marL="541338" indent="-274638">
              <a:lnSpc>
                <a:spcPct val="130000"/>
              </a:lnSpc>
              <a:spcBef>
                <a:spcPts val="0"/>
              </a:spcBef>
              <a:buClr>
                <a:schemeClr val="bg2"/>
              </a:buClr>
              <a:buFont typeface="Wingdings" pitchFamily="2" charset="2"/>
              <a:buChar char="§"/>
              <a:defRPr sz="1700" b="0">
                <a:solidFill>
                  <a:schemeClr val="tx2"/>
                </a:solidFill>
                <a:latin typeface="Arial" pitchFamily="34" charset="0"/>
                <a:cs typeface="Arial" pitchFamily="34" charset="0"/>
              </a:defRPr>
            </a:lvl2pPr>
            <a:lvl3pPr marL="808038" indent="-266700">
              <a:lnSpc>
                <a:spcPct val="130000"/>
              </a:lnSpc>
              <a:buClr>
                <a:schemeClr val="bg2"/>
              </a:buClr>
              <a:buFont typeface="Wingdings" pitchFamily="2" charset="2"/>
              <a:buChar char="§"/>
              <a:tabLst/>
              <a:defRPr sz="1700">
                <a:solidFill>
                  <a:schemeClr val="tx2"/>
                </a:solidFill>
                <a:latin typeface="Arial" pitchFamily="34" charset="0"/>
                <a:cs typeface="Arial" pitchFamily="34" charset="0"/>
              </a:defRPr>
            </a:lvl3pPr>
            <a:lvl4pPr marL="1074738" indent="-266700">
              <a:lnSpc>
                <a:spcPct val="130000"/>
              </a:lnSpc>
              <a:buClr>
                <a:schemeClr val="bg2"/>
              </a:buClr>
              <a:buFont typeface="Wingdings" pitchFamily="2" charset="2"/>
              <a:buChar char="§"/>
              <a:defRPr sz="1700">
                <a:solidFill>
                  <a:schemeClr val="tx2"/>
                </a:solidFill>
                <a:latin typeface="Arial" pitchFamily="34" charset="0"/>
                <a:cs typeface="Arial" pitchFamily="34" charset="0"/>
              </a:defRPr>
            </a:lvl4pPr>
            <a:lvl5pPr marL="1341438" indent="-266700">
              <a:lnSpc>
                <a:spcPct val="130000"/>
              </a:lnSpc>
              <a:buClr>
                <a:schemeClr val="bg2"/>
              </a:buClr>
              <a:buFont typeface="Wingdings" pitchFamily="2" charset="2"/>
              <a:buChar char="§"/>
              <a:defRPr sz="1700">
                <a:solidFill>
                  <a:schemeClr val="tx2"/>
                </a:solidFill>
                <a:latin typeface="Arial" pitchFamily="34" charset="0"/>
                <a:cs typeface="Arial" pitchFamily="34" charset="0"/>
              </a:defRPr>
            </a:lvl5pPr>
          </a:lstStyle>
          <a:p>
            <a:pPr lvl="0"/>
            <a:r>
              <a:rPr lang="de-DE" dirty="0"/>
              <a:t>Textmasterformat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12" name="Datumsplatzhalter 3"/>
          <p:cNvSpPr>
            <a:spLocks noGrp="1"/>
          </p:cNvSpPr>
          <p:nvPr>
            <p:ph type="dt" sz="half" idx="2"/>
          </p:nvPr>
        </p:nvSpPr>
        <p:spPr>
          <a:xfrm>
            <a:off x="2412000" y="6677954"/>
            <a:ext cx="972000" cy="124906"/>
          </a:xfrm>
          <a:prstGeom prst="rect">
            <a:avLst/>
          </a:prstGeom>
        </p:spPr>
        <p:txBody>
          <a:bodyPr vert="horz" wrap="square" lIns="0" tIns="0" rIns="0" bIns="0" rtlCol="0" anchor="ctr">
            <a:noAutofit/>
          </a:bodyPr>
          <a:lstStyle>
            <a:lvl1pPr algn="l">
              <a:lnSpc>
                <a:spcPct val="110000"/>
              </a:lnSpc>
              <a:defRPr sz="1200" b="0">
                <a:solidFill>
                  <a:schemeClr val="accent3"/>
                </a:solidFill>
                <a:latin typeface="Arial" pitchFamily="34" charset="0"/>
                <a:cs typeface="Arial" pitchFamily="34" charset="0"/>
              </a:defRPr>
            </a:lvl1pPr>
          </a:lstStyle>
          <a:p>
            <a:r>
              <a:rPr lang="de-DE"/>
              <a:t>21.01.2025</a:t>
            </a:r>
            <a:endParaRPr lang="de-DE" dirty="0"/>
          </a:p>
        </p:txBody>
      </p:sp>
      <p:sp>
        <p:nvSpPr>
          <p:cNvPr id="13" name="Fußzeilenplatzhalter 4"/>
          <p:cNvSpPr>
            <a:spLocks noGrp="1"/>
          </p:cNvSpPr>
          <p:nvPr>
            <p:ph type="ftr" sz="quarter" idx="3"/>
          </p:nvPr>
        </p:nvSpPr>
        <p:spPr>
          <a:xfrm>
            <a:off x="180000" y="6678000"/>
            <a:ext cx="2159752" cy="124906"/>
          </a:xfrm>
          <a:prstGeom prst="rect">
            <a:avLst/>
          </a:prstGeom>
        </p:spPr>
        <p:txBody>
          <a:bodyPr vert="horz" wrap="square" lIns="36000" tIns="0" rIns="0" bIns="0" rtlCol="0" anchor="ctr">
            <a:noAutofit/>
          </a:bodyPr>
          <a:lstStyle>
            <a:lvl1pPr algn="just">
              <a:lnSpc>
                <a:spcPct val="110000"/>
              </a:lnSpc>
              <a:defRPr sz="1200" b="0">
                <a:solidFill>
                  <a:schemeClr val="accent3"/>
                </a:solidFill>
                <a:latin typeface="Arial" pitchFamily="34" charset="0"/>
                <a:cs typeface="Arial" pitchFamily="34" charset="0"/>
              </a:defRPr>
            </a:lvl1pPr>
          </a:lstStyle>
          <a:p>
            <a:r>
              <a:rPr lang="de-DE"/>
              <a:t>Karsten Reinhardt</a:t>
            </a:r>
            <a:endParaRPr lang="de-DE" dirty="0"/>
          </a:p>
        </p:txBody>
      </p:sp>
      <p:sp>
        <p:nvSpPr>
          <p:cNvPr id="14" name="Foliennummernplatzhalter 5"/>
          <p:cNvSpPr>
            <a:spLocks noGrp="1"/>
          </p:cNvSpPr>
          <p:nvPr>
            <p:ph type="sldNum" sz="quarter" idx="4"/>
          </p:nvPr>
        </p:nvSpPr>
        <p:spPr>
          <a:xfrm>
            <a:off x="8460432" y="6677954"/>
            <a:ext cx="436100" cy="124906"/>
          </a:xfrm>
          <a:prstGeom prst="rect">
            <a:avLst/>
          </a:prstGeom>
        </p:spPr>
        <p:txBody>
          <a:bodyPr vert="horz" wrap="square" lIns="0" tIns="0" rIns="0" bIns="0" rtlCol="0" anchor="ctr">
            <a:noAutofit/>
          </a:bodyPr>
          <a:lstStyle>
            <a:lvl1pPr algn="r">
              <a:lnSpc>
                <a:spcPct val="110000"/>
              </a:lnSpc>
              <a:defRPr sz="1200" b="0">
                <a:solidFill>
                  <a:schemeClr val="accent3"/>
                </a:solidFill>
                <a:latin typeface="Arial" pitchFamily="34" charset="0"/>
                <a:cs typeface="Arial" pitchFamily="34" charset="0"/>
              </a:defRPr>
            </a:lvl1pPr>
          </a:lstStyle>
          <a:p>
            <a:fld id="{B6C01C00-BF13-48D5-80DE-58EA1E6873EB}" type="slidenum">
              <a:rPr lang="de-DE" smtClean="0"/>
              <a:pPr/>
              <a:t>‹Nr.›</a:t>
            </a:fld>
            <a:endParaRPr lang="de-DE" dirty="0"/>
          </a:p>
        </p:txBody>
      </p:sp>
    </p:spTree>
    <p:extLst>
      <p:ext uri="{BB962C8B-B14F-4D97-AF65-F5344CB8AC3E}">
        <p14:creationId xmlns:p14="http://schemas.microsoft.com/office/powerpoint/2010/main" val="37559631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ubhead, small text">
    <p:spTree>
      <p:nvGrpSpPr>
        <p:cNvPr id="1" name=""/>
        <p:cNvGrpSpPr/>
        <p:nvPr/>
      </p:nvGrpSpPr>
      <p:grpSpPr>
        <a:xfrm>
          <a:off x="0" y="0"/>
          <a:ext cx="0" cy="0"/>
          <a:chOff x="0" y="0"/>
          <a:chExt cx="0" cy="0"/>
        </a:xfrm>
      </p:grpSpPr>
      <p:sp>
        <p:nvSpPr>
          <p:cNvPr id="2" name="Titel 1"/>
          <p:cNvSpPr>
            <a:spLocks noGrp="1"/>
          </p:cNvSpPr>
          <p:nvPr>
            <p:ph type="title"/>
          </p:nvPr>
        </p:nvSpPr>
        <p:spPr>
          <a:xfrm>
            <a:off x="180000" y="827499"/>
            <a:ext cx="8784000" cy="504000"/>
          </a:xfrm>
          <a:prstGeom prst="rect">
            <a:avLst/>
          </a:prstGeom>
        </p:spPr>
        <p:txBody>
          <a:bodyPr lIns="36000" tIns="0" rIns="0" bIns="0">
            <a:noAutofit/>
          </a:bodyPr>
          <a:lstStyle>
            <a:lvl1pPr algn="l">
              <a:lnSpc>
                <a:spcPct val="110000"/>
              </a:lnSpc>
              <a:defRPr sz="3200" b="1">
                <a:solidFill>
                  <a:schemeClr val="tx2"/>
                </a:solidFill>
              </a:defRPr>
            </a:lvl1pPr>
          </a:lstStyle>
          <a:p>
            <a:r>
              <a:rPr lang="de-DE" dirty="0"/>
              <a:t>Titelmasterformat durch Klicken bearbeiten</a:t>
            </a:r>
          </a:p>
        </p:txBody>
      </p:sp>
      <p:sp>
        <p:nvSpPr>
          <p:cNvPr id="7" name="Textplatzhalter 6"/>
          <p:cNvSpPr>
            <a:spLocks noGrp="1"/>
          </p:cNvSpPr>
          <p:nvPr>
            <p:ph type="body" sz="quarter" idx="13"/>
          </p:nvPr>
        </p:nvSpPr>
        <p:spPr>
          <a:xfrm>
            <a:off x="179999" y="1368000"/>
            <a:ext cx="8784000" cy="652251"/>
          </a:xfrm>
          <a:prstGeom prst="rect">
            <a:avLst/>
          </a:prstGeom>
        </p:spPr>
        <p:txBody>
          <a:bodyPr lIns="36000" tIns="0" rIns="0" bIns="0">
            <a:noAutofit/>
          </a:bodyPr>
          <a:lstStyle>
            <a:lvl1pPr marL="0" indent="0">
              <a:lnSpc>
                <a:spcPct val="130000"/>
              </a:lnSpc>
              <a:spcBef>
                <a:spcPts val="0"/>
              </a:spcBef>
              <a:buFontTx/>
              <a:buNone/>
              <a:defRPr sz="1700">
                <a:solidFill>
                  <a:schemeClr val="accent1"/>
                </a:solidFill>
                <a:latin typeface="Arial" pitchFamily="34" charset="0"/>
                <a:cs typeface="Arial" pitchFamily="34" charset="0"/>
              </a:defRPr>
            </a:lvl1pPr>
            <a:lvl2pPr>
              <a:defRPr>
                <a:solidFill>
                  <a:schemeClr val="tx1">
                    <a:lumMod val="40000"/>
                    <a:lumOff val="60000"/>
                  </a:schemeClr>
                </a:solidFill>
              </a:defRPr>
            </a:lvl2pPr>
            <a:lvl3pPr>
              <a:defRPr>
                <a:solidFill>
                  <a:schemeClr val="tx1">
                    <a:lumMod val="40000"/>
                    <a:lumOff val="60000"/>
                  </a:schemeClr>
                </a:solidFill>
              </a:defRPr>
            </a:lvl3pPr>
            <a:lvl4pPr>
              <a:defRPr>
                <a:solidFill>
                  <a:schemeClr val="tx1">
                    <a:lumMod val="40000"/>
                    <a:lumOff val="60000"/>
                  </a:schemeClr>
                </a:solidFill>
              </a:defRPr>
            </a:lvl4pPr>
            <a:lvl5pPr>
              <a:defRPr>
                <a:solidFill>
                  <a:schemeClr val="tx1">
                    <a:lumMod val="40000"/>
                    <a:lumOff val="60000"/>
                  </a:schemeClr>
                </a:solidFill>
              </a:defRPr>
            </a:lvl5pPr>
          </a:lstStyle>
          <a:p>
            <a:pPr lvl="0"/>
            <a:r>
              <a:rPr lang="de-DE" dirty="0"/>
              <a:t>Textmasterformat bearbeiten</a:t>
            </a:r>
          </a:p>
        </p:txBody>
      </p:sp>
      <p:sp>
        <p:nvSpPr>
          <p:cNvPr id="9" name="Inhaltsplatzhalter 8"/>
          <p:cNvSpPr>
            <a:spLocks noGrp="1"/>
          </p:cNvSpPr>
          <p:nvPr>
            <p:ph sz="quarter" idx="14"/>
          </p:nvPr>
        </p:nvSpPr>
        <p:spPr>
          <a:xfrm>
            <a:off x="180000" y="2088000"/>
            <a:ext cx="8784000" cy="4356000"/>
          </a:xfrm>
          <a:prstGeom prst="rect">
            <a:avLst/>
          </a:prstGeom>
        </p:spPr>
        <p:txBody>
          <a:bodyPr lIns="36000" tIns="0" rIns="0" bIns="0">
            <a:noAutofit/>
          </a:bodyPr>
          <a:lstStyle>
            <a:lvl1pPr marL="285750" indent="-285750">
              <a:lnSpc>
                <a:spcPct val="130000"/>
              </a:lnSpc>
              <a:spcBef>
                <a:spcPts val="0"/>
              </a:spcBef>
              <a:buClr>
                <a:schemeClr val="bg2"/>
              </a:buClr>
              <a:buFont typeface="Wingdings" pitchFamily="2" charset="2"/>
              <a:buChar char="§"/>
              <a:defRPr sz="1700" b="0">
                <a:solidFill>
                  <a:schemeClr val="tx2"/>
                </a:solidFill>
                <a:latin typeface="Arial" pitchFamily="34" charset="0"/>
                <a:cs typeface="Arial" pitchFamily="34" charset="0"/>
              </a:defRPr>
            </a:lvl1pPr>
            <a:lvl2pPr marL="541338" indent="-274638">
              <a:lnSpc>
                <a:spcPct val="130000"/>
              </a:lnSpc>
              <a:spcBef>
                <a:spcPts val="0"/>
              </a:spcBef>
              <a:buClr>
                <a:schemeClr val="bg2"/>
              </a:buClr>
              <a:buFont typeface="Wingdings" pitchFamily="2" charset="2"/>
              <a:buChar char="§"/>
              <a:defRPr sz="1400" b="0">
                <a:solidFill>
                  <a:schemeClr val="tx2"/>
                </a:solidFill>
                <a:latin typeface="Arial" pitchFamily="34" charset="0"/>
                <a:cs typeface="Arial" pitchFamily="34" charset="0"/>
              </a:defRPr>
            </a:lvl2pPr>
            <a:lvl3pPr marL="808038" indent="-266700">
              <a:lnSpc>
                <a:spcPct val="130000"/>
              </a:lnSpc>
              <a:buClr>
                <a:schemeClr val="bg2"/>
              </a:buClr>
              <a:buFont typeface="Wingdings" pitchFamily="2" charset="2"/>
              <a:buChar char="§"/>
              <a:tabLst/>
              <a:defRPr sz="1400">
                <a:solidFill>
                  <a:schemeClr val="tx2"/>
                </a:solidFill>
                <a:latin typeface="Arial" pitchFamily="34" charset="0"/>
                <a:cs typeface="Arial" pitchFamily="34" charset="0"/>
              </a:defRPr>
            </a:lvl3pPr>
            <a:lvl4pPr marL="1074738" indent="-266700">
              <a:lnSpc>
                <a:spcPct val="130000"/>
              </a:lnSpc>
              <a:buClr>
                <a:schemeClr val="bg2"/>
              </a:buClr>
              <a:buFont typeface="Wingdings" pitchFamily="2" charset="2"/>
              <a:buChar char="§"/>
              <a:defRPr sz="1400">
                <a:solidFill>
                  <a:schemeClr val="tx2"/>
                </a:solidFill>
                <a:latin typeface="Arial" pitchFamily="34" charset="0"/>
                <a:cs typeface="Arial" pitchFamily="34" charset="0"/>
              </a:defRPr>
            </a:lvl4pPr>
            <a:lvl5pPr marL="1341438" indent="-266700">
              <a:lnSpc>
                <a:spcPct val="130000"/>
              </a:lnSpc>
              <a:buClr>
                <a:schemeClr val="bg2"/>
              </a:buClr>
              <a:buFont typeface="Wingdings" pitchFamily="2" charset="2"/>
              <a:buChar char="§"/>
              <a:defRPr sz="1400">
                <a:solidFill>
                  <a:schemeClr val="tx2"/>
                </a:solidFill>
                <a:latin typeface="Arial" pitchFamily="34" charset="0"/>
                <a:cs typeface="Arial" pitchFamily="34" charset="0"/>
              </a:defRPr>
            </a:lvl5pPr>
          </a:lstStyle>
          <a:p>
            <a:pPr lvl="0"/>
            <a:r>
              <a:rPr lang="de-DE" dirty="0"/>
              <a:t>Textmasterformat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12" name="Datumsplatzhalter 3"/>
          <p:cNvSpPr>
            <a:spLocks noGrp="1"/>
          </p:cNvSpPr>
          <p:nvPr>
            <p:ph type="dt" sz="half" idx="2"/>
          </p:nvPr>
        </p:nvSpPr>
        <p:spPr>
          <a:xfrm>
            <a:off x="2412000" y="6677954"/>
            <a:ext cx="972000" cy="124906"/>
          </a:xfrm>
          <a:prstGeom prst="rect">
            <a:avLst/>
          </a:prstGeom>
        </p:spPr>
        <p:txBody>
          <a:bodyPr vert="horz" wrap="square" lIns="0" tIns="0" rIns="0" bIns="0" rtlCol="0" anchor="ctr">
            <a:noAutofit/>
          </a:bodyPr>
          <a:lstStyle>
            <a:lvl1pPr algn="l">
              <a:lnSpc>
                <a:spcPct val="110000"/>
              </a:lnSpc>
              <a:defRPr sz="1200" b="0">
                <a:solidFill>
                  <a:schemeClr val="accent3"/>
                </a:solidFill>
                <a:latin typeface="Arial" pitchFamily="34" charset="0"/>
                <a:cs typeface="Arial" pitchFamily="34" charset="0"/>
              </a:defRPr>
            </a:lvl1pPr>
          </a:lstStyle>
          <a:p>
            <a:r>
              <a:rPr lang="de-DE"/>
              <a:t>21.01.2025</a:t>
            </a:r>
            <a:endParaRPr lang="de-DE" dirty="0"/>
          </a:p>
        </p:txBody>
      </p:sp>
      <p:sp>
        <p:nvSpPr>
          <p:cNvPr id="13" name="Fußzeilenplatzhalter 4"/>
          <p:cNvSpPr>
            <a:spLocks noGrp="1"/>
          </p:cNvSpPr>
          <p:nvPr>
            <p:ph type="ftr" sz="quarter" idx="3"/>
          </p:nvPr>
        </p:nvSpPr>
        <p:spPr>
          <a:xfrm>
            <a:off x="180000" y="6678000"/>
            <a:ext cx="2159752" cy="124906"/>
          </a:xfrm>
          <a:prstGeom prst="rect">
            <a:avLst/>
          </a:prstGeom>
        </p:spPr>
        <p:txBody>
          <a:bodyPr vert="horz" wrap="square" lIns="36000" tIns="0" rIns="0" bIns="0" rtlCol="0" anchor="ctr">
            <a:noAutofit/>
          </a:bodyPr>
          <a:lstStyle>
            <a:lvl1pPr algn="just">
              <a:lnSpc>
                <a:spcPct val="110000"/>
              </a:lnSpc>
              <a:defRPr sz="1200" b="0">
                <a:solidFill>
                  <a:schemeClr val="accent3"/>
                </a:solidFill>
                <a:latin typeface="Arial" pitchFamily="34" charset="0"/>
                <a:cs typeface="Arial" pitchFamily="34" charset="0"/>
              </a:defRPr>
            </a:lvl1pPr>
          </a:lstStyle>
          <a:p>
            <a:r>
              <a:rPr lang="de-DE"/>
              <a:t>Karsten Reinhardt</a:t>
            </a:r>
            <a:endParaRPr lang="de-DE" dirty="0"/>
          </a:p>
        </p:txBody>
      </p:sp>
      <p:sp>
        <p:nvSpPr>
          <p:cNvPr id="14" name="Foliennummernplatzhalter 5"/>
          <p:cNvSpPr>
            <a:spLocks noGrp="1"/>
          </p:cNvSpPr>
          <p:nvPr>
            <p:ph type="sldNum" sz="quarter" idx="4"/>
          </p:nvPr>
        </p:nvSpPr>
        <p:spPr>
          <a:xfrm>
            <a:off x="8460432" y="6677954"/>
            <a:ext cx="436100" cy="124906"/>
          </a:xfrm>
          <a:prstGeom prst="rect">
            <a:avLst/>
          </a:prstGeom>
        </p:spPr>
        <p:txBody>
          <a:bodyPr vert="horz" wrap="square" lIns="0" tIns="0" rIns="0" bIns="0" rtlCol="0" anchor="ctr">
            <a:noAutofit/>
          </a:bodyPr>
          <a:lstStyle>
            <a:lvl1pPr algn="r">
              <a:lnSpc>
                <a:spcPct val="110000"/>
              </a:lnSpc>
              <a:defRPr sz="1200" b="0">
                <a:solidFill>
                  <a:schemeClr val="accent3"/>
                </a:solidFill>
                <a:latin typeface="Arial" pitchFamily="34" charset="0"/>
                <a:cs typeface="Arial" pitchFamily="34" charset="0"/>
              </a:defRPr>
            </a:lvl1pPr>
          </a:lstStyle>
          <a:p>
            <a:fld id="{B6C01C00-BF13-48D5-80DE-58EA1E6873EB}" type="slidenum">
              <a:rPr lang="de-DE" smtClean="0"/>
              <a:pPr/>
              <a:t>‹Nr.›</a:t>
            </a:fld>
            <a:endParaRPr lang="de-DE" dirty="0"/>
          </a:p>
        </p:txBody>
      </p:sp>
    </p:spTree>
    <p:extLst>
      <p:ext uri="{BB962C8B-B14F-4D97-AF65-F5344CB8AC3E}">
        <p14:creationId xmlns:p14="http://schemas.microsoft.com/office/powerpoint/2010/main" val="19201733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large text or graphical element ">
    <p:spTree>
      <p:nvGrpSpPr>
        <p:cNvPr id="1" name=""/>
        <p:cNvGrpSpPr/>
        <p:nvPr/>
      </p:nvGrpSpPr>
      <p:grpSpPr>
        <a:xfrm>
          <a:off x="0" y="0"/>
          <a:ext cx="0" cy="0"/>
          <a:chOff x="0" y="0"/>
          <a:chExt cx="0" cy="0"/>
        </a:xfrm>
      </p:grpSpPr>
      <p:sp>
        <p:nvSpPr>
          <p:cNvPr id="2" name="Titel 1"/>
          <p:cNvSpPr>
            <a:spLocks noGrp="1"/>
          </p:cNvSpPr>
          <p:nvPr>
            <p:ph type="title"/>
          </p:nvPr>
        </p:nvSpPr>
        <p:spPr>
          <a:xfrm>
            <a:off x="180000" y="827499"/>
            <a:ext cx="8784000" cy="504000"/>
          </a:xfrm>
          <a:prstGeom prst="rect">
            <a:avLst/>
          </a:prstGeom>
        </p:spPr>
        <p:txBody>
          <a:bodyPr lIns="36000" tIns="0" rIns="0" bIns="0">
            <a:noAutofit/>
          </a:bodyPr>
          <a:lstStyle>
            <a:lvl1pPr algn="l">
              <a:lnSpc>
                <a:spcPct val="110000"/>
              </a:lnSpc>
              <a:defRPr sz="3200" b="1">
                <a:solidFill>
                  <a:schemeClr val="tx2"/>
                </a:solidFill>
              </a:defRPr>
            </a:lvl1pPr>
          </a:lstStyle>
          <a:p>
            <a:r>
              <a:rPr lang="de-DE" dirty="0"/>
              <a:t>Titelmasterformat durch Klicken bearbeiten</a:t>
            </a:r>
          </a:p>
        </p:txBody>
      </p:sp>
      <p:sp>
        <p:nvSpPr>
          <p:cNvPr id="9" name="Inhaltsplatzhalter 8"/>
          <p:cNvSpPr>
            <a:spLocks noGrp="1"/>
          </p:cNvSpPr>
          <p:nvPr>
            <p:ph sz="quarter" idx="14"/>
          </p:nvPr>
        </p:nvSpPr>
        <p:spPr>
          <a:xfrm>
            <a:off x="180000" y="1512000"/>
            <a:ext cx="8784000" cy="4968000"/>
          </a:xfrm>
          <a:prstGeom prst="rect">
            <a:avLst/>
          </a:prstGeom>
        </p:spPr>
        <p:txBody>
          <a:bodyPr lIns="36000" tIns="0" rIns="0" bIns="0">
            <a:noAutofit/>
          </a:bodyPr>
          <a:lstStyle>
            <a:lvl1pPr marL="285750" indent="-285750">
              <a:lnSpc>
                <a:spcPct val="130000"/>
              </a:lnSpc>
              <a:spcBef>
                <a:spcPts val="0"/>
              </a:spcBef>
              <a:buClr>
                <a:schemeClr val="bg2"/>
              </a:buClr>
              <a:buFont typeface="Wingdings" pitchFamily="2" charset="2"/>
              <a:buChar char="§"/>
              <a:defRPr sz="1700" b="0">
                <a:solidFill>
                  <a:schemeClr val="tx2"/>
                </a:solidFill>
                <a:latin typeface="Arial" pitchFamily="34" charset="0"/>
                <a:cs typeface="Arial" pitchFamily="34" charset="0"/>
              </a:defRPr>
            </a:lvl1pPr>
            <a:lvl2pPr marL="541338" indent="-274638">
              <a:lnSpc>
                <a:spcPct val="130000"/>
              </a:lnSpc>
              <a:spcBef>
                <a:spcPts val="0"/>
              </a:spcBef>
              <a:buClr>
                <a:schemeClr val="bg2"/>
              </a:buClr>
              <a:buFont typeface="Wingdings" pitchFamily="2" charset="2"/>
              <a:buChar char="§"/>
              <a:defRPr sz="1400" b="0">
                <a:solidFill>
                  <a:schemeClr val="tx2"/>
                </a:solidFill>
                <a:latin typeface="Arial" pitchFamily="34" charset="0"/>
                <a:cs typeface="Arial" pitchFamily="34" charset="0"/>
              </a:defRPr>
            </a:lvl2pPr>
            <a:lvl3pPr marL="808038" indent="-266700">
              <a:lnSpc>
                <a:spcPct val="130000"/>
              </a:lnSpc>
              <a:buClr>
                <a:schemeClr val="bg2"/>
              </a:buClr>
              <a:buFont typeface="Wingdings" pitchFamily="2" charset="2"/>
              <a:buChar char="§"/>
              <a:defRPr sz="1400">
                <a:solidFill>
                  <a:schemeClr val="tx2"/>
                </a:solidFill>
                <a:latin typeface="Arial" pitchFamily="34" charset="0"/>
                <a:cs typeface="Arial" pitchFamily="34" charset="0"/>
              </a:defRPr>
            </a:lvl3pPr>
            <a:lvl4pPr marL="1074738" indent="-266700">
              <a:lnSpc>
                <a:spcPct val="130000"/>
              </a:lnSpc>
              <a:buClr>
                <a:schemeClr val="bg2"/>
              </a:buClr>
              <a:buFont typeface="Wingdings" pitchFamily="2" charset="2"/>
              <a:buChar char="§"/>
              <a:defRPr sz="1400">
                <a:solidFill>
                  <a:schemeClr val="tx2"/>
                </a:solidFill>
                <a:latin typeface="Arial" pitchFamily="34" charset="0"/>
                <a:cs typeface="Arial" pitchFamily="34" charset="0"/>
              </a:defRPr>
            </a:lvl4pPr>
            <a:lvl5pPr marL="1341438" indent="-266700">
              <a:lnSpc>
                <a:spcPct val="130000"/>
              </a:lnSpc>
              <a:buClr>
                <a:schemeClr val="bg2"/>
              </a:buClr>
              <a:buFont typeface="Wingdings" pitchFamily="2" charset="2"/>
              <a:buChar char="§"/>
              <a:defRPr sz="1400">
                <a:solidFill>
                  <a:schemeClr val="tx2"/>
                </a:solidFill>
                <a:latin typeface="Arial" pitchFamily="34" charset="0"/>
                <a:cs typeface="Arial" pitchFamily="34" charset="0"/>
              </a:defRPr>
            </a:lvl5pPr>
          </a:lstStyle>
          <a:p>
            <a:pPr lvl="0"/>
            <a:r>
              <a:rPr lang="de-DE" dirty="0"/>
              <a:t>Textmasterformat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12" name="Datumsplatzhalter 3"/>
          <p:cNvSpPr>
            <a:spLocks noGrp="1"/>
          </p:cNvSpPr>
          <p:nvPr>
            <p:ph type="dt" sz="half" idx="2"/>
          </p:nvPr>
        </p:nvSpPr>
        <p:spPr>
          <a:xfrm>
            <a:off x="2412000" y="6677954"/>
            <a:ext cx="972000" cy="124906"/>
          </a:xfrm>
          <a:prstGeom prst="rect">
            <a:avLst/>
          </a:prstGeom>
        </p:spPr>
        <p:txBody>
          <a:bodyPr vert="horz" wrap="square" lIns="0" tIns="0" rIns="0" bIns="0" rtlCol="0" anchor="ctr">
            <a:noAutofit/>
          </a:bodyPr>
          <a:lstStyle>
            <a:lvl1pPr algn="l">
              <a:lnSpc>
                <a:spcPct val="110000"/>
              </a:lnSpc>
              <a:defRPr sz="1200" b="0">
                <a:solidFill>
                  <a:schemeClr val="accent3"/>
                </a:solidFill>
                <a:latin typeface="Arial" pitchFamily="34" charset="0"/>
                <a:cs typeface="Arial" pitchFamily="34" charset="0"/>
              </a:defRPr>
            </a:lvl1pPr>
          </a:lstStyle>
          <a:p>
            <a:r>
              <a:rPr lang="de-DE"/>
              <a:t>21.01.2025</a:t>
            </a:r>
            <a:endParaRPr lang="de-DE" dirty="0"/>
          </a:p>
        </p:txBody>
      </p:sp>
      <p:sp>
        <p:nvSpPr>
          <p:cNvPr id="13" name="Fußzeilenplatzhalter 4"/>
          <p:cNvSpPr>
            <a:spLocks noGrp="1"/>
          </p:cNvSpPr>
          <p:nvPr>
            <p:ph type="ftr" sz="quarter" idx="3"/>
          </p:nvPr>
        </p:nvSpPr>
        <p:spPr>
          <a:xfrm>
            <a:off x="180000" y="6678000"/>
            <a:ext cx="2159752" cy="124906"/>
          </a:xfrm>
          <a:prstGeom prst="rect">
            <a:avLst/>
          </a:prstGeom>
        </p:spPr>
        <p:txBody>
          <a:bodyPr vert="horz" wrap="square" lIns="36000" tIns="0" rIns="0" bIns="0" rtlCol="0" anchor="ctr">
            <a:noAutofit/>
          </a:bodyPr>
          <a:lstStyle>
            <a:lvl1pPr algn="just">
              <a:lnSpc>
                <a:spcPct val="110000"/>
              </a:lnSpc>
              <a:defRPr sz="1200" b="0">
                <a:solidFill>
                  <a:schemeClr val="accent3"/>
                </a:solidFill>
                <a:latin typeface="Arial" pitchFamily="34" charset="0"/>
                <a:cs typeface="Arial" pitchFamily="34" charset="0"/>
              </a:defRPr>
            </a:lvl1pPr>
          </a:lstStyle>
          <a:p>
            <a:r>
              <a:rPr lang="de-DE"/>
              <a:t>Karsten Reinhardt</a:t>
            </a:r>
            <a:endParaRPr lang="de-DE" dirty="0"/>
          </a:p>
        </p:txBody>
      </p:sp>
      <p:sp>
        <p:nvSpPr>
          <p:cNvPr id="14" name="Foliennummernplatzhalter 5"/>
          <p:cNvSpPr>
            <a:spLocks noGrp="1"/>
          </p:cNvSpPr>
          <p:nvPr>
            <p:ph type="sldNum" sz="quarter" idx="4"/>
          </p:nvPr>
        </p:nvSpPr>
        <p:spPr>
          <a:xfrm>
            <a:off x="8460432" y="6677954"/>
            <a:ext cx="436100" cy="124906"/>
          </a:xfrm>
          <a:prstGeom prst="rect">
            <a:avLst/>
          </a:prstGeom>
        </p:spPr>
        <p:txBody>
          <a:bodyPr vert="horz" wrap="square" lIns="0" tIns="0" rIns="0" bIns="0" rtlCol="0" anchor="ctr">
            <a:noAutofit/>
          </a:bodyPr>
          <a:lstStyle>
            <a:lvl1pPr algn="r">
              <a:lnSpc>
                <a:spcPct val="110000"/>
              </a:lnSpc>
              <a:defRPr sz="1200" b="0">
                <a:solidFill>
                  <a:schemeClr val="accent3"/>
                </a:solidFill>
                <a:latin typeface="Arial" pitchFamily="34" charset="0"/>
                <a:cs typeface="Arial" pitchFamily="34" charset="0"/>
              </a:defRPr>
            </a:lvl1pPr>
          </a:lstStyle>
          <a:p>
            <a:fld id="{B6C01C00-BF13-48D5-80DE-58EA1E6873EB}" type="slidenum">
              <a:rPr lang="de-DE" smtClean="0"/>
              <a:pPr/>
              <a:t>‹Nr.›</a:t>
            </a:fld>
            <a:endParaRPr lang="de-DE" dirty="0"/>
          </a:p>
        </p:txBody>
      </p:sp>
    </p:spTree>
    <p:extLst>
      <p:ext uri="{BB962C8B-B14F-4D97-AF65-F5344CB8AC3E}">
        <p14:creationId xmlns:p14="http://schemas.microsoft.com/office/powerpoint/2010/main" val="21947498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Subhead, text, picture+frame">
    <p:spTree>
      <p:nvGrpSpPr>
        <p:cNvPr id="1" name=""/>
        <p:cNvGrpSpPr/>
        <p:nvPr/>
      </p:nvGrpSpPr>
      <p:grpSpPr>
        <a:xfrm>
          <a:off x="0" y="0"/>
          <a:ext cx="0" cy="0"/>
          <a:chOff x="0" y="0"/>
          <a:chExt cx="0" cy="0"/>
        </a:xfrm>
      </p:grpSpPr>
      <p:sp>
        <p:nvSpPr>
          <p:cNvPr id="2" name="Titel 1"/>
          <p:cNvSpPr>
            <a:spLocks noGrp="1"/>
          </p:cNvSpPr>
          <p:nvPr>
            <p:ph type="title"/>
          </p:nvPr>
        </p:nvSpPr>
        <p:spPr>
          <a:xfrm>
            <a:off x="180000" y="828000"/>
            <a:ext cx="8784000" cy="504000"/>
          </a:xfrm>
          <a:prstGeom prst="rect">
            <a:avLst/>
          </a:prstGeom>
        </p:spPr>
        <p:txBody>
          <a:bodyPr lIns="36000" tIns="0" rIns="0" bIns="0">
            <a:noAutofit/>
          </a:bodyPr>
          <a:lstStyle>
            <a:lvl1pPr algn="l">
              <a:lnSpc>
                <a:spcPct val="110000"/>
              </a:lnSpc>
              <a:defRPr sz="3200" b="1">
                <a:solidFill>
                  <a:schemeClr val="tx2"/>
                </a:solidFill>
              </a:defRPr>
            </a:lvl1pPr>
          </a:lstStyle>
          <a:p>
            <a:r>
              <a:rPr lang="de-DE" dirty="0"/>
              <a:t>Titelmasterformat durch Klicken bearbeiten</a:t>
            </a:r>
          </a:p>
        </p:txBody>
      </p:sp>
      <p:sp>
        <p:nvSpPr>
          <p:cNvPr id="7" name="Inhaltsplatzhalter 9"/>
          <p:cNvSpPr>
            <a:spLocks noGrp="1"/>
          </p:cNvSpPr>
          <p:nvPr>
            <p:ph sz="quarter" idx="15"/>
          </p:nvPr>
        </p:nvSpPr>
        <p:spPr>
          <a:xfrm>
            <a:off x="4644000" y="2160000"/>
            <a:ext cx="4320000" cy="3780000"/>
          </a:xfrm>
          <a:ln w="6350">
            <a:solidFill>
              <a:schemeClr val="accent1"/>
            </a:solidFill>
          </a:ln>
        </p:spPr>
        <p:txBody>
          <a:bodyPr lIns="0" tIns="0" rIns="0" bIns="0">
            <a:noAutofit/>
          </a:bodyPr>
          <a:lstStyle>
            <a:lvl1pPr marL="0" indent="0">
              <a:lnSpc>
                <a:spcPct val="110000"/>
              </a:lnSpc>
              <a:buClr>
                <a:schemeClr val="bg2"/>
              </a:buClr>
              <a:buFont typeface="Wingdings" pitchFamily="2" charset="2"/>
              <a:buNone/>
              <a:defRPr sz="1700" b="0">
                <a:latin typeface="Arial" pitchFamily="34" charset="0"/>
                <a:cs typeface="Arial" pitchFamily="34" charset="0"/>
              </a:defRPr>
            </a:lvl1pPr>
            <a:lvl2pPr marL="400736" indent="0">
              <a:lnSpc>
                <a:spcPct val="110000"/>
              </a:lnSpc>
              <a:buClr>
                <a:schemeClr val="bg2"/>
              </a:buClr>
              <a:buFont typeface="Wingdings" pitchFamily="2" charset="2"/>
              <a:buNone/>
              <a:defRPr sz="1700" b="0">
                <a:latin typeface="Arial" pitchFamily="34" charset="0"/>
                <a:cs typeface="Arial" pitchFamily="34" charset="0"/>
              </a:defRPr>
            </a:lvl2pPr>
          </a:lstStyle>
          <a:p>
            <a:pPr lvl="0"/>
            <a:r>
              <a:rPr lang="de-DE" dirty="0"/>
              <a:t>Textmasterformat bearbeiten</a:t>
            </a:r>
          </a:p>
        </p:txBody>
      </p:sp>
      <p:sp>
        <p:nvSpPr>
          <p:cNvPr id="8" name="Inhaltsplatzhalter 8"/>
          <p:cNvSpPr>
            <a:spLocks noGrp="1"/>
          </p:cNvSpPr>
          <p:nvPr>
            <p:ph sz="quarter" idx="14"/>
          </p:nvPr>
        </p:nvSpPr>
        <p:spPr>
          <a:xfrm>
            <a:off x="180000" y="2088000"/>
            <a:ext cx="4284000" cy="4320000"/>
          </a:xfrm>
          <a:prstGeom prst="rect">
            <a:avLst/>
          </a:prstGeom>
        </p:spPr>
        <p:txBody>
          <a:bodyPr lIns="36000" tIns="0" rIns="0" bIns="0">
            <a:noAutofit/>
          </a:bodyPr>
          <a:lstStyle>
            <a:lvl1pPr marL="285750" indent="-285750">
              <a:lnSpc>
                <a:spcPct val="130000"/>
              </a:lnSpc>
              <a:spcBef>
                <a:spcPts val="0"/>
              </a:spcBef>
              <a:buClr>
                <a:schemeClr val="bg2"/>
              </a:buClr>
              <a:buFont typeface="Wingdings" pitchFamily="2" charset="2"/>
              <a:buChar char="§"/>
              <a:defRPr sz="1700" b="0">
                <a:solidFill>
                  <a:schemeClr val="tx2"/>
                </a:solidFill>
                <a:latin typeface="Arial" pitchFamily="34" charset="0"/>
                <a:cs typeface="Arial" pitchFamily="34" charset="0"/>
              </a:defRPr>
            </a:lvl1pPr>
            <a:lvl2pPr marL="541338" indent="-274638">
              <a:lnSpc>
                <a:spcPct val="130000"/>
              </a:lnSpc>
              <a:spcBef>
                <a:spcPts val="0"/>
              </a:spcBef>
              <a:buClr>
                <a:schemeClr val="bg2"/>
              </a:buClr>
              <a:buFont typeface="Wingdings" pitchFamily="2" charset="2"/>
              <a:buChar char="§"/>
              <a:defRPr sz="1400" b="0">
                <a:solidFill>
                  <a:schemeClr val="tx2"/>
                </a:solidFill>
                <a:latin typeface="Arial" pitchFamily="34" charset="0"/>
                <a:cs typeface="Arial" pitchFamily="34" charset="0"/>
              </a:defRPr>
            </a:lvl2pPr>
            <a:lvl3pPr marL="808038" indent="-266700">
              <a:lnSpc>
                <a:spcPct val="130000"/>
              </a:lnSpc>
              <a:buClr>
                <a:schemeClr val="bg2"/>
              </a:buClr>
              <a:buFont typeface="Wingdings" pitchFamily="2" charset="2"/>
              <a:buChar char="§"/>
              <a:defRPr sz="1400">
                <a:solidFill>
                  <a:schemeClr val="tx2"/>
                </a:solidFill>
                <a:latin typeface="Arial" pitchFamily="34" charset="0"/>
                <a:cs typeface="Arial" pitchFamily="34" charset="0"/>
              </a:defRPr>
            </a:lvl3pPr>
            <a:lvl4pPr marL="1074738" indent="-266700">
              <a:lnSpc>
                <a:spcPct val="130000"/>
              </a:lnSpc>
              <a:buClr>
                <a:schemeClr val="bg2"/>
              </a:buClr>
              <a:buFont typeface="Wingdings" pitchFamily="2" charset="2"/>
              <a:buChar char="§"/>
              <a:defRPr sz="1400">
                <a:solidFill>
                  <a:schemeClr val="tx2"/>
                </a:solidFill>
                <a:latin typeface="Arial" pitchFamily="34" charset="0"/>
                <a:cs typeface="Arial" pitchFamily="34" charset="0"/>
              </a:defRPr>
            </a:lvl4pPr>
            <a:lvl5pPr marL="1341438" indent="-266700">
              <a:lnSpc>
                <a:spcPct val="130000"/>
              </a:lnSpc>
              <a:buClr>
                <a:schemeClr val="bg2"/>
              </a:buClr>
              <a:buFont typeface="Wingdings" pitchFamily="2" charset="2"/>
              <a:buChar char="§"/>
              <a:defRPr sz="1400">
                <a:solidFill>
                  <a:schemeClr val="tx2"/>
                </a:solidFill>
                <a:latin typeface="Arial" pitchFamily="34" charset="0"/>
                <a:cs typeface="Arial" pitchFamily="34" charset="0"/>
              </a:defRPr>
            </a:lvl5pPr>
          </a:lstStyle>
          <a:p>
            <a:pPr lvl="0"/>
            <a:r>
              <a:rPr lang="de-DE" dirty="0"/>
              <a:t>Textmasterformat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10" name="Textplatzhalter 6"/>
          <p:cNvSpPr>
            <a:spLocks noGrp="1"/>
          </p:cNvSpPr>
          <p:nvPr>
            <p:ph type="body" sz="quarter" idx="13"/>
          </p:nvPr>
        </p:nvSpPr>
        <p:spPr>
          <a:xfrm>
            <a:off x="179999" y="1368000"/>
            <a:ext cx="8784000" cy="652251"/>
          </a:xfrm>
          <a:prstGeom prst="rect">
            <a:avLst/>
          </a:prstGeom>
        </p:spPr>
        <p:txBody>
          <a:bodyPr lIns="36000" tIns="0" rIns="0" bIns="0">
            <a:noAutofit/>
          </a:bodyPr>
          <a:lstStyle>
            <a:lvl1pPr marL="0" indent="0">
              <a:lnSpc>
                <a:spcPct val="130000"/>
              </a:lnSpc>
              <a:spcBef>
                <a:spcPts val="0"/>
              </a:spcBef>
              <a:buFontTx/>
              <a:buNone/>
              <a:defRPr sz="1700">
                <a:solidFill>
                  <a:schemeClr val="accent1"/>
                </a:solidFill>
                <a:latin typeface="Arial" pitchFamily="34" charset="0"/>
                <a:cs typeface="Arial" pitchFamily="34" charset="0"/>
              </a:defRPr>
            </a:lvl1pPr>
            <a:lvl2pPr>
              <a:defRPr>
                <a:solidFill>
                  <a:schemeClr val="tx1">
                    <a:lumMod val="40000"/>
                    <a:lumOff val="60000"/>
                  </a:schemeClr>
                </a:solidFill>
              </a:defRPr>
            </a:lvl2pPr>
            <a:lvl3pPr>
              <a:defRPr>
                <a:solidFill>
                  <a:schemeClr val="tx1">
                    <a:lumMod val="40000"/>
                    <a:lumOff val="60000"/>
                  </a:schemeClr>
                </a:solidFill>
              </a:defRPr>
            </a:lvl3pPr>
            <a:lvl4pPr>
              <a:defRPr>
                <a:solidFill>
                  <a:schemeClr val="tx1">
                    <a:lumMod val="40000"/>
                    <a:lumOff val="60000"/>
                  </a:schemeClr>
                </a:solidFill>
              </a:defRPr>
            </a:lvl4pPr>
            <a:lvl5pPr>
              <a:defRPr>
                <a:solidFill>
                  <a:schemeClr val="tx1">
                    <a:lumMod val="40000"/>
                    <a:lumOff val="60000"/>
                  </a:schemeClr>
                </a:solidFill>
              </a:defRPr>
            </a:lvl5pPr>
          </a:lstStyle>
          <a:p>
            <a:pPr lvl="0"/>
            <a:r>
              <a:rPr lang="de-DE" dirty="0"/>
              <a:t>Textmasterformat bearbeiten</a:t>
            </a:r>
          </a:p>
        </p:txBody>
      </p:sp>
      <p:sp>
        <p:nvSpPr>
          <p:cNvPr id="13" name="Datumsplatzhalter 3"/>
          <p:cNvSpPr>
            <a:spLocks noGrp="1"/>
          </p:cNvSpPr>
          <p:nvPr>
            <p:ph type="dt" sz="half" idx="2"/>
          </p:nvPr>
        </p:nvSpPr>
        <p:spPr>
          <a:xfrm>
            <a:off x="2412000" y="6677954"/>
            <a:ext cx="972000" cy="124906"/>
          </a:xfrm>
          <a:prstGeom prst="rect">
            <a:avLst/>
          </a:prstGeom>
        </p:spPr>
        <p:txBody>
          <a:bodyPr vert="horz" wrap="square" lIns="0" tIns="0" rIns="0" bIns="0" rtlCol="0" anchor="ctr">
            <a:noAutofit/>
          </a:bodyPr>
          <a:lstStyle>
            <a:lvl1pPr algn="l">
              <a:lnSpc>
                <a:spcPct val="110000"/>
              </a:lnSpc>
              <a:defRPr sz="1200" b="0">
                <a:solidFill>
                  <a:schemeClr val="accent3"/>
                </a:solidFill>
                <a:latin typeface="Arial" pitchFamily="34" charset="0"/>
                <a:cs typeface="Arial" pitchFamily="34" charset="0"/>
              </a:defRPr>
            </a:lvl1pPr>
          </a:lstStyle>
          <a:p>
            <a:r>
              <a:rPr lang="de-DE"/>
              <a:t>21.01.2025</a:t>
            </a:r>
            <a:endParaRPr lang="de-DE" dirty="0"/>
          </a:p>
        </p:txBody>
      </p:sp>
      <p:sp>
        <p:nvSpPr>
          <p:cNvPr id="14" name="Fußzeilenplatzhalter 4"/>
          <p:cNvSpPr>
            <a:spLocks noGrp="1"/>
          </p:cNvSpPr>
          <p:nvPr>
            <p:ph type="ftr" sz="quarter" idx="3"/>
          </p:nvPr>
        </p:nvSpPr>
        <p:spPr>
          <a:xfrm>
            <a:off x="180000" y="6678000"/>
            <a:ext cx="2159752" cy="124906"/>
          </a:xfrm>
          <a:prstGeom prst="rect">
            <a:avLst/>
          </a:prstGeom>
        </p:spPr>
        <p:txBody>
          <a:bodyPr vert="horz" wrap="square" lIns="36000" tIns="0" rIns="0" bIns="0" rtlCol="0" anchor="ctr">
            <a:noAutofit/>
          </a:bodyPr>
          <a:lstStyle>
            <a:lvl1pPr algn="just">
              <a:lnSpc>
                <a:spcPct val="110000"/>
              </a:lnSpc>
              <a:defRPr sz="1200" b="0">
                <a:solidFill>
                  <a:schemeClr val="accent3"/>
                </a:solidFill>
                <a:latin typeface="Arial" pitchFamily="34" charset="0"/>
                <a:cs typeface="Arial" pitchFamily="34" charset="0"/>
              </a:defRPr>
            </a:lvl1pPr>
          </a:lstStyle>
          <a:p>
            <a:r>
              <a:rPr lang="de-DE"/>
              <a:t>Karsten Reinhardt</a:t>
            </a:r>
            <a:endParaRPr lang="de-DE" dirty="0"/>
          </a:p>
        </p:txBody>
      </p:sp>
      <p:sp>
        <p:nvSpPr>
          <p:cNvPr id="18" name="Foliennummernplatzhalter 5"/>
          <p:cNvSpPr>
            <a:spLocks noGrp="1"/>
          </p:cNvSpPr>
          <p:nvPr>
            <p:ph type="sldNum" sz="quarter" idx="4"/>
          </p:nvPr>
        </p:nvSpPr>
        <p:spPr>
          <a:xfrm>
            <a:off x="8460432" y="6677954"/>
            <a:ext cx="436100" cy="124906"/>
          </a:xfrm>
          <a:prstGeom prst="rect">
            <a:avLst/>
          </a:prstGeom>
        </p:spPr>
        <p:txBody>
          <a:bodyPr vert="horz" wrap="square" lIns="0" tIns="0" rIns="0" bIns="0" rtlCol="0" anchor="ctr">
            <a:noAutofit/>
          </a:bodyPr>
          <a:lstStyle>
            <a:lvl1pPr algn="r">
              <a:lnSpc>
                <a:spcPct val="110000"/>
              </a:lnSpc>
              <a:defRPr sz="1200" b="0">
                <a:solidFill>
                  <a:schemeClr val="accent3"/>
                </a:solidFill>
                <a:latin typeface="Arial" pitchFamily="34" charset="0"/>
                <a:cs typeface="Arial" pitchFamily="34" charset="0"/>
              </a:defRPr>
            </a:lvl1pPr>
          </a:lstStyle>
          <a:p>
            <a:fld id="{B6C01C00-BF13-48D5-80DE-58EA1E6873EB}" type="slidenum">
              <a:rPr lang="de-DE" smtClean="0"/>
              <a:pPr/>
              <a:t>‹Nr.›</a:t>
            </a:fld>
            <a:endParaRPr lang="de-DE" dirty="0"/>
          </a:p>
        </p:txBody>
      </p:sp>
      <p:sp>
        <p:nvSpPr>
          <p:cNvPr id="4" name="Textplatzhalter 3"/>
          <p:cNvSpPr>
            <a:spLocks noGrp="1"/>
          </p:cNvSpPr>
          <p:nvPr>
            <p:ph type="body" sz="quarter" idx="16"/>
          </p:nvPr>
        </p:nvSpPr>
        <p:spPr>
          <a:xfrm>
            <a:off x="4644000" y="6012000"/>
            <a:ext cx="4320000" cy="396000"/>
          </a:xfrm>
        </p:spPr>
        <p:txBody>
          <a:bodyPr lIns="0" tIns="0" rIns="0" bIns="0"/>
          <a:lstStyle>
            <a:lvl1pPr marL="0" indent="0">
              <a:lnSpc>
                <a:spcPct val="120000"/>
              </a:lnSpc>
              <a:buNone/>
              <a:defRPr sz="1200" i="1"/>
            </a:lvl1pPr>
          </a:lstStyle>
          <a:p>
            <a:pPr lvl="0"/>
            <a:r>
              <a:rPr lang="de-DE" dirty="0"/>
              <a:t>Textmasterformat bearbeiten</a:t>
            </a:r>
          </a:p>
        </p:txBody>
      </p:sp>
    </p:spTree>
    <p:extLst>
      <p:ext uri="{BB962C8B-B14F-4D97-AF65-F5344CB8AC3E}">
        <p14:creationId xmlns:p14="http://schemas.microsoft.com/office/powerpoint/2010/main" val="21021028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Rechteck 7"/>
          <p:cNvSpPr/>
          <p:nvPr userDrawn="1"/>
        </p:nvSpPr>
        <p:spPr>
          <a:xfrm>
            <a:off x="0" y="0"/>
            <a:ext cx="9144000" cy="6530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80147" tIns="40074" rIns="80147" bIns="40074" rtlCol="0" anchor="ctr">
            <a:noAutofit/>
          </a:bodyPr>
          <a:lstStyle/>
          <a:p>
            <a:pPr algn="ctr">
              <a:lnSpc>
                <a:spcPct val="110000"/>
              </a:lnSpc>
            </a:pPr>
            <a:endParaRPr lang="de-DE" sz="900" dirty="0">
              <a:solidFill>
                <a:schemeClr val="bg1"/>
              </a:solidFill>
              <a:latin typeface="Arial" pitchFamily="34" charset="0"/>
              <a:cs typeface="Arial" pitchFamily="34" charset="0"/>
            </a:endParaRPr>
          </a:p>
        </p:txBody>
      </p:sp>
      <p:sp>
        <p:nvSpPr>
          <p:cNvPr id="2" name="Textplatzhalter 1"/>
          <p:cNvSpPr>
            <a:spLocks noGrp="1"/>
          </p:cNvSpPr>
          <p:nvPr>
            <p:ph type="body" idx="1"/>
          </p:nvPr>
        </p:nvSpPr>
        <p:spPr>
          <a:xfrm>
            <a:off x="180000" y="1494000"/>
            <a:ext cx="8784000" cy="4525963"/>
          </a:xfrm>
          <a:prstGeom prst="rect">
            <a:avLst/>
          </a:prstGeom>
        </p:spPr>
        <p:txBody>
          <a:bodyPr vert="horz" lIns="36000" tIns="0" rIns="0" bIns="0" rtlCol="0">
            <a:noAutofit/>
          </a:bodyPr>
          <a:lstStyle/>
          <a:p>
            <a:pPr lvl="0"/>
            <a:r>
              <a:rPr lang="de-DE" dirty="0"/>
              <a:t>Textmasterformat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11" name="Rechteck 10"/>
          <p:cNvSpPr/>
          <p:nvPr userDrawn="1"/>
        </p:nvSpPr>
        <p:spPr>
          <a:xfrm>
            <a:off x="0" y="6606000"/>
            <a:ext cx="9144000" cy="252000"/>
          </a:xfrm>
          <a:prstGeom prst="rect">
            <a:avLst/>
          </a:prstGeom>
          <a:solidFill>
            <a:srgbClr val="647889"/>
          </a:solidFill>
          <a:ln>
            <a:noFill/>
          </a:ln>
        </p:spPr>
        <p:style>
          <a:lnRef idx="2">
            <a:schemeClr val="accent1">
              <a:shade val="50000"/>
            </a:schemeClr>
          </a:lnRef>
          <a:fillRef idx="1">
            <a:schemeClr val="accent1"/>
          </a:fillRef>
          <a:effectRef idx="0">
            <a:schemeClr val="accent1"/>
          </a:effectRef>
          <a:fontRef idx="minor">
            <a:schemeClr val="lt1"/>
          </a:fontRef>
        </p:style>
        <p:txBody>
          <a:bodyPr lIns="80147" tIns="40074" rIns="80147" bIns="40074" rtlCol="0" anchor="ctr">
            <a:noAutofit/>
          </a:bodyPr>
          <a:lstStyle/>
          <a:p>
            <a:pPr algn="ctr">
              <a:lnSpc>
                <a:spcPct val="110000"/>
              </a:lnSpc>
            </a:pPr>
            <a:endParaRPr lang="de-DE" sz="900" dirty="0">
              <a:solidFill>
                <a:schemeClr val="accent3"/>
              </a:solidFill>
              <a:latin typeface="Arial" pitchFamily="34" charset="0"/>
              <a:cs typeface="Arial" pitchFamily="34" charset="0"/>
            </a:endParaRPr>
          </a:p>
        </p:txBody>
      </p:sp>
      <p:sp>
        <p:nvSpPr>
          <p:cNvPr id="13" name="Datumsplatzhalter 3"/>
          <p:cNvSpPr>
            <a:spLocks noGrp="1"/>
          </p:cNvSpPr>
          <p:nvPr>
            <p:ph type="dt" sz="half" idx="2"/>
          </p:nvPr>
        </p:nvSpPr>
        <p:spPr>
          <a:xfrm>
            <a:off x="2412000" y="6677954"/>
            <a:ext cx="972000" cy="124906"/>
          </a:xfrm>
          <a:prstGeom prst="rect">
            <a:avLst/>
          </a:prstGeom>
        </p:spPr>
        <p:txBody>
          <a:bodyPr vert="horz" wrap="square" lIns="0" tIns="0" rIns="0" bIns="0" rtlCol="0" anchor="ctr">
            <a:noAutofit/>
          </a:bodyPr>
          <a:lstStyle>
            <a:lvl1pPr algn="l">
              <a:lnSpc>
                <a:spcPct val="110000"/>
              </a:lnSpc>
              <a:defRPr sz="1200" b="0">
                <a:solidFill>
                  <a:schemeClr val="accent3"/>
                </a:solidFill>
                <a:latin typeface="Arial" pitchFamily="34" charset="0"/>
                <a:cs typeface="Arial" pitchFamily="34" charset="0"/>
              </a:defRPr>
            </a:lvl1pPr>
          </a:lstStyle>
          <a:p>
            <a:r>
              <a:rPr lang="de-DE"/>
              <a:t>21.01.2025</a:t>
            </a:r>
            <a:endParaRPr lang="de-DE" dirty="0"/>
          </a:p>
        </p:txBody>
      </p:sp>
      <p:sp>
        <p:nvSpPr>
          <p:cNvPr id="14" name="Fußzeilenplatzhalter 4"/>
          <p:cNvSpPr>
            <a:spLocks noGrp="1"/>
          </p:cNvSpPr>
          <p:nvPr>
            <p:ph type="ftr" sz="quarter" idx="3"/>
          </p:nvPr>
        </p:nvSpPr>
        <p:spPr>
          <a:xfrm>
            <a:off x="180000" y="6678000"/>
            <a:ext cx="2159752" cy="124906"/>
          </a:xfrm>
          <a:prstGeom prst="rect">
            <a:avLst/>
          </a:prstGeom>
        </p:spPr>
        <p:txBody>
          <a:bodyPr vert="horz" wrap="square" lIns="36000" tIns="0" rIns="0" bIns="0" rtlCol="0" anchor="ctr">
            <a:noAutofit/>
          </a:bodyPr>
          <a:lstStyle>
            <a:lvl1pPr algn="just">
              <a:lnSpc>
                <a:spcPct val="110000"/>
              </a:lnSpc>
              <a:defRPr sz="1200" b="0">
                <a:solidFill>
                  <a:schemeClr val="accent3"/>
                </a:solidFill>
                <a:latin typeface="Arial" pitchFamily="34" charset="0"/>
                <a:cs typeface="Arial" pitchFamily="34" charset="0"/>
              </a:defRPr>
            </a:lvl1pPr>
          </a:lstStyle>
          <a:p>
            <a:r>
              <a:rPr lang="de-DE"/>
              <a:t>Karsten Reinhardt</a:t>
            </a:r>
            <a:endParaRPr lang="de-DE" dirty="0"/>
          </a:p>
        </p:txBody>
      </p:sp>
      <p:sp>
        <p:nvSpPr>
          <p:cNvPr id="15" name="Foliennummernplatzhalter 5"/>
          <p:cNvSpPr>
            <a:spLocks noGrp="1"/>
          </p:cNvSpPr>
          <p:nvPr>
            <p:ph type="sldNum" sz="quarter" idx="4"/>
          </p:nvPr>
        </p:nvSpPr>
        <p:spPr>
          <a:xfrm>
            <a:off x="8460432" y="6677954"/>
            <a:ext cx="436100" cy="124906"/>
          </a:xfrm>
          <a:prstGeom prst="rect">
            <a:avLst/>
          </a:prstGeom>
        </p:spPr>
        <p:txBody>
          <a:bodyPr vert="horz" wrap="square" lIns="0" tIns="0" rIns="0" bIns="0" rtlCol="0" anchor="ctr">
            <a:noAutofit/>
          </a:bodyPr>
          <a:lstStyle>
            <a:lvl1pPr algn="r">
              <a:lnSpc>
                <a:spcPct val="110000"/>
              </a:lnSpc>
              <a:defRPr sz="1200" b="0">
                <a:solidFill>
                  <a:schemeClr val="accent3"/>
                </a:solidFill>
                <a:latin typeface="Arial" pitchFamily="34" charset="0"/>
                <a:cs typeface="Arial" pitchFamily="34" charset="0"/>
              </a:defRPr>
            </a:lvl1pPr>
          </a:lstStyle>
          <a:p>
            <a:fld id="{B6C01C00-BF13-48D5-80DE-58EA1E6873EB}" type="slidenum">
              <a:rPr lang="de-DE" smtClean="0"/>
              <a:pPr/>
              <a:t>‹Nr.›</a:t>
            </a:fld>
            <a:endParaRPr lang="de-DE" dirty="0"/>
          </a:p>
        </p:txBody>
      </p:sp>
      <p:sp>
        <p:nvSpPr>
          <p:cNvPr id="16" name="Rechteck 15"/>
          <p:cNvSpPr/>
          <p:nvPr userDrawn="1"/>
        </p:nvSpPr>
        <p:spPr>
          <a:xfrm>
            <a:off x="6804248" y="6639850"/>
            <a:ext cx="1126912" cy="135422"/>
          </a:xfrm>
          <a:prstGeom prst="rect">
            <a:avLst/>
          </a:prstGeom>
        </p:spPr>
        <p:txBody>
          <a:bodyPr wrap="none" lIns="0" tIns="0" rIns="0" bIns="0">
            <a:noAutofit/>
          </a:bodyPr>
          <a:lstStyle/>
          <a:p>
            <a:pPr>
              <a:lnSpc>
                <a:spcPct val="110000"/>
              </a:lnSpc>
            </a:pPr>
            <a:r>
              <a:rPr lang="de-DE" sz="1200" dirty="0">
                <a:solidFill>
                  <a:schemeClr val="accent3"/>
                </a:solidFill>
                <a:latin typeface="Arial" pitchFamily="34" charset="0"/>
                <a:cs typeface="Arial" pitchFamily="34" charset="0"/>
              </a:rPr>
              <a:t>www.pepperl-fuchs.com </a:t>
            </a:r>
          </a:p>
        </p:txBody>
      </p:sp>
      <p:pic>
        <p:nvPicPr>
          <p:cNvPr id="10" name="Picture 2" descr="D:\Susanne\Jobs\Pepperl &amp; Fuchs\P+F - PPTs\P+F-Logo.png"/>
          <p:cNvPicPr>
            <a:picLocks noChangeAspect="1" noChangeArrowheads="1"/>
          </p:cNvPicPr>
          <p:nvPr userDrawn="1"/>
        </p:nvPicPr>
        <p:blipFill>
          <a:blip r:embed="rId19" cstate="print">
            <a:extLst>
              <a:ext uri="{28A0092B-C50C-407E-A947-70E740481C1C}">
                <a14:useLocalDpi xmlns:a14="http://schemas.microsoft.com/office/drawing/2010/main" val="0"/>
              </a:ext>
            </a:extLst>
          </a:blip>
          <a:srcRect/>
          <a:stretch>
            <a:fillRect/>
          </a:stretch>
        </p:blipFill>
        <p:spPr bwMode="auto">
          <a:xfrm>
            <a:off x="216000" y="261214"/>
            <a:ext cx="2286000" cy="2841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61891204"/>
      </p:ext>
    </p:extLst>
  </p:cSld>
  <p:clrMap bg1="lt1" tx1="dk1" bg2="lt2" tx2="dk2" accent1="accent1" accent2="accent2" accent3="accent3" accent4="accent4" accent5="accent5" accent6="accent6" hlink="hlink" folHlink="folHlink"/>
  <p:sldLayoutIdLst>
    <p:sldLayoutId id="2147483652" r:id="rId1"/>
    <p:sldLayoutId id="2147483653" r:id="rId2"/>
    <p:sldLayoutId id="2147483654" r:id="rId3"/>
    <p:sldLayoutId id="2147483680" r:id="rId4"/>
    <p:sldLayoutId id="2147483674" r:id="rId5"/>
    <p:sldLayoutId id="2147483658" r:id="rId6"/>
    <p:sldLayoutId id="2147483672" r:id="rId7"/>
    <p:sldLayoutId id="2147483673" r:id="rId8"/>
    <p:sldLayoutId id="2147483666" r:id="rId9"/>
    <p:sldLayoutId id="2147483679" r:id="rId10"/>
    <p:sldLayoutId id="2147483668" r:id="rId11"/>
    <p:sldLayoutId id="2147483661" r:id="rId12"/>
    <p:sldLayoutId id="2147483671" r:id="rId13"/>
    <p:sldLayoutId id="2147483667" r:id="rId14"/>
    <p:sldLayoutId id="2147483678" r:id="rId15"/>
    <p:sldLayoutId id="2147483676" r:id="rId16"/>
    <p:sldLayoutId id="2147483677" r:id="rId17"/>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p:txStyles>
    <p:titleStyle>
      <a:lvl1pPr algn="ctr" defTabSz="801472" rtl="0" eaLnBrk="1" latinLnBrk="0" hangingPunct="1">
        <a:spcBef>
          <a:spcPct val="0"/>
        </a:spcBef>
        <a:buNone/>
        <a:defRPr sz="3900" kern="1200">
          <a:solidFill>
            <a:schemeClr val="tx1"/>
          </a:solidFill>
          <a:latin typeface="+mj-lt"/>
          <a:ea typeface="+mj-ea"/>
          <a:cs typeface="+mj-cs"/>
        </a:defRPr>
      </a:lvl1pPr>
    </p:titleStyle>
    <p:bodyStyle>
      <a:lvl1pPr marL="300552" indent="-300552" algn="l" defTabSz="801472" rtl="0" eaLnBrk="1" latinLnBrk="0" hangingPunct="1">
        <a:lnSpc>
          <a:spcPct val="130000"/>
        </a:lnSpc>
        <a:spcBef>
          <a:spcPts val="0"/>
        </a:spcBef>
        <a:buClr>
          <a:schemeClr val="bg2"/>
        </a:buClr>
        <a:buFont typeface="Wingdings" pitchFamily="2" charset="2"/>
        <a:buChar char="§"/>
        <a:defRPr sz="1700" kern="1200">
          <a:solidFill>
            <a:schemeClr val="tx2"/>
          </a:solidFill>
          <a:latin typeface="+mn-lt"/>
          <a:ea typeface="+mn-ea"/>
          <a:cs typeface="+mn-cs"/>
        </a:defRPr>
      </a:lvl1pPr>
      <a:lvl2pPr marL="541338" indent="-274638" algn="l" defTabSz="801472" rtl="0" eaLnBrk="1" latinLnBrk="0" hangingPunct="1">
        <a:lnSpc>
          <a:spcPct val="130000"/>
        </a:lnSpc>
        <a:spcBef>
          <a:spcPts val="0"/>
        </a:spcBef>
        <a:buClr>
          <a:schemeClr val="bg2"/>
        </a:buClr>
        <a:buFont typeface="Wingdings" pitchFamily="2" charset="2"/>
        <a:buChar char="§"/>
        <a:defRPr sz="1400" kern="1200">
          <a:solidFill>
            <a:schemeClr val="tx2"/>
          </a:solidFill>
          <a:latin typeface="+mn-lt"/>
          <a:ea typeface="+mn-ea"/>
          <a:cs typeface="+mn-cs"/>
        </a:defRPr>
      </a:lvl2pPr>
      <a:lvl3pPr marL="808038" indent="-266700" algn="l" defTabSz="801472" rtl="0" eaLnBrk="1" latinLnBrk="0" hangingPunct="1">
        <a:lnSpc>
          <a:spcPct val="130000"/>
        </a:lnSpc>
        <a:spcBef>
          <a:spcPct val="20000"/>
        </a:spcBef>
        <a:buClr>
          <a:schemeClr val="bg2"/>
        </a:buClr>
        <a:buFont typeface="Wingdings" pitchFamily="2" charset="2"/>
        <a:buChar char="§"/>
        <a:defRPr sz="1400" kern="1200">
          <a:solidFill>
            <a:schemeClr val="tx2"/>
          </a:solidFill>
          <a:latin typeface="+mn-lt"/>
          <a:ea typeface="+mn-ea"/>
          <a:cs typeface="+mn-cs"/>
        </a:defRPr>
      </a:lvl3pPr>
      <a:lvl4pPr marL="1074738" indent="-266700" algn="l" defTabSz="801472" rtl="0" eaLnBrk="1" latinLnBrk="0" hangingPunct="1">
        <a:lnSpc>
          <a:spcPct val="130000"/>
        </a:lnSpc>
        <a:spcBef>
          <a:spcPct val="20000"/>
        </a:spcBef>
        <a:buClr>
          <a:schemeClr val="bg2"/>
        </a:buClr>
        <a:buFont typeface="Wingdings" pitchFamily="2" charset="2"/>
        <a:buChar char="§"/>
        <a:defRPr sz="1400" kern="1200">
          <a:solidFill>
            <a:schemeClr val="tx2"/>
          </a:solidFill>
          <a:latin typeface="+mn-lt"/>
          <a:ea typeface="+mn-ea"/>
          <a:cs typeface="+mn-cs"/>
        </a:defRPr>
      </a:lvl4pPr>
      <a:lvl5pPr marL="1341438" indent="-266700" algn="l" defTabSz="801472" rtl="0" eaLnBrk="1" latinLnBrk="0" hangingPunct="1">
        <a:lnSpc>
          <a:spcPct val="130000"/>
        </a:lnSpc>
        <a:spcBef>
          <a:spcPct val="20000"/>
        </a:spcBef>
        <a:buClr>
          <a:schemeClr val="bg2"/>
        </a:buClr>
        <a:buFont typeface="Wingdings" pitchFamily="2" charset="2"/>
        <a:buChar char="§"/>
        <a:defRPr sz="1400" kern="1200">
          <a:solidFill>
            <a:schemeClr val="tx2"/>
          </a:solidFill>
          <a:latin typeface="+mn-lt"/>
          <a:ea typeface="+mn-ea"/>
          <a:cs typeface="+mn-cs"/>
        </a:defRPr>
      </a:lvl5pPr>
      <a:lvl6pPr marL="2204047" indent="-200368" algn="l" defTabSz="801472" rtl="0" eaLnBrk="1" latinLnBrk="0" hangingPunct="1">
        <a:spcBef>
          <a:spcPct val="20000"/>
        </a:spcBef>
        <a:buFont typeface="Arial" pitchFamily="34" charset="0"/>
        <a:buChar char="•"/>
        <a:defRPr sz="1800" kern="1200">
          <a:solidFill>
            <a:schemeClr val="tx1"/>
          </a:solidFill>
          <a:latin typeface="+mn-lt"/>
          <a:ea typeface="+mn-ea"/>
          <a:cs typeface="+mn-cs"/>
        </a:defRPr>
      </a:lvl6pPr>
      <a:lvl7pPr marL="2604783" indent="-200368" algn="l" defTabSz="801472" rtl="0" eaLnBrk="1" latinLnBrk="0" hangingPunct="1">
        <a:spcBef>
          <a:spcPct val="20000"/>
        </a:spcBef>
        <a:buFont typeface="Arial" pitchFamily="34" charset="0"/>
        <a:buChar char="•"/>
        <a:defRPr sz="1800" kern="1200">
          <a:solidFill>
            <a:schemeClr val="tx1"/>
          </a:solidFill>
          <a:latin typeface="+mn-lt"/>
          <a:ea typeface="+mn-ea"/>
          <a:cs typeface="+mn-cs"/>
        </a:defRPr>
      </a:lvl7pPr>
      <a:lvl8pPr marL="3005519" indent="-200368" algn="l" defTabSz="801472" rtl="0" eaLnBrk="1" latinLnBrk="0" hangingPunct="1">
        <a:spcBef>
          <a:spcPct val="20000"/>
        </a:spcBef>
        <a:buFont typeface="Arial" pitchFamily="34" charset="0"/>
        <a:buChar char="•"/>
        <a:defRPr sz="1800" kern="1200">
          <a:solidFill>
            <a:schemeClr val="tx1"/>
          </a:solidFill>
          <a:latin typeface="+mn-lt"/>
          <a:ea typeface="+mn-ea"/>
          <a:cs typeface="+mn-cs"/>
        </a:defRPr>
      </a:lvl8pPr>
      <a:lvl9pPr marL="3406254" indent="-200368" algn="l" defTabSz="801472" rtl="0" eaLnBrk="1" latinLnBrk="0" hangingPunct="1">
        <a:spcBef>
          <a:spcPct val="20000"/>
        </a:spcBef>
        <a:buFont typeface="Arial" pitchFamily="34" charset="0"/>
        <a:buChar char="•"/>
        <a:defRPr sz="1800" kern="1200">
          <a:solidFill>
            <a:schemeClr val="tx1"/>
          </a:solidFill>
          <a:latin typeface="+mn-lt"/>
          <a:ea typeface="+mn-ea"/>
          <a:cs typeface="+mn-cs"/>
        </a:defRPr>
      </a:lvl9pPr>
    </p:bodyStyle>
    <p:otherStyle>
      <a:defPPr>
        <a:defRPr lang="de-DE"/>
      </a:defPPr>
      <a:lvl1pPr marL="0" algn="l" defTabSz="801472" rtl="0" eaLnBrk="1" latinLnBrk="0" hangingPunct="1">
        <a:defRPr sz="1600" kern="1200">
          <a:solidFill>
            <a:schemeClr val="tx1"/>
          </a:solidFill>
          <a:latin typeface="+mn-lt"/>
          <a:ea typeface="+mn-ea"/>
          <a:cs typeface="+mn-cs"/>
        </a:defRPr>
      </a:lvl1pPr>
      <a:lvl2pPr marL="400736" algn="l" defTabSz="801472" rtl="0" eaLnBrk="1" latinLnBrk="0" hangingPunct="1">
        <a:defRPr sz="1600" kern="1200">
          <a:solidFill>
            <a:schemeClr val="tx1"/>
          </a:solidFill>
          <a:latin typeface="+mn-lt"/>
          <a:ea typeface="+mn-ea"/>
          <a:cs typeface="+mn-cs"/>
        </a:defRPr>
      </a:lvl2pPr>
      <a:lvl3pPr marL="801472" algn="l" defTabSz="801472" rtl="0" eaLnBrk="1" latinLnBrk="0" hangingPunct="1">
        <a:defRPr sz="1600" kern="1200">
          <a:solidFill>
            <a:schemeClr val="tx1"/>
          </a:solidFill>
          <a:latin typeface="+mn-lt"/>
          <a:ea typeface="+mn-ea"/>
          <a:cs typeface="+mn-cs"/>
        </a:defRPr>
      </a:lvl3pPr>
      <a:lvl4pPr marL="1202207" algn="l" defTabSz="801472" rtl="0" eaLnBrk="1" latinLnBrk="0" hangingPunct="1">
        <a:defRPr sz="1600" kern="1200">
          <a:solidFill>
            <a:schemeClr val="tx1"/>
          </a:solidFill>
          <a:latin typeface="+mn-lt"/>
          <a:ea typeface="+mn-ea"/>
          <a:cs typeface="+mn-cs"/>
        </a:defRPr>
      </a:lvl4pPr>
      <a:lvl5pPr marL="1602943" algn="l" defTabSz="801472" rtl="0" eaLnBrk="1" latinLnBrk="0" hangingPunct="1">
        <a:defRPr sz="1600" kern="1200">
          <a:solidFill>
            <a:schemeClr val="tx1"/>
          </a:solidFill>
          <a:latin typeface="+mn-lt"/>
          <a:ea typeface="+mn-ea"/>
          <a:cs typeface="+mn-cs"/>
        </a:defRPr>
      </a:lvl5pPr>
      <a:lvl6pPr marL="2003679" algn="l" defTabSz="801472" rtl="0" eaLnBrk="1" latinLnBrk="0" hangingPunct="1">
        <a:defRPr sz="1600" kern="1200">
          <a:solidFill>
            <a:schemeClr val="tx1"/>
          </a:solidFill>
          <a:latin typeface="+mn-lt"/>
          <a:ea typeface="+mn-ea"/>
          <a:cs typeface="+mn-cs"/>
        </a:defRPr>
      </a:lvl6pPr>
      <a:lvl7pPr marL="2404415" algn="l" defTabSz="801472" rtl="0" eaLnBrk="1" latinLnBrk="0" hangingPunct="1">
        <a:defRPr sz="1600" kern="1200">
          <a:solidFill>
            <a:schemeClr val="tx1"/>
          </a:solidFill>
          <a:latin typeface="+mn-lt"/>
          <a:ea typeface="+mn-ea"/>
          <a:cs typeface="+mn-cs"/>
        </a:defRPr>
      </a:lvl7pPr>
      <a:lvl8pPr marL="2805151" algn="l" defTabSz="801472" rtl="0" eaLnBrk="1" latinLnBrk="0" hangingPunct="1">
        <a:defRPr sz="1600" kern="1200">
          <a:solidFill>
            <a:schemeClr val="tx1"/>
          </a:solidFill>
          <a:latin typeface="+mn-lt"/>
          <a:ea typeface="+mn-ea"/>
          <a:cs typeface="+mn-cs"/>
        </a:defRPr>
      </a:lvl8pPr>
      <a:lvl9pPr marL="3205886" algn="l" defTabSz="801472" rtl="0" eaLnBrk="1" latinLnBrk="0" hangingPunct="1">
        <a:defRPr sz="1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slide" Target="slide5.xml"/><Relationship Id="rId1" Type="http://schemas.openxmlformats.org/officeDocument/2006/relationships/slideLayout" Target="../slideLayouts/slideLayout4.xml"/><Relationship Id="rId4" Type="http://schemas.openxmlformats.org/officeDocument/2006/relationships/image" Target="../media/image24.jpg"/></Relationships>
</file>

<file path=ppt/slides/_rels/slide100.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image" Target="../media/image108.png"/><Relationship Id="rId1" Type="http://schemas.openxmlformats.org/officeDocument/2006/relationships/slideLayout" Target="../slideLayouts/slideLayout4.xml"/></Relationships>
</file>

<file path=ppt/slides/_rels/slide101.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image" Target="../media/image109.png"/><Relationship Id="rId1" Type="http://schemas.openxmlformats.org/officeDocument/2006/relationships/slideLayout" Target="../slideLayouts/slideLayout4.xml"/></Relationships>
</file>

<file path=ppt/slides/_rels/slide102.xml.rels><?xml version="1.0" encoding="UTF-8" standalone="yes"?>
<Relationships xmlns="http://schemas.openxmlformats.org/package/2006/relationships"><Relationship Id="rId3" Type="http://schemas.openxmlformats.org/officeDocument/2006/relationships/image" Target="../media/image110.jpg"/><Relationship Id="rId2" Type="http://schemas.openxmlformats.org/officeDocument/2006/relationships/slide" Target="slide5.xml"/><Relationship Id="rId1" Type="http://schemas.openxmlformats.org/officeDocument/2006/relationships/slideLayout" Target="../slideLayouts/slideLayout4.xml"/><Relationship Id="rId4" Type="http://schemas.openxmlformats.org/officeDocument/2006/relationships/image" Target="../media/image111.jpg"/></Relationships>
</file>

<file path=ppt/slides/_rels/slide103.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image" Target="../media/image112.jpg"/><Relationship Id="rId1" Type="http://schemas.openxmlformats.org/officeDocument/2006/relationships/slideLayout" Target="../slideLayouts/slideLayout4.xml"/></Relationships>
</file>

<file path=ppt/slides/_rels/slide104.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image" Target="../media/image113.jpg"/><Relationship Id="rId1" Type="http://schemas.openxmlformats.org/officeDocument/2006/relationships/slideLayout" Target="../slideLayouts/slideLayout4.xml"/></Relationships>
</file>

<file path=ppt/slides/_rels/slide105.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image" Target="../media/image114.jpg"/><Relationship Id="rId1" Type="http://schemas.openxmlformats.org/officeDocument/2006/relationships/slideLayout" Target="../slideLayouts/slideLayout4.xml"/></Relationships>
</file>

<file path=ppt/slides/_rels/slide106.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image" Target="../media/image115.jpg"/><Relationship Id="rId1" Type="http://schemas.openxmlformats.org/officeDocument/2006/relationships/slideLayout" Target="../slideLayouts/slideLayout4.xml"/></Relationships>
</file>

<file path=ppt/slides/_rels/slide107.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image" Target="../media/image116.jpg"/><Relationship Id="rId1" Type="http://schemas.openxmlformats.org/officeDocument/2006/relationships/slideLayout" Target="../slideLayouts/slideLayout4.xml"/></Relationships>
</file>

<file path=ppt/slides/_rels/slide108.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image" Target="../media/image117.jpg"/><Relationship Id="rId1" Type="http://schemas.openxmlformats.org/officeDocument/2006/relationships/slideLayout" Target="../slideLayouts/slideLayout4.xml"/></Relationships>
</file>

<file path=ppt/slides/_rels/slide109.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image" Target="../media/image118.pn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image" Target="../media/image25.jpg"/><Relationship Id="rId1" Type="http://schemas.openxmlformats.org/officeDocument/2006/relationships/slideLayout" Target="../slideLayouts/slideLayout4.xml"/><Relationship Id="rId5" Type="http://schemas.openxmlformats.org/officeDocument/2006/relationships/slide" Target="slide5.xml"/><Relationship Id="rId4" Type="http://schemas.openxmlformats.org/officeDocument/2006/relationships/image" Target="../media/image27.jpg"/></Relationships>
</file>

<file path=ppt/slides/_rels/slide110.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image" Target="../media/image109.png"/><Relationship Id="rId1" Type="http://schemas.openxmlformats.org/officeDocument/2006/relationships/slideLayout" Target="../slideLayouts/slideLayout4.xml"/></Relationships>
</file>

<file path=ppt/slides/_rels/slide111.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image" Target="../media/image119.jpg"/><Relationship Id="rId1" Type="http://schemas.openxmlformats.org/officeDocument/2006/relationships/slideLayout" Target="../slideLayouts/slideLayout4.xml"/></Relationships>
</file>

<file path=ppt/slides/_rels/slide112.xml.rels><?xml version="1.0" encoding="UTF-8" standalone="yes"?>
<Relationships xmlns="http://schemas.openxmlformats.org/package/2006/relationships"><Relationship Id="rId3" Type="http://schemas.openxmlformats.org/officeDocument/2006/relationships/image" Target="../media/image120.jpg"/><Relationship Id="rId2" Type="http://schemas.openxmlformats.org/officeDocument/2006/relationships/slide" Target="slide5.xml"/><Relationship Id="rId1" Type="http://schemas.openxmlformats.org/officeDocument/2006/relationships/slideLayout" Target="../slideLayouts/slideLayout4.xml"/><Relationship Id="rId4" Type="http://schemas.openxmlformats.org/officeDocument/2006/relationships/image" Target="../media/image121.jpg"/></Relationships>
</file>

<file path=ppt/slides/_rels/slide113.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image" Target="../media/image122.jpg"/><Relationship Id="rId1" Type="http://schemas.openxmlformats.org/officeDocument/2006/relationships/slideLayout" Target="../slideLayouts/slideLayout4.xml"/></Relationships>
</file>

<file path=ppt/slides/_rels/slide114.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image" Target="../media/image123.jpg"/><Relationship Id="rId1" Type="http://schemas.openxmlformats.org/officeDocument/2006/relationships/slideLayout" Target="../slideLayouts/slideLayout4.xml"/></Relationships>
</file>

<file path=ppt/slides/_rels/slide115.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image" Target="../media/image124.jpg"/><Relationship Id="rId1" Type="http://schemas.openxmlformats.org/officeDocument/2006/relationships/slideLayout" Target="../slideLayouts/slideLayout4.xml"/></Relationships>
</file>

<file path=ppt/slides/_rels/slide116.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image" Target="../media/image125.jpg"/><Relationship Id="rId1" Type="http://schemas.openxmlformats.org/officeDocument/2006/relationships/slideLayout" Target="../slideLayouts/slideLayout4.xml"/></Relationships>
</file>

<file path=ppt/slides/_rels/slide117.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image" Target="../media/image126.jpg"/><Relationship Id="rId1" Type="http://schemas.openxmlformats.org/officeDocument/2006/relationships/slideLayout" Target="../slideLayouts/slideLayout4.xml"/></Relationships>
</file>

<file path=ppt/slides/_rels/slide118.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image" Target="../media/image127.jpg"/><Relationship Id="rId1" Type="http://schemas.openxmlformats.org/officeDocument/2006/relationships/slideLayout" Target="../slideLayouts/slideLayout4.xml"/></Relationships>
</file>

<file path=ppt/slides/_rels/slide119.xml.rels><?xml version="1.0" encoding="UTF-8" standalone="yes"?>
<Relationships xmlns="http://schemas.openxmlformats.org/package/2006/relationships"><Relationship Id="rId3" Type="http://schemas.openxmlformats.org/officeDocument/2006/relationships/image" Target="../media/image128.jpg"/><Relationship Id="rId2" Type="http://schemas.openxmlformats.org/officeDocument/2006/relationships/slide" Target="slide5.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image" Target="../media/image28.jpg"/><Relationship Id="rId1" Type="http://schemas.openxmlformats.org/officeDocument/2006/relationships/slideLayout" Target="../slideLayouts/slideLayout4.xml"/></Relationships>
</file>

<file path=ppt/slides/_rels/slide120.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image" Target="../media/image129.jpg"/><Relationship Id="rId1" Type="http://schemas.openxmlformats.org/officeDocument/2006/relationships/slideLayout" Target="../slideLayouts/slideLayout4.xml"/></Relationships>
</file>

<file path=ppt/slides/_rels/slide121.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image" Target="../media/image130.jpg"/><Relationship Id="rId1" Type="http://schemas.openxmlformats.org/officeDocument/2006/relationships/slideLayout" Target="../slideLayouts/slideLayout4.xml"/></Relationships>
</file>

<file path=ppt/slides/_rels/slide122.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image" Target="../media/image131.png"/><Relationship Id="rId1" Type="http://schemas.openxmlformats.org/officeDocument/2006/relationships/slideLayout" Target="../slideLayouts/slideLayout4.xml"/></Relationships>
</file>

<file path=ppt/slides/_rels/slide123.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image" Target="../media/image132.jpg"/><Relationship Id="rId1" Type="http://schemas.openxmlformats.org/officeDocument/2006/relationships/slideLayout" Target="../slideLayouts/slideLayout4.xml"/></Relationships>
</file>

<file path=ppt/slides/_rels/slide124.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image" Target="../media/image133.jpg"/><Relationship Id="rId1" Type="http://schemas.openxmlformats.org/officeDocument/2006/relationships/slideLayout" Target="../slideLayouts/slideLayout4.xml"/></Relationships>
</file>

<file path=ppt/slides/_rels/slide125.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image" Target="../media/image134.jpg"/><Relationship Id="rId1" Type="http://schemas.openxmlformats.org/officeDocument/2006/relationships/slideLayout" Target="../slideLayouts/slideLayout4.xml"/></Relationships>
</file>

<file path=ppt/slides/_rels/slide126.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image" Target="../media/image135.jpg"/><Relationship Id="rId1" Type="http://schemas.openxmlformats.org/officeDocument/2006/relationships/slideLayout" Target="../slideLayouts/slideLayout4.xml"/></Relationships>
</file>

<file path=ppt/slides/_rels/slide127.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image" Target="../media/image136.jpg"/><Relationship Id="rId1" Type="http://schemas.openxmlformats.org/officeDocument/2006/relationships/slideLayout" Target="../slideLayouts/slideLayout4.xml"/></Relationships>
</file>

<file path=ppt/slides/_rels/slide128.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image" Target="../media/image137.jpg"/><Relationship Id="rId1" Type="http://schemas.openxmlformats.org/officeDocument/2006/relationships/slideLayout" Target="../slideLayouts/slideLayout4.xml"/></Relationships>
</file>

<file path=ppt/slides/_rels/slide129.xml.rels><?xml version="1.0" encoding="UTF-8" standalone="yes"?>
<Relationships xmlns="http://schemas.openxmlformats.org/package/2006/relationships"><Relationship Id="rId3" Type="http://schemas.openxmlformats.org/officeDocument/2006/relationships/image" Target="../media/image131.png"/><Relationship Id="rId2" Type="http://schemas.openxmlformats.org/officeDocument/2006/relationships/slide" Target="slide5.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image" Target="../media/image29.jpg"/><Relationship Id="rId1" Type="http://schemas.openxmlformats.org/officeDocument/2006/relationships/slideLayout" Target="../slideLayouts/slideLayout4.xml"/><Relationship Id="rId5" Type="http://schemas.openxmlformats.org/officeDocument/2006/relationships/slide" Target="slide5.xml"/><Relationship Id="rId4" Type="http://schemas.openxmlformats.org/officeDocument/2006/relationships/image" Target="../media/image31.jpg"/></Relationships>
</file>

<file path=ppt/slides/_rels/slide130.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image" Target="../media/image138.jpg"/><Relationship Id="rId1" Type="http://schemas.openxmlformats.org/officeDocument/2006/relationships/slideLayout" Target="../slideLayouts/slideLayout4.xml"/></Relationships>
</file>

<file path=ppt/slides/_rels/slide131.xml.rels><?xml version="1.0" encoding="UTF-8" standalone="yes"?>
<Relationships xmlns="http://schemas.openxmlformats.org/package/2006/relationships"><Relationship Id="rId3" Type="http://schemas.openxmlformats.org/officeDocument/2006/relationships/image" Target="../media/image139.jpg"/><Relationship Id="rId2" Type="http://schemas.openxmlformats.org/officeDocument/2006/relationships/slide" Target="slide5.xml"/><Relationship Id="rId1" Type="http://schemas.openxmlformats.org/officeDocument/2006/relationships/slideLayout" Target="../slideLayouts/slideLayout4.xml"/></Relationships>
</file>

<file path=ppt/slides/_rels/slide132.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image" Target="../media/image140.jpg"/><Relationship Id="rId1" Type="http://schemas.openxmlformats.org/officeDocument/2006/relationships/slideLayout" Target="../slideLayouts/slideLayout4.xml"/></Relationships>
</file>

<file path=ppt/slides/_rels/slide133.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image" Target="../media/image141.jpg"/><Relationship Id="rId1" Type="http://schemas.openxmlformats.org/officeDocument/2006/relationships/slideLayout" Target="../slideLayouts/slideLayout4.xml"/></Relationships>
</file>

<file path=ppt/slides/_rels/slide134.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image" Target="../media/image142.jpg"/><Relationship Id="rId1" Type="http://schemas.openxmlformats.org/officeDocument/2006/relationships/slideLayout" Target="../slideLayouts/slideLayout4.xml"/></Relationships>
</file>

<file path=ppt/slides/_rels/slide135.xml.rels><?xml version="1.0" encoding="UTF-8" standalone="yes"?>
<Relationships xmlns="http://schemas.openxmlformats.org/package/2006/relationships"><Relationship Id="rId3" Type="http://schemas.openxmlformats.org/officeDocument/2006/relationships/image" Target="../media/image143.png"/><Relationship Id="rId2" Type="http://schemas.openxmlformats.org/officeDocument/2006/relationships/slide" Target="slide5.xml"/><Relationship Id="rId1" Type="http://schemas.openxmlformats.org/officeDocument/2006/relationships/slideLayout" Target="../slideLayouts/slideLayout4.xml"/><Relationship Id="rId4" Type="http://schemas.openxmlformats.org/officeDocument/2006/relationships/image" Target="../media/image144.jpg"/></Relationships>
</file>

<file path=ppt/slides/_rels/slide136.xml.rels><?xml version="1.0" encoding="UTF-8" standalone="yes"?>
<Relationships xmlns="http://schemas.openxmlformats.org/package/2006/relationships"><Relationship Id="rId3" Type="http://schemas.openxmlformats.org/officeDocument/2006/relationships/image" Target="../media/image145.jpg"/><Relationship Id="rId2" Type="http://schemas.openxmlformats.org/officeDocument/2006/relationships/slide" Target="slide5.xml"/><Relationship Id="rId1" Type="http://schemas.openxmlformats.org/officeDocument/2006/relationships/slideLayout" Target="../slideLayouts/slideLayout4.xml"/></Relationships>
</file>

<file path=ppt/slides/_rels/slide137.xml.rels><?xml version="1.0" encoding="UTF-8" standalone="yes"?>
<Relationships xmlns="http://schemas.openxmlformats.org/package/2006/relationships"><Relationship Id="rId3" Type="http://schemas.openxmlformats.org/officeDocument/2006/relationships/image" Target="../media/image146.jpg"/><Relationship Id="rId2" Type="http://schemas.openxmlformats.org/officeDocument/2006/relationships/slide" Target="slide5.xml"/><Relationship Id="rId1" Type="http://schemas.openxmlformats.org/officeDocument/2006/relationships/slideLayout" Target="../slideLayouts/slideLayout4.xml"/></Relationships>
</file>

<file path=ppt/slides/_rels/slide138.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image" Target="../media/image147.png"/><Relationship Id="rId1" Type="http://schemas.openxmlformats.org/officeDocument/2006/relationships/slideLayout" Target="../slideLayouts/slideLayout4.xml"/><Relationship Id="rId4" Type="http://schemas.openxmlformats.org/officeDocument/2006/relationships/image" Target="../media/image148.jpg"/></Relationships>
</file>

<file path=ppt/slides/_rels/slide139.xml.rels><?xml version="1.0" encoding="UTF-8" standalone="yes"?>
<Relationships xmlns="http://schemas.openxmlformats.org/package/2006/relationships"><Relationship Id="rId3" Type="http://schemas.openxmlformats.org/officeDocument/2006/relationships/image" Target="../media/image149.jpg"/><Relationship Id="rId2" Type="http://schemas.openxmlformats.org/officeDocument/2006/relationships/slide" Target="slide5.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slide" Target="slide5.xml"/><Relationship Id="rId1" Type="http://schemas.openxmlformats.org/officeDocument/2006/relationships/slideLayout" Target="../slideLayouts/slideLayout4.xml"/><Relationship Id="rId4" Type="http://schemas.openxmlformats.org/officeDocument/2006/relationships/image" Target="../media/image29.jpg"/></Relationships>
</file>

<file path=ppt/slides/_rels/slide140.xml.rels><?xml version="1.0" encoding="UTF-8" standalone="yes"?>
<Relationships xmlns="http://schemas.openxmlformats.org/package/2006/relationships"><Relationship Id="rId3" Type="http://schemas.openxmlformats.org/officeDocument/2006/relationships/image" Target="../media/image150.jpg"/><Relationship Id="rId2" Type="http://schemas.openxmlformats.org/officeDocument/2006/relationships/slide" Target="slide5.xml"/><Relationship Id="rId1" Type="http://schemas.openxmlformats.org/officeDocument/2006/relationships/slideLayout" Target="../slideLayouts/slideLayout4.xml"/></Relationships>
</file>

<file path=ppt/slides/_rels/slide141.xml.rels><?xml version="1.0" encoding="UTF-8" standalone="yes"?>
<Relationships xmlns="http://schemas.openxmlformats.org/package/2006/relationships"><Relationship Id="rId3" Type="http://schemas.openxmlformats.org/officeDocument/2006/relationships/image" Target="../media/image151.jpg"/><Relationship Id="rId2" Type="http://schemas.openxmlformats.org/officeDocument/2006/relationships/slide" Target="slide5.xml"/><Relationship Id="rId1" Type="http://schemas.openxmlformats.org/officeDocument/2006/relationships/slideLayout" Target="../slideLayouts/slideLayout4.xml"/></Relationships>
</file>

<file path=ppt/slides/_rels/slide142.xml.rels><?xml version="1.0" encoding="UTF-8" standalone="yes"?>
<Relationships xmlns="http://schemas.openxmlformats.org/package/2006/relationships"><Relationship Id="rId3" Type="http://schemas.openxmlformats.org/officeDocument/2006/relationships/image" Target="../media/image152.jpg"/><Relationship Id="rId2" Type="http://schemas.openxmlformats.org/officeDocument/2006/relationships/slide" Target="slide5.xml"/><Relationship Id="rId1" Type="http://schemas.openxmlformats.org/officeDocument/2006/relationships/slideLayout" Target="../slideLayouts/slideLayout4.xml"/></Relationships>
</file>

<file path=ppt/slides/_rels/slide143.xml.rels><?xml version="1.0" encoding="UTF-8" standalone="yes"?>
<Relationships xmlns="http://schemas.openxmlformats.org/package/2006/relationships"><Relationship Id="rId3" Type="http://schemas.openxmlformats.org/officeDocument/2006/relationships/image" Target="../media/image153.jpg"/><Relationship Id="rId2" Type="http://schemas.openxmlformats.org/officeDocument/2006/relationships/slide" Target="slide5.xml"/><Relationship Id="rId1" Type="http://schemas.openxmlformats.org/officeDocument/2006/relationships/slideLayout" Target="../slideLayouts/slideLayout4.xml"/><Relationship Id="rId4" Type="http://schemas.openxmlformats.org/officeDocument/2006/relationships/image" Target="../media/image154.jpg"/></Relationships>
</file>

<file path=ppt/slides/_rels/slide144.xml.rels><?xml version="1.0" encoding="UTF-8" standalone="yes"?>
<Relationships xmlns="http://schemas.openxmlformats.org/package/2006/relationships"><Relationship Id="rId3" Type="http://schemas.openxmlformats.org/officeDocument/2006/relationships/image" Target="../media/image155.jpg"/><Relationship Id="rId2" Type="http://schemas.openxmlformats.org/officeDocument/2006/relationships/slide" Target="slide5.xml"/><Relationship Id="rId1" Type="http://schemas.openxmlformats.org/officeDocument/2006/relationships/slideLayout" Target="../slideLayouts/slideLayout4.xml"/></Relationships>
</file>

<file path=ppt/slides/_rels/slide145.xml.rels><?xml version="1.0" encoding="UTF-8" standalone="yes"?>
<Relationships xmlns="http://schemas.openxmlformats.org/package/2006/relationships"><Relationship Id="rId3" Type="http://schemas.openxmlformats.org/officeDocument/2006/relationships/image" Target="../media/image156.jpg"/><Relationship Id="rId2" Type="http://schemas.openxmlformats.org/officeDocument/2006/relationships/slide" Target="slide5.xml"/><Relationship Id="rId1" Type="http://schemas.openxmlformats.org/officeDocument/2006/relationships/slideLayout" Target="../slideLayouts/slideLayout4.xml"/><Relationship Id="rId4" Type="http://schemas.openxmlformats.org/officeDocument/2006/relationships/image" Target="../media/image157.jpg"/></Relationships>
</file>

<file path=ppt/slides/_rels/slide146.xml.rels><?xml version="1.0" encoding="UTF-8" standalone="yes"?>
<Relationships xmlns="http://schemas.openxmlformats.org/package/2006/relationships"><Relationship Id="rId3" Type="http://schemas.openxmlformats.org/officeDocument/2006/relationships/image" Target="../media/image158.jpg"/><Relationship Id="rId2" Type="http://schemas.openxmlformats.org/officeDocument/2006/relationships/slide" Target="slide5.xml"/><Relationship Id="rId1" Type="http://schemas.openxmlformats.org/officeDocument/2006/relationships/slideLayout" Target="../slideLayouts/slideLayout4.xml"/></Relationships>
</file>

<file path=ppt/slides/_rels/slide147.xml.rels><?xml version="1.0" encoding="UTF-8" standalone="yes"?>
<Relationships xmlns="http://schemas.openxmlformats.org/package/2006/relationships"><Relationship Id="rId3" Type="http://schemas.openxmlformats.org/officeDocument/2006/relationships/image" Target="../media/image159.jpg"/><Relationship Id="rId2" Type="http://schemas.openxmlformats.org/officeDocument/2006/relationships/slide" Target="slide5.xml"/><Relationship Id="rId1" Type="http://schemas.openxmlformats.org/officeDocument/2006/relationships/slideLayout" Target="../slideLayouts/slideLayout4.xml"/></Relationships>
</file>

<file path=ppt/slides/_rels/slide148.xml.rels><?xml version="1.0" encoding="UTF-8" standalone="yes"?>
<Relationships xmlns="http://schemas.openxmlformats.org/package/2006/relationships"><Relationship Id="rId3" Type="http://schemas.openxmlformats.org/officeDocument/2006/relationships/image" Target="../media/image160.jpg"/><Relationship Id="rId2" Type="http://schemas.openxmlformats.org/officeDocument/2006/relationships/slide" Target="slide5.xml"/><Relationship Id="rId1" Type="http://schemas.openxmlformats.org/officeDocument/2006/relationships/slideLayout" Target="../slideLayouts/slideLayout4.xml"/></Relationships>
</file>

<file path=ppt/slides/_rels/slide149.xml.rels><?xml version="1.0" encoding="UTF-8" standalone="yes"?>
<Relationships xmlns="http://schemas.openxmlformats.org/package/2006/relationships"><Relationship Id="rId3" Type="http://schemas.openxmlformats.org/officeDocument/2006/relationships/image" Target="../media/image161.jpg"/><Relationship Id="rId2" Type="http://schemas.openxmlformats.org/officeDocument/2006/relationships/slide" Target="slide5.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slide" Target="slide5.xml"/><Relationship Id="rId1" Type="http://schemas.openxmlformats.org/officeDocument/2006/relationships/slideLayout" Target="../slideLayouts/slideLayout4.xml"/></Relationships>
</file>

<file path=ppt/slides/_rels/slide150.xml.rels><?xml version="1.0" encoding="UTF-8" standalone="yes"?>
<Relationships xmlns="http://schemas.openxmlformats.org/package/2006/relationships"><Relationship Id="rId3" Type="http://schemas.openxmlformats.org/officeDocument/2006/relationships/image" Target="../media/image162.jpg"/><Relationship Id="rId2" Type="http://schemas.openxmlformats.org/officeDocument/2006/relationships/slide" Target="slide5.xml"/><Relationship Id="rId1" Type="http://schemas.openxmlformats.org/officeDocument/2006/relationships/slideLayout" Target="../slideLayouts/slideLayout4.xml"/></Relationships>
</file>

<file path=ppt/slides/_rels/slide151.xml.rels><?xml version="1.0" encoding="UTF-8" standalone="yes"?>
<Relationships xmlns="http://schemas.openxmlformats.org/package/2006/relationships"><Relationship Id="rId3" Type="http://schemas.openxmlformats.org/officeDocument/2006/relationships/image" Target="../media/image163.jpg"/><Relationship Id="rId2" Type="http://schemas.openxmlformats.org/officeDocument/2006/relationships/slide" Target="slide5.xml"/><Relationship Id="rId1" Type="http://schemas.openxmlformats.org/officeDocument/2006/relationships/slideLayout" Target="../slideLayouts/slideLayout4.xml"/></Relationships>
</file>

<file path=ppt/slides/_rels/slide152.xml.rels><?xml version="1.0" encoding="UTF-8" standalone="yes"?>
<Relationships xmlns="http://schemas.openxmlformats.org/package/2006/relationships"><Relationship Id="rId3" Type="http://schemas.openxmlformats.org/officeDocument/2006/relationships/image" Target="../media/image164.jpg"/><Relationship Id="rId2" Type="http://schemas.openxmlformats.org/officeDocument/2006/relationships/slide" Target="slide5.xml"/><Relationship Id="rId1" Type="http://schemas.openxmlformats.org/officeDocument/2006/relationships/slideLayout" Target="../slideLayouts/slideLayout4.xml"/></Relationships>
</file>

<file path=ppt/slides/_rels/slide153.xml.rels><?xml version="1.0" encoding="UTF-8" standalone="yes"?>
<Relationships xmlns="http://schemas.openxmlformats.org/package/2006/relationships"><Relationship Id="rId3" Type="http://schemas.openxmlformats.org/officeDocument/2006/relationships/image" Target="../media/image165.jpeg"/><Relationship Id="rId2" Type="http://schemas.openxmlformats.org/officeDocument/2006/relationships/slide" Target="slide5.xml"/><Relationship Id="rId1" Type="http://schemas.openxmlformats.org/officeDocument/2006/relationships/slideLayout" Target="../slideLayouts/slideLayout4.xml"/></Relationships>
</file>

<file path=ppt/slides/_rels/slide154.xml.rels><?xml version="1.0" encoding="UTF-8" standalone="yes"?>
<Relationships xmlns="http://schemas.openxmlformats.org/package/2006/relationships"><Relationship Id="rId3" Type="http://schemas.openxmlformats.org/officeDocument/2006/relationships/image" Target="../media/image166.jpg"/><Relationship Id="rId2" Type="http://schemas.openxmlformats.org/officeDocument/2006/relationships/slide" Target="slide5.xml"/><Relationship Id="rId1" Type="http://schemas.openxmlformats.org/officeDocument/2006/relationships/slideLayout" Target="../slideLayouts/slideLayout4.xml"/></Relationships>
</file>

<file path=ppt/slides/_rels/slide155.xml.rels><?xml version="1.0" encoding="UTF-8" standalone="yes"?>
<Relationships xmlns="http://schemas.openxmlformats.org/package/2006/relationships"><Relationship Id="rId3" Type="http://schemas.openxmlformats.org/officeDocument/2006/relationships/image" Target="../media/image167.jpg"/><Relationship Id="rId2" Type="http://schemas.openxmlformats.org/officeDocument/2006/relationships/slide" Target="slide5.xml"/><Relationship Id="rId1" Type="http://schemas.openxmlformats.org/officeDocument/2006/relationships/slideLayout" Target="../slideLayouts/slideLayout4.xml"/></Relationships>
</file>

<file path=ppt/slides/_rels/slide156.xml.rels><?xml version="1.0" encoding="UTF-8" standalone="yes"?>
<Relationships xmlns="http://schemas.openxmlformats.org/package/2006/relationships"><Relationship Id="rId3" Type="http://schemas.openxmlformats.org/officeDocument/2006/relationships/image" Target="../media/image168.jpg"/><Relationship Id="rId2" Type="http://schemas.openxmlformats.org/officeDocument/2006/relationships/slide" Target="slide5.xml"/><Relationship Id="rId1" Type="http://schemas.openxmlformats.org/officeDocument/2006/relationships/slideLayout" Target="../slideLayouts/slideLayout4.xml"/></Relationships>
</file>

<file path=ppt/slides/_rels/slide157.xml.rels><?xml version="1.0" encoding="UTF-8" standalone="yes"?>
<Relationships xmlns="http://schemas.openxmlformats.org/package/2006/relationships"><Relationship Id="rId3" Type="http://schemas.openxmlformats.org/officeDocument/2006/relationships/image" Target="../media/image169.jpg"/><Relationship Id="rId2" Type="http://schemas.openxmlformats.org/officeDocument/2006/relationships/slide" Target="slide5.xml"/><Relationship Id="rId1" Type="http://schemas.openxmlformats.org/officeDocument/2006/relationships/slideLayout" Target="../slideLayouts/slideLayout4.xml"/></Relationships>
</file>

<file path=ppt/slides/_rels/slide158.xml.rels><?xml version="1.0" encoding="UTF-8" standalone="yes"?>
<Relationships xmlns="http://schemas.openxmlformats.org/package/2006/relationships"><Relationship Id="rId3" Type="http://schemas.openxmlformats.org/officeDocument/2006/relationships/image" Target="../media/image170.jpg"/><Relationship Id="rId2" Type="http://schemas.openxmlformats.org/officeDocument/2006/relationships/slide" Target="slide5.xml"/><Relationship Id="rId1" Type="http://schemas.openxmlformats.org/officeDocument/2006/relationships/slideLayout" Target="../slideLayouts/slideLayout4.xml"/></Relationships>
</file>

<file path=ppt/slides/_rels/slide159.xml.rels><?xml version="1.0" encoding="UTF-8" standalone="yes"?>
<Relationships xmlns="http://schemas.openxmlformats.org/package/2006/relationships"><Relationship Id="rId3" Type="http://schemas.openxmlformats.org/officeDocument/2006/relationships/image" Target="../media/image171.jpg"/><Relationship Id="rId2" Type="http://schemas.openxmlformats.org/officeDocument/2006/relationships/slide" Target="slide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slide" Target="slide5.xml"/><Relationship Id="rId1" Type="http://schemas.openxmlformats.org/officeDocument/2006/relationships/slideLayout" Target="../slideLayouts/slideLayout4.xml"/></Relationships>
</file>

<file path=ppt/slides/_rels/slide160.xml.rels><?xml version="1.0" encoding="UTF-8" standalone="yes"?>
<Relationships xmlns="http://schemas.openxmlformats.org/package/2006/relationships"><Relationship Id="rId3" Type="http://schemas.openxmlformats.org/officeDocument/2006/relationships/image" Target="../media/image172.jpg"/><Relationship Id="rId2" Type="http://schemas.openxmlformats.org/officeDocument/2006/relationships/slide" Target="slide5.xml"/><Relationship Id="rId1" Type="http://schemas.openxmlformats.org/officeDocument/2006/relationships/slideLayout" Target="../slideLayouts/slideLayout4.xml"/></Relationships>
</file>

<file path=ppt/slides/_rels/slide161.xml.rels><?xml version="1.0" encoding="UTF-8" standalone="yes"?>
<Relationships xmlns="http://schemas.openxmlformats.org/package/2006/relationships"><Relationship Id="rId3" Type="http://schemas.openxmlformats.org/officeDocument/2006/relationships/image" Target="../media/image173.jpg"/><Relationship Id="rId2" Type="http://schemas.openxmlformats.org/officeDocument/2006/relationships/slide" Target="slide5.xml"/><Relationship Id="rId1" Type="http://schemas.openxmlformats.org/officeDocument/2006/relationships/slideLayout" Target="../slideLayouts/slideLayout4.xml"/></Relationships>
</file>

<file path=ppt/slides/_rels/slide162.xml.rels><?xml version="1.0" encoding="UTF-8" standalone="yes"?>
<Relationships xmlns="http://schemas.openxmlformats.org/package/2006/relationships"><Relationship Id="rId3" Type="http://schemas.openxmlformats.org/officeDocument/2006/relationships/hyperlink" Target="mailto:kreinhardt@de.pepperl-fuchs.com" TargetMode="External"/><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6.jpg"/></Relationships>
</file>

<file path=ppt/slides/_rels/slide163.xml.rels><?xml version="1.0" encoding="UTF-8" standalone="yes"?>
<Relationships xmlns="http://schemas.openxmlformats.org/package/2006/relationships"><Relationship Id="rId2" Type="http://schemas.openxmlformats.org/officeDocument/2006/relationships/slide" Target="slide5.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slide" Target="slide5.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slide" Target="slide5.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image" Target="../media/image32.jp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xml"/><Relationship Id="rId1" Type="http://schemas.openxmlformats.org/officeDocument/2006/relationships/slideLayout" Target="../slideLayouts/slideLayout3.xml"/><Relationship Id="rId4" Type="http://schemas.openxmlformats.org/officeDocument/2006/relationships/image" Target="../media/image8.jpeg"/></Relationships>
</file>

<file path=ppt/slides/_rels/slide20.xml.rels><?xml version="1.0" encoding="UTF-8" standalone="yes"?>
<Relationships xmlns="http://schemas.openxmlformats.org/package/2006/relationships"><Relationship Id="rId2" Type="http://schemas.openxmlformats.org/officeDocument/2006/relationships/slide" Target="slide5.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image" Target="../media/image33.jp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slide" Target="slide5.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image" Target="../media/image34.jpg"/><Relationship Id="rId1" Type="http://schemas.openxmlformats.org/officeDocument/2006/relationships/slideLayout" Target="../slideLayouts/slideLayout4.xml"/><Relationship Id="rId4" Type="http://schemas.openxmlformats.org/officeDocument/2006/relationships/image" Target="../media/image35.png"/></Relationships>
</file>

<file path=ppt/slides/_rels/slide24.xml.rels><?xml version="1.0" encoding="UTF-8" standalone="yes"?>
<Relationships xmlns="http://schemas.openxmlformats.org/package/2006/relationships"><Relationship Id="rId2" Type="http://schemas.openxmlformats.org/officeDocument/2006/relationships/slide" Target="slide5.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slide" Target="slide5.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slide" Target="slide5.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image" Target="../media/image36.jpg"/><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slide" Target="slide5.xml"/><Relationship Id="rId1" Type="http://schemas.openxmlformats.org/officeDocument/2006/relationships/slideLayout" Target="../slideLayouts/slideLayout4.xml"/><Relationship Id="rId4" Type="http://schemas.openxmlformats.org/officeDocument/2006/relationships/image" Target="../media/image38.jpg"/></Relationships>
</file>

<file path=ppt/slides/_rels/slide29.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image" Target="../media/image39.jp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slide" Target="slide5.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slide" Target="slide5.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slide" Target="slide5.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3" Type="http://schemas.openxmlformats.org/officeDocument/2006/relationships/image" Target="../media/image43.jpg"/><Relationship Id="rId2" Type="http://schemas.openxmlformats.org/officeDocument/2006/relationships/slide" Target="slide5.xml"/><Relationship Id="rId1" Type="http://schemas.openxmlformats.org/officeDocument/2006/relationships/slideLayout" Target="../slideLayouts/slideLayout4.xml"/><Relationship Id="rId4" Type="http://schemas.openxmlformats.org/officeDocument/2006/relationships/image" Target="../media/image44.jpg"/></Relationships>
</file>

<file path=ppt/slides/_rels/slide34.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image" Target="../media/image45.jpg"/><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image" Target="../media/image46.jpg"/><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3" Type="http://schemas.openxmlformats.org/officeDocument/2006/relationships/image" Target="../media/image48.jpg"/><Relationship Id="rId2" Type="http://schemas.openxmlformats.org/officeDocument/2006/relationships/image" Target="../media/image47.jpg"/><Relationship Id="rId1" Type="http://schemas.openxmlformats.org/officeDocument/2006/relationships/slideLayout" Target="../slideLayouts/slideLayout4.xml"/><Relationship Id="rId4" Type="http://schemas.openxmlformats.org/officeDocument/2006/relationships/slide" Target="slide5.xml"/></Relationships>
</file>

<file path=ppt/slides/_rels/slide37.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image" Target="../media/image49.jpg"/><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image" Target="../media/image50.jpg"/><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image" Target="../media/image51.jp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slide" Target="slide5.xml"/><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slide" Target="slide5.xml"/><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slide" Target="slide5.xml"/><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3" Type="http://schemas.openxmlformats.org/officeDocument/2006/relationships/image" Target="../media/image55.jpg"/><Relationship Id="rId2" Type="http://schemas.openxmlformats.org/officeDocument/2006/relationships/slide" Target="slide5.xml"/><Relationship Id="rId1" Type="http://schemas.openxmlformats.org/officeDocument/2006/relationships/slideLayout" Target="../slideLayouts/slideLayout4.xml"/><Relationship Id="rId4" Type="http://schemas.openxmlformats.org/officeDocument/2006/relationships/image" Target="../media/image56.jpg"/></Relationships>
</file>

<file path=ppt/slides/_rels/slide44.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image" Target="../media/image57.jpg"/><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image" Target="../media/image58.jpg"/><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3" Type="http://schemas.openxmlformats.org/officeDocument/2006/relationships/image" Target="../media/image48.jpg"/><Relationship Id="rId2" Type="http://schemas.openxmlformats.org/officeDocument/2006/relationships/image" Target="../media/image47.jpg"/><Relationship Id="rId1" Type="http://schemas.openxmlformats.org/officeDocument/2006/relationships/slideLayout" Target="../slideLayouts/slideLayout4.xml"/><Relationship Id="rId4" Type="http://schemas.openxmlformats.org/officeDocument/2006/relationships/slide" Target="slide5.xml"/></Relationships>
</file>

<file path=ppt/slides/_rels/slide47.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image" Target="../media/image59.jpg"/><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image" Target="../media/image60.jpg"/><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image" Target="../media/image61.jp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3" Type="http://schemas.openxmlformats.org/officeDocument/2006/relationships/slide" Target="slide30.xml"/><Relationship Id="rId18" Type="http://schemas.openxmlformats.org/officeDocument/2006/relationships/slide" Target="slide82.xml"/><Relationship Id="rId26" Type="http://schemas.openxmlformats.org/officeDocument/2006/relationships/slide" Target="slide138.xml"/><Relationship Id="rId39" Type="http://schemas.openxmlformats.org/officeDocument/2006/relationships/slide" Target="slide155.xml"/><Relationship Id="rId21" Type="http://schemas.openxmlformats.org/officeDocument/2006/relationships/slide" Target="slide109.xml"/><Relationship Id="rId34" Type="http://schemas.openxmlformats.org/officeDocument/2006/relationships/slide" Target="slide150.xml"/><Relationship Id="rId42" Type="http://schemas.openxmlformats.org/officeDocument/2006/relationships/slide" Target="slide158.xml"/><Relationship Id="rId7" Type="http://schemas.openxmlformats.org/officeDocument/2006/relationships/slide" Target="slide13.xml"/><Relationship Id="rId2" Type="http://schemas.openxmlformats.org/officeDocument/2006/relationships/notesSlide" Target="../notesSlides/notesSlide3.xml"/><Relationship Id="rId16" Type="http://schemas.openxmlformats.org/officeDocument/2006/relationships/slide" Target="slide60.xml"/><Relationship Id="rId29" Type="http://schemas.openxmlformats.org/officeDocument/2006/relationships/slide" Target="slide144.xml"/><Relationship Id="rId1" Type="http://schemas.openxmlformats.org/officeDocument/2006/relationships/slideLayout" Target="../slideLayouts/slideLayout4.xml"/><Relationship Id="rId6" Type="http://schemas.openxmlformats.org/officeDocument/2006/relationships/slide" Target="slide12.xml"/><Relationship Id="rId11" Type="http://schemas.openxmlformats.org/officeDocument/2006/relationships/slide" Target="slide20.xml"/><Relationship Id="rId24" Type="http://schemas.openxmlformats.org/officeDocument/2006/relationships/slide" Target="slide129.xml"/><Relationship Id="rId32" Type="http://schemas.openxmlformats.org/officeDocument/2006/relationships/slide" Target="slide148.xml"/><Relationship Id="rId37" Type="http://schemas.openxmlformats.org/officeDocument/2006/relationships/slide" Target="slide153.xml"/><Relationship Id="rId40" Type="http://schemas.openxmlformats.org/officeDocument/2006/relationships/slide" Target="slide156.xml"/><Relationship Id="rId45" Type="http://schemas.openxmlformats.org/officeDocument/2006/relationships/slide" Target="slide161.xml"/><Relationship Id="rId5" Type="http://schemas.openxmlformats.org/officeDocument/2006/relationships/slide" Target="slide9.xml"/><Relationship Id="rId15" Type="http://schemas.openxmlformats.org/officeDocument/2006/relationships/slide" Target="slide50.xml"/><Relationship Id="rId23" Type="http://schemas.openxmlformats.org/officeDocument/2006/relationships/slide" Target="slide122.xml"/><Relationship Id="rId28" Type="http://schemas.openxmlformats.org/officeDocument/2006/relationships/slide" Target="slide142.xml"/><Relationship Id="rId36" Type="http://schemas.openxmlformats.org/officeDocument/2006/relationships/slide" Target="slide152.xml"/><Relationship Id="rId10" Type="http://schemas.openxmlformats.org/officeDocument/2006/relationships/slide" Target="slide19.xml"/><Relationship Id="rId19" Type="http://schemas.openxmlformats.org/officeDocument/2006/relationships/slide" Target="slide91.xml"/><Relationship Id="rId31" Type="http://schemas.openxmlformats.org/officeDocument/2006/relationships/slide" Target="slide147.xml"/><Relationship Id="rId44" Type="http://schemas.openxmlformats.org/officeDocument/2006/relationships/slide" Target="slide160.xml"/><Relationship Id="rId4" Type="http://schemas.openxmlformats.org/officeDocument/2006/relationships/slide" Target="slide7.xml"/><Relationship Id="rId9" Type="http://schemas.openxmlformats.org/officeDocument/2006/relationships/slide" Target="slide14.xml"/><Relationship Id="rId14" Type="http://schemas.openxmlformats.org/officeDocument/2006/relationships/slide" Target="slide40.xml"/><Relationship Id="rId22" Type="http://schemas.openxmlformats.org/officeDocument/2006/relationships/slide" Target="slide119.xml"/><Relationship Id="rId27" Type="http://schemas.openxmlformats.org/officeDocument/2006/relationships/slide" Target="slide141.xml"/><Relationship Id="rId30" Type="http://schemas.openxmlformats.org/officeDocument/2006/relationships/slide" Target="slide146.xml"/><Relationship Id="rId35" Type="http://schemas.openxmlformats.org/officeDocument/2006/relationships/slide" Target="slide151.xml"/><Relationship Id="rId43" Type="http://schemas.openxmlformats.org/officeDocument/2006/relationships/slide" Target="slide159.xml"/><Relationship Id="rId8" Type="http://schemas.openxmlformats.org/officeDocument/2006/relationships/slide" Target="slide22.xml"/><Relationship Id="rId3" Type="http://schemas.openxmlformats.org/officeDocument/2006/relationships/slide" Target="slide6.xml"/><Relationship Id="rId12" Type="http://schemas.openxmlformats.org/officeDocument/2006/relationships/slide" Target="slide23.xml"/><Relationship Id="rId17" Type="http://schemas.openxmlformats.org/officeDocument/2006/relationships/slide" Target="slide71.xml"/><Relationship Id="rId25" Type="http://schemas.openxmlformats.org/officeDocument/2006/relationships/slide" Target="slide135.xml"/><Relationship Id="rId33" Type="http://schemas.openxmlformats.org/officeDocument/2006/relationships/slide" Target="slide149.xml"/><Relationship Id="rId38" Type="http://schemas.openxmlformats.org/officeDocument/2006/relationships/slide" Target="slide154.xml"/><Relationship Id="rId20" Type="http://schemas.openxmlformats.org/officeDocument/2006/relationships/slide" Target="slide100.xml"/><Relationship Id="rId41" Type="http://schemas.openxmlformats.org/officeDocument/2006/relationships/slide" Target="slide157.xml"/></Relationships>
</file>

<file path=ppt/slides/_rels/slide50.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slide" Target="slide5.xml"/><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image" Target="../media/image63.png"/><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slide" Target="slide5.xml"/><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3" Type="http://schemas.openxmlformats.org/officeDocument/2006/relationships/image" Target="../media/image65.jpg"/><Relationship Id="rId2" Type="http://schemas.openxmlformats.org/officeDocument/2006/relationships/slide" Target="slide5.xml"/><Relationship Id="rId1" Type="http://schemas.openxmlformats.org/officeDocument/2006/relationships/slideLayout" Target="../slideLayouts/slideLayout4.xml"/><Relationship Id="rId4" Type="http://schemas.openxmlformats.org/officeDocument/2006/relationships/image" Target="../media/image66.jpg"/></Relationships>
</file>

<file path=ppt/slides/_rels/slide54.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image" Target="../media/image67.jpg"/><Relationship Id="rId1" Type="http://schemas.openxmlformats.org/officeDocument/2006/relationships/slideLayout" Target="../slideLayouts/slideLayout4.xml"/></Relationships>
</file>

<file path=ppt/slides/_rels/slide55.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image" Target="../media/image68.jpg"/><Relationship Id="rId1" Type="http://schemas.openxmlformats.org/officeDocument/2006/relationships/slideLayout" Target="../slideLayouts/slideLayout4.xml"/></Relationships>
</file>

<file path=ppt/slides/_rels/slide56.xml.rels><?xml version="1.0" encoding="UTF-8" standalone="yes"?>
<Relationships xmlns="http://schemas.openxmlformats.org/package/2006/relationships"><Relationship Id="rId3" Type="http://schemas.openxmlformats.org/officeDocument/2006/relationships/image" Target="../media/image48.jpg"/><Relationship Id="rId2" Type="http://schemas.openxmlformats.org/officeDocument/2006/relationships/image" Target="../media/image47.jpg"/><Relationship Id="rId1" Type="http://schemas.openxmlformats.org/officeDocument/2006/relationships/slideLayout" Target="../slideLayouts/slideLayout4.xml"/><Relationship Id="rId4" Type="http://schemas.openxmlformats.org/officeDocument/2006/relationships/slide" Target="slide5.xml"/></Relationships>
</file>

<file path=ppt/slides/_rels/slide57.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image" Target="../media/image69.jpg"/><Relationship Id="rId1" Type="http://schemas.openxmlformats.org/officeDocument/2006/relationships/slideLayout" Target="../slideLayouts/slideLayout4.xml"/></Relationships>
</file>

<file path=ppt/slides/_rels/slide58.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image" Target="../media/image70.jpg"/><Relationship Id="rId1" Type="http://schemas.openxmlformats.org/officeDocument/2006/relationships/slideLayout" Target="../slideLayouts/slideLayout4.xml"/></Relationships>
</file>

<file path=ppt/slides/_rels/slide59.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image" Target="../media/image71.jp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slide" Target="slide5.xml"/><Relationship Id="rId1" Type="http://schemas.openxmlformats.org/officeDocument/2006/relationships/slideLayout" Target="../slideLayouts/slideLayout4.xml"/><Relationship Id="rId5" Type="http://schemas.openxmlformats.org/officeDocument/2006/relationships/image" Target="../media/image11.jpg"/><Relationship Id="rId4" Type="http://schemas.openxmlformats.org/officeDocument/2006/relationships/image" Target="../media/image10.jpg"/></Relationships>
</file>

<file path=ppt/slides/_rels/slide60.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slide" Target="slide5.xml"/><Relationship Id="rId1" Type="http://schemas.openxmlformats.org/officeDocument/2006/relationships/slideLayout" Target="../slideLayouts/slideLayout4.xml"/></Relationships>
</file>

<file path=ppt/slides/_rels/slide61.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slide" Target="slide5.xml"/><Relationship Id="rId1" Type="http://schemas.openxmlformats.org/officeDocument/2006/relationships/slideLayout" Target="../slideLayouts/slideLayout4.xml"/></Relationships>
</file>

<file path=ppt/slides/_rels/slide62.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slide" Target="slide5.xml"/><Relationship Id="rId1" Type="http://schemas.openxmlformats.org/officeDocument/2006/relationships/slideLayout" Target="../slideLayouts/slideLayout4.xml"/></Relationships>
</file>

<file path=ppt/slides/_rels/slide63.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image" Target="../media/image75.jpg"/><Relationship Id="rId1" Type="http://schemas.openxmlformats.org/officeDocument/2006/relationships/slideLayout" Target="../slideLayouts/slideLayout4.xml"/></Relationships>
</file>

<file path=ppt/slides/_rels/slide64.xml.rels><?xml version="1.0" encoding="UTF-8" standalone="yes"?>
<Relationships xmlns="http://schemas.openxmlformats.org/package/2006/relationships"><Relationship Id="rId3" Type="http://schemas.openxmlformats.org/officeDocument/2006/relationships/image" Target="../media/image76.jpg"/><Relationship Id="rId2" Type="http://schemas.openxmlformats.org/officeDocument/2006/relationships/slide" Target="slide5.xml"/><Relationship Id="rId1" Type="http://schemas.openxmlformats.org/officeDocument/2006/relationships/slideLayout" Target="../slideLayouts/slideLayout4.xml"/><Relationship Id="rId4" Type="http://schemas.openxmlformats.org/officeDocument/2006/relationships/image" Target="../media/image77.jpg"/></Relationships>
</file>

<file path=ppt/slides/_rels/slide65.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image" Target="../media/image78.jpg"/><Relationship Id="rId1" Type="http://schemas.openxmlformats.org/officeDocument/2006/relationships/slideLayout" Target="../slideLayouts/slideLayout4.xml"/></Relationships>
</file>

<file path=ppt/slides/_rels/slide66.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image" Target="../media/image79.jpg"/><Relationship Id="rId1" Type="http://schemas.openxmlformats.org/officeDocument/2006/relationships/slideLayout" Target="../slideLayouts/slideLayout4.xml"/></Relationships>
</file>

<file path=ppt/slides/_rels/slide67.xml.rels><?xml version="1.0" encoding="UTF-8" standalone="yes"?>
<Relationships xmlns="http://schemas.openxmlformats.org/package/2006/relationships"><Relationship Id="rId3" Type="http://schemas.openxmlformats.org/officeDocument/2006/relationships/image" Target="../media/image48.jpg"/><Relationship Id="rId2" Type="http://schemas.openxmlformats.org/officeDocument/2006/relationships/image" Target="../media/image47.jpg"/><Relationship Id="rId1" Type="http://schemas.openxmlformats.org/officeDocument/2006/relationships/slideLayout" Target="../slideLayouts/slideLayout4.xml"/><Relationship Id="rId4" Type="http://schemas.openxmlformats.org/officeDocument/2006/relationships/slide" Target="slide5.xml"/></Relationships>
</file>

<file path=ppt/slides/_rels/slide68.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image" Target="../media/image80.jpg"/><Relationship Id="rId1" Type="http://schemas.openxmlformats.org/officeDocument/2006/relationships/slideLayout" Target="../slideLayouts/slideLayout4.xml"/></Relationships>
</file>

<file path=ppt/slides/_rels/slide69.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image" Target="../media/image81.jp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slide" Target="slide5.xml"/><Relationship Id="rId1" Type="http://schemas.openxmlformats.org/officeDocument/2006/relationships/slideLayout" Target="../slideLayouts/slideLayout4.xml"/><Relationship Id="rId6" Type="http://schemas.openxmlformats.org/officeDocument/2006/relationships/image" Target="../media/image15.jpg"/><Relationship Id="rId5" Type="http://schemas.openxmlformats.org/officeDocument/2006/relationships/image" Target="../media/image14.jpg"/><Relationship Id="rId4" Type="http://schemas.openxmlformats.org/officeDocument/2006/relationships/image" Target="../media/image13.jpg"/></Relationships>
</file>

<file path=ppt/slides/_rels/slide70.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image" Target="../media/image82.jpg"/><Relationship Id="rId1" Type="http://schemas.openxmlformats.org/officeDocument/2006/relationships/slideLayout" Target="../slideLayouts/slideLayout4.xml"/></Relationships>
</file>

<file path=ppt/slides/_rels/slide71.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slide" Target="slide5.xml"/><Relationship Id="rId1" Type="http://schemas.openxmlformats.org/officeDocument/2006/relationships/slideLayout" Target="../slideLayouts/slideLayout4.xml"/></Relationships>
</file>

<file path=ppt/slides/_rels/slide72.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slide" Target="slide5.xml"/><Relationship Id="rId1" Type="http://schemas.openxmlformats.org/officeDocument/2006/relationships/slideLayout" Target="../slideLayouts/slideLayout4.xml"/></Relationships>
</file>

<file path=ppt/slides/_rels/slide73.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image" Target="../media/image85.png"/><Relationship Id="rId1" Type="http://schemas.openxmlformats.org/officeDocument/2006/relationships/slideLayout" Target="../slideLayouts/slideLayout4.xml"/></Relationships>
</file>

<file path=ppt/slides/_rels/slide74.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image" Target="../media/image86.jpg"/><Relationship Id="rId1" Type="http://schemas.openxmlformats.org/officeDocument/2006/relationships/slideLayout" Target="../slideLayouts/slideLayout4.xml"/></Relationships>
</file>

<file path=ppt/slides/_rels/slide75.xml.rels><?xml version="1.0" encoding="UTF-8" standalone="yes"?>
<Relationships xmlns="http://schemas.openxmlformats.org/package/2006/relationships"><Relationship Id="rId3" Type="http://schemas.openxmlformats.org/officeDocument/2006/relationships/image" Target="../media/image87.jpg"/><Relationship Id="rId2" Type="http://schemas.openxmlformats.org/officeDocument/2006/relationships/slide" Target="slide5.xml"/><Relationship Id="rId1" Type="http://schemas.openxmlformats.org/officeDocument/2006/relationships/slideLayout" Target="../slideLayouts/slideLayout4.xml"/><Relationship Id="rId4" Type="http://schemas.openxmlformats.org/officeDocument/2006/relationships/image" Target="../media/image88.jpg"/></Relationships>
</file>

<file path=ppt/slides/_rels/slide76.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image" Target="../media/image89.jpg"/><Relationship Id="rId1" Type="http://schemas.openxmlformats.org/officeDocument/2006/relationships/slideLayout" Target="../slideLayouts/slideLayout4.xml"/></Relationships>
</file>

<file path=ppt/slides/_rels/slide77.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image" Target="../media/image68.jpg"/><Relationship Id="rId1" Type="http://schemas.openxmlformats.org/officeDocument/2006/relationships/slideLayout" Target="../slideLayouts/slideLayout4.xml"/></Relationships>
</file>

<file path=ppt/slides/_rels/slide78.xml.rels><?xml version="1.0" encoding="UTF-8" standalone="yes"?>
<Relationships xmlns="http://schemas.openxmlformats.org/package/2006/relationships"><Relationship Id="rId3" Type="http://schemas.openxmlformats.org/officeDocument/2006/relationships/image" Target="../media/image48.jpg"/><Relationship Id="rId2" Type="http://schemas.openxmlformats.org/officeDocument/2006/relationships/image" Target="../media/image47.jpg"/><Relationship Id="rId1" Type="http://schemas.openxmlformats.org/officeDocument/2006/relationships/slideLayout" Target="../slideLayouts/slideLayout4.xml"/><Relationship Id="rId4" Type="http://schemas.openxmlformats.org/officeDocument/2006/relationships/slide" Target="slide5.xml"/></Relationships>
</file>

<file path=ppt/slides/_rels/slide79.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image" Target="../media/image90.jp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image" Target="../media/image16.jpg"/><Relationship Id="rId1" Type="http://schemas.openxmlformats.org/officeDocument/2006/relationships/slideLayout" Target="../slideLayouts/slideLayout4.xml"/><Relationship Id="rId6" Type="http://schemas.openxmlformats.org/officeDocument/2006/relationships/slide" Target="slide5.xml"/><Relationship Id="rId5" Type="http://schemas.openxmlformats.org/officeDocument/2006/relationships/image" Target="../media/image19.jpeg"/><Relationship Id="rId4" Type="http://schemas.openxmlformats.org/officeDocument/2006/relationships/image" Target="../media/image18.jpg"/></Relationships>
</file>

<file path=ppt/slides/_rels/slide80.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image" Target="../media/image91.jpg"/><Relationship Id="rId1" Type="http://schemas.openxmlformats.org/officeDocument/2006/relationships/slideLayout" Target="../slideLayouts/slideLayout4.xml"/></Relationships>
</file>

<file path=ppt/slides/_rels/slide81.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image" Target="../media/image92.jpg"/><Relationship Id="rId1" Type="http://schemas.openxmlformats.org/officeDocument/2006/relationships/slideLayout" Target="../slideLayouts/slideLayout4.xml"/></Relationships>
</file>

<file path=ppt/slides/_rels/slide82.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slide" Target="slide5.xml"/><Relationship Id="rId1" Type="http://schemas.openxmlformats.org/officeDocument/2006/relationships/slideLayout" Target="../slideLayouts/slideLayout4.xml"/></Relationships>
</file>

<file path=ppt/slides/_rels/slide83.xml.rels><?xml version="1.0" encoding="UTF-8" standalone="yes"?>
<Relationships xmlns="http://schemas.openxmlformats.org/package/2006/relationships"><Relationship Id="rId3" Type="http://schemas.openxmlformats.org/officeDocument/2006/relationships/image" Target="../media/image94.png"/><Relationship Id="rId2" Type="http://schemas.openxmlformats.org/officeDocument/2006/relationships/slide" Target="slide5.xml"/><Relationship Id="rId1" Type="http://schemas.openxmlformats.org/officeDocument/2006/relationships/slideLayout" Target="../slideLayouts/slideLayout4.xml"/></Relationships>
</file>

<file path=ppt/slides/_rels/slide84.xml.rels><?xml version="1.0" encoding="UTF-8" standalone="yes"?>
<Relationships xmlns="http://schemas.openxmlformats.org/package/2006/relationships"><Relationship Id="rId3" Type="http://schemas.openxmlformats.org/officeDocument/2006/relationships/image" Target="../media/image95.jpg"/><Relationship Id="rId2" Type="http://schemas.openxmlformats.org/officeDocument/2006/relationships/slide" Target="slide5.xml"/><Relationship Id="rId1" Type="http://schemas.openxmlformats.org/officeDocument/2006/relationships/slideLayout" Target="../slideLayouts/slideLayout4.xml"/><Relationship Id="rId4" Type="http://schemas.openxmlformats.org/officeDocument/2006/relationships/image" Target="../media/image96.jpg"/></Relationships>
</file>

<file path=ppt/slides/_rels/slide85.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image" Target="../media/image45.jpg"/><Relationship Id="rId1" Type="http://schemas.openxmlformats.org/officeDocument/2006/relationships/slideLayout" Target="../slideLayouts/slideLayout4.xml"/></Relationships>
</file>

<file path=ppt/slides/_rels/slide86.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image" Target="../media/image58.jpg"/><Relationship Id="rId1" Type="http://schemas.openxmlformats.org/officeDocument/2006/relationships/slideLayout" Target="../slideLayouts/slideLayout4.xml"/></Relationships>
</file>

<file path=ppt/slides/_rels/slide87.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image" Target="../media/image97.jpg"/><Relationship Id="rId1" Type="http://schemas.openxmlformats.org/officeDocument/2006/relationships/slideLayout" Target="../slideLayouts/slideLayout4.xml"/></Relationships>
</file>

<file path=ppt/slides/_rels/slide88.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image" Target="../media/image98.jpg"/><Relationship Id="rId1" Type="http://schemas.openxmlformats.org/officeDocument/2006/relationships/slideLayout" Target="../slideLayouts/slideLayout4.xml"/></Relationships>
</file>

<file path=ppt/slides/_rels/slide89.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image" Target="../media/image99.jp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slide" Target="slide5.xml"/><Relationship Id="rId1" Type="http://schemas.openxmlformats.org/officeDocument/2006/relationships/slideLayout" Target="../slideLayouts/slideLayout4.xml"/><Relationship Id="rId5" Type="http://schemas.openxmlformats.org/officeDocument/2006/relationships/image" Target="../media/image22.jpg"/><Relationship Id="rId4" Type="http://schemas.openxmlformats.org/officeDocument/2006/relationships/image" Target="../media/image21.jpg"/></Relationships>
</file>

<file path=ppt/slides/_rels/slide90.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image" Target="../media/image100.jpg"/><Relationship Id="rId1" Type="http://schemas.openxmlformats.org/officeDocument/2006/relationships/slideLayout" Target="../slideLayouts/slideLayout4.xml"/></Relationships>
</file>

<file path=ppt/slides/_rels/slide91.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image" Target="../media/image101.png"/><Relationship Id="rId1" Type="http://schemas.openxmlformats.org/officeDocument/2006/relationships/slideLayout" Target="../slideLayouts/slideLayout4.xml"/></Relationships>
</file>

<file path=ppt/slides/_rels/slide92.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image" Target="../media/image102.png"/><Relationship Id="rId1" Type="http://schemas.openxmlformats.org/officeDocument/2006/relationships/slideLayout" Target="../slideLayouts/slideLayout4.xml"/></Relationships>
</file>

<file path=ppt/slides/_rels/slide93.xml.rels><?xml version="1.0" encoding="UTF-8" standalone="yes"?>
<Relationships xmlns="http://schemas.openxmlformats.org/package/2006/relationships"><Relationship Id="rId3" Type="http://schemas.openxmlformats.org/officeDocument/2006/relationships/image" Target="../media/image103.jpg"/><Relationship Id="rId2" Type="http://schemas.openxmlformats.org/officeDocument/2006/relationships/slide" Target="slide5.xml"/><Relationship Id="rId1" Type="http://schemas.openxmlformats.org/officeDocument/2006/relationships/slideLayout" Target="../slideLayouts/slideLayout4.xml"/><Relationship Id="rId4" Type="http://schemas.openxmlformats.org/officeDocument/2006/relationships/image" Target="../media/image104.jpg"/></Relationships>
</file>

<file path=ppt/slides/_rels/slide94.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image" Target="../media/image57.jpg"/><Relationship Id="rId1" Type="http://schemas.openxmlformats.org/officeDocument/2006/relationships/slideLayout" Target="../slideLayouts/slideLayout4.xml"/></Relationships>
</file>

<file path=ppt/slides/_rels/slide95.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image" Target="../media/image58.jpg"/><Relationship Id="rId1" Type="http://schemas.openxmlformats.org/officeDocument/2006/relationships/slideLayout" Target="../slideLayouts/slideLayout4.xml"/></Relationships>
</file>

<file path=ppt/slides/_rels/slide96.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image" Target="../media/image97.jpg"/><Relationship Id="rId1" Type="http://schemas.openxmlformats.org/officeDocument/2006/relationships/slideLayout" Target="../slideLayouts/slideLayout4.xml"/></Relationships>
</file>

<file path=ppt/slides/_rels/slide97.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image" Target="../media/image105.jpg"/><Relationship Id="rId1" Type="http://schemas.openxmlformats.org/officeDocument/2006/relationships/slideLayout" Target="../slideLayouts/slideLayout4.xml"/></Relationships>
</file>

<file path=ppt/slides/_rels/slide98.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image" Target="../media/image106.jpg"/><Relationship Id="rId1" Type="http://schemas.openxmlformats.org/officeDocument/2006/relationships/slideLayout" Target="../slideLayouts/slideLayout4.xml"/></Relationships>
</file>

<file path=ppt/slides/_rels/slide99.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image" Target="../media/image107.jp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Grafik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501008"/>
            <a:ext cx="9144000" cy="2628900"/>
          </a:xfrm>
          <a:prstGeom prst="rect">
            <a:avLst/>
          </a:prstGeom>
        </p:spPr>
      </p:pic>
    </p:spTree>
    <p:extLst>
      <p:ext uri="{BB962C8B-B14F-4D97-AF65-F5344CB8AC3E}">
        <p14:creationId xmlns:p14="http://schemas.microsoft.com/office/powerpoint/2010/main" val="100144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10</a:t>
            </a:fld>
            <a:endParaRPr lang="de-DE" dirty="0"/>
          </a:p>
        </p:txBody>
      </p:sp>
      <p:sp>
        <p:nvSpPr>
          <p:cNvPr id="5" name="Titel 4"/>
          <p:cNvSpPr>
            <a:spLocks noGrp="1"/>
          </p:cNvSpPr>
          <p:nvPr>
            <p:ph type="title"/>
          </p:nvPr>
        </p:nvSpPr>
        <p:spPr/>
        <p:txBody>
          <a:bodyPr>
            <a:normAutofit/>
          </a:bodyPr>
          <a:lstStyle/>
          <a:p>
            <a:r>
              <a:rPr lang="de-DE" dirty="0"/>
              <a:t>IC-KP2-2HB21 + IUH-F19x-V1 MF TwinCAT 3</a:t>
            </a:r>
          </a:p>
        </p:txBody>
      </p:sp>
      <p:sp>
        <p:nvSpPr>
          <p:cNvPr id="6" name="Inhaltsplatzhalter 5"/>
          <p:cNvSpPr>
            <a:spLocks noGrp="1"/>
          </p:cNvSpPr>
          <p:nvPr>
            <p:ph sz="quarter" idx="14"/>
          </p:nvPr>
        </p:nvSpPr>
        <p:spPr>
          <a:xfrm>
            <a:off x="180000" y="1512000"/>
            <a:ext cx="8784000" cy="1514000"/>
          </a:xfrm>
        </p:spPr>
        <p:txBody>
          <a:bodyPr/>
          <a:lstStyle/>
          <a:p>
            <a:pPr marL="0" indent="0">
              <a:buNone/>
            </a:pPr>
            <a:r>
              <a:rPr lang="de-DE" dirty="0"/>
              <a:t>Änderung EtherCAT Telegrammlänge</a:t>
            </a:r>
          </a:p>
          <a:p>
            <a:pPr marL="285750" indent="-285750">
              <a:buFont typeface="Arial" panose="020B0604020202020204" pitchFamily="34" charset="0"/>
              <a:buChar char="•"/>
            </a:pPr>
            <a:r>
              <a:rPr lang="de-DE" sz="1400" b="0" dirty="0"/>
              <a:t>ESC Zugriff </a:t>
            </a:r>
            <a:r>
              <a:rPr lang="de-DE" sz="1400" b="0" dirty="0">
                <a:sym typeface="Wingdings" panose="05000000000000000000" pitchFamily="2" charset="2"/>
              </a:rPr>
              <a:t> EEPROM  Smart View  Schreibe EEPROM  neue Modulgröße auswählen</a:t>
            </a:r>
            <a:endParaRPr lang="de-DE" sz="1400" b="0" dirty="0"/>
          </a:p>
        </p:txBody>
      </p:sp>
      <p:sp>
        <p:nvSpPr>
          <p:cNvPr id="7" name="Interaktive Schaltfläche: Zur Startseite wechseln 6">
            <a:hlinkClick r:id="rId2" action="ppaction://hlinksldjump" highlightClick="1"/>
            <a:extLst>
              <a:ext uri="{FF2B5EF4-FFF2-40B4-BE49-F238E27FC236}">
                <a16:creationId xmlns:a16="http://schemas.microsoft.com/office/drawing/2014/main" id="{1B9FAED0-4D72-4AAC-8CC0-9AECE1E2D0CF}"/>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1" name="Gerade Verbindung mit Pfeil 10">
            <a:extLst>
              <a:ext uri="{FF2B5EF4-FFF2-40B4-BE49-F238E27FC236}">
                <a16:creationId xmlns:a16="http://schemas.microsoft.com/office/drawing/2014/main" id="{AE36CE76-957C-4309-875C-A8CDDB249538}"/>
              </a:ext>
            </a:extLst>
          </p:cNvPr>
          <p:cNvCxnSpPr>
            <a:cxnSpLocks/>
          </p:cNvCxnSpPr>
          <p:nvPr/>
        </p:nvCxnSpPr>
        <p:spPr>
          <a:xfrm>
            <a:off x="107504" y="4389812"/>
            <a:ext cx="258563" cy="171233"/>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2" name="Gerade Verbindung mit Pfeil 11">
            <a:extLst>
              <a:ext uri="{FF2B5EF4-FFF2-40B4-BE49-F238E27FC236}">
                <a16:creationId xmlns:a16="http://schemas.microsoft.com/office/drawing/2014/main" id="{570F1826-1617-459A-9DA7-1B04AAECD768}"/>
              </a:ext>
            </a:extLst>
          </p:cNvPr>
          <p:cNvCxnSpPr>
            <a:cxnSpLocks/>
          </p:cNvCxnSpPr>
          <p:nvPr/>
        </p:nvCxnSpPr>
        <p:spPr>
          <a:xfrm flipH="1" flipV="1">
            <a:off x="1619672" y="5670462"/>
            <a:ext cx="288032" cy="360039"/>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4" name="Gerade Verbindung mit Pfeil 13">
            <a:extLst>
              <a:ext uri="{FF2B5EF4-FFF2-40B4-BE49-F238E27FC236}">
                <a16:creationId xmlns:a16="http://schemas.microsoft.com/office/drawing/2014/main" id="{AE998655-63A4-4C13-BD31-715F401886B7}"/>
              </a:ext>
            </a:extLst>
          </p:cNvPr>
          <p:cNvCxnSpPr>
            <a:cxnSpLocks/>
          </p:cNvCxnSpPr>
          <p:nvPr/>
        </p:nvCxnSpPr>
        <p:spPr>
          <a:xfrm>
            <a:off x="2898000" y="6037234"/>
            <a:ext cx="258563" cy="171233"/>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5" name="Rechteck 14">
            <a:extLst>
              <a:ext uri="{FF2B5EF4-FFF2-40B4-BE49-F238E27FC236}">
                <a16:creationId xmlns:a16="http://schemas.microsoft.com/office/drawing/2014/main" id="{BCD9DEEF-30F7-4927-928A-814CDD26D737}"/>
              </a:ext>
            </a:extLst>
          </p:cNvPr>
          <p:cNvSpPr/>
          <p:nvPr/>
        </p:nvSpPr>
        <p:spPr>
          <a:xfrm>
            <a:off x="6876256" y="3573015"/>
            <a:ext cx="1576120" cy="25898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9" name="Grafik 8">
            <a:extLst>
              <a:ext uri="{FF2B5EF4-FFF2-40B4-BE49-F238E27FC236}">
                <a16:creationId xmlns:a16="http://schemas.microsoft.com/office/drawing/2014/main" id="{FEF99FFF-F5FC-48D8-901A-479A64C6E82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504" y="3083025"/>
            <a:ext cx="4455033" cy="3450753"/>
          </a:xfrm>
          <a:prstGeom prst="rect">
            <a:avLst/>
          </a:prstGeom>
        </p:spPr>
      </p:pic>
      <p:pic>
        <p:nvPicPr>
          <p:cNvPr id="18" name="Grafik 17">
            <a:extLst>
              <a:ext uri="{FF2B5EF4-FFF2-40B4-BE49-F238E27FC236}">
                <a16:creationId xmlns:a16="http://schemas.microsoft.com/office/drawing/2014/main" id="{8A95451E-B419-471E-A97E-024E28FB8BC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72000" y="3083025"/>
            <a:ext cx="4464496" cy="3450753"/>
          </a:xfrm>
          <a:prstGeom prst="rect">
            <a:avLst/>
          </a:prstGeom>
        </p:spPr>
      </p:pic>
      <p:cxnSp>
        <p:nvCxnSpPr>
          <p:cNvPr id="19" name="Gerade Verbindung mit Pfeil 18">
            <a:extLst>
              <a:ext uri="{FF2B5EF4-FFF2-40B4-BE49-F238E27FC236}">
                <a16:creationId xmlns:a16="http://schemas.microsoft.com/office/drawing/2014/main" id="{C8D3A7F9-1152-4A4C-A87F-79E8F61E17C1}"/>
              </a:ext>
            </a:extLst>
          </p:cNvPr>
          <p:cNvCxnSpPr>
            <a:cxnSpLocks/>
          </p:cNvCxnSpPr>
          <p:nvPr/>
        </p:nvCxnSpPr>
        <p:spPr>
          <a:xfrm>
            <a:off x="236785" y="3953022"/>
            <a:ext cx="258563" cy="171233"/>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0" name="Gerade Verbindung mit Pfeil 19">
            <a:extLst>
              <a:ext uri="{FF2B5EF4-FFF2-40B4-BE49-F238E27FC236}">
                <a16:creationId xmlns:a16="http://schemas.microsoft.com/office/drawing/2014/main" id="{7264C0FE-D8F7-4DF1-9951-9D699CF098E0}"/>
              </a:ext>
            </a:extLst>
          </p:cNvPr>
          <p:cNvCxnSpPr>
            <a:cxnSpLocks/>
          </p:cNvCxnSpPr>
          <p:nvPr/>
        </p:nvCxnSpPr>
        <p:spPr>
          <a:xfrm>
            <a:off x="708766" y="5764864"/>
            <a:ext cx="258563" cy="171233"/>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21" name="Rechteck 20">
            <a:extLst>
              <a:ext uri="{FF2B5EF4-FFF2-40B4-BE49-F238E27FC236}">
                <a16:creationId xmlns:a16="http://schemas.microsoft.com/office/drawing/2014/main" id="{CF1A5902-8EE9-4E41-A9AE-F62265702038}"/>
              </a:ext>
            </a:extLst>
          </p:cNvPr>
          <p:cNvSpPr/>
          <p:nvPr/>
        </p:nvSpPr>
        <p:spPr>
          <a:xfrm>
            <a:off x="4691818" y="3573015"/>
            <a:ext cx="1600318" cy="767319"/>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cxnSp>
        <p:nvCxnSpPr>
          <p:cNvPr id="22" name="Gerade Verbindung mit Pfeil 21">
            <a:extLst>
              <a:ext uri="{FF2B5EF4-FFF2-40B4-BE49-F238E27FC236}">
                <a16:creationId xmlns:a16="http://schemas.microsoft.com/office/drawing/2014/main" id="{C890616C-A8EC-44E5-B62A-C1259F734A88}"/>
              </a:ext>
            </a:extLst>
          </p:cNvPr>
          <p:cNvCxnSpPr>
            <a:cxnSpLocks/>
          </p:cNvCxnSpPr>
          <p:nvPr/>
        </p:nvCxnSpPr>
        <p:spPr>
          <a:xfrm>
            <a:off x="8201869" y="3206501"/>
            <a:ext cx="258563" cy="171233"/>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596091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Grafik 7">
            <a:extLst>
              <a:ext uri="{FF2B5EF4-FFF2-40B4-BE49-F238E27FC236}">
                <a16:creationId xmlns:a16="http://schemas.microsoft.com/office/drawing/2014/main" id="{7A090EA9-273F-4310-A090-7CEEC64B42E6}"/>
              </a:ext>
            </a:extLst>
          </p:cNvPr>
          <p:cNvPicPr>
            <a:picLocks noChangeAspect="1"/>
          </p:cNvPicPr>
          <p:nvPr/>
        </p:nvPicPr>
        <p:blipFill rotWithShape="1">
          <a:blip r:embed="rId2">
            <a:extLst>
              <a:ext uri="{28A0092B-C50C-407E-A947-70E740481C1C}">
                <a14:useLocalDpi xmlns:a14="http://schemas.microsoft.com/office/drawing/2010/main" val="0"/>
              </a:ext>
            </a:extLst>
          </a:blip>
          <a:srcRect t="11106" r="34250"/>
          <a:stretch/>
        </p:blipFill>
        <p:spPr>
          <a:xfrm>
            <a:off x="123444" y="3286455"/>
            <a:ext cx="4680000" cy="1964856"/>
          </a:xfrm>
          <a:prstGeom prst="rect">
            <a:avLst/>
          </a:prstGeom>
        </p:spPr>
      </p:pic>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100</a:t>
            </a:fld>
            <a:endParaRPr lang="de-DE" dirty="0"/>
          </a:p>
        </p:txBody>
      </p:sp>
      <p:sp>
        <p:nvSpPr>
          <p:cNvPr id="5" name="Titel 4"/>
          <p:cNvSpPr>
            <a:spLocks noGrp="1"/>
          </p:cNvSpPr>
          <p:nvPr>
            <p:ph type="title"/>
          </p:nvPr>
        </p:nvSpPr>
        <p:spPr/>
        <p:txBody>
          <a:bodyPr>
            <a:normAutofit/>
          </a:bodyPr>
          <a:lstStyle/>
          <a:p>
            <a:r>
              <a:rPr lang="de-DE" dirty="0"/>
              <a:t>IC-KP2-2HB21 + IUH-F19x-V1 MF TwinCAT 3</a:t>
            </a:r>
          </a:p>
        </p:txBody>
      </p:sp>
      <p:sp>
        <p:nvSpPr>
          <p:cNvPr id="6" name="Inhaltsplatzhalter 5"/>
          <p:cNvSpPr>
            <a:spLocks noGrp="1"/>
          </p:cNvSpPr>
          <p:nvPr>
            <p:ph sz="quarter" idx="14"/>
          </p:nvPr>
        </p:nvSpPr>
        <p:spPr/>
        <p:txBody>
          <a:bodyPr/>
          <a:lstStyle/>
          <a:p>
            <a:pPr marL="0" indent="0">
              <a:buNone/>
            </a:pPr>
            <a:r>
              <a:rPr lang="de-DE" dirty="0"/>
              <a:t>Beispiel 9: Enhanced Read Words</a:t>
            </a:r>
          </a:p>
          <a:p>
            <a:pPr marL="285750" indent="-285750">
              <a:buFont typeface="Arial" panose="020B0604020202020204" pitchFamily="34" charset="0"/>
              <a:buChar char="•"/>
            </a:pPr>
            <a:r>
              <a:rPr lang="de-DE" sz="1200" b="0" dirty="0"/>
              <a:t>permanenter Lesevorgang auf den Nutzdatenbereich (User Memory) eines Datenträgers; Zugriff auf 2-Byte Datenblöcke</a:t>
            </a:r>
          </a:p>
          <a:p>
            <a:pPr marL="285750" indent="-285750">
              <a:buFont typeface="Arial" panose="020B0604020202020204" pitchFamily="34" charset="0"/>
              <a:buChar char="•"/>
            </a:pPr>
            <a:r>
              <a:rPr lang="de-DE" sz="1200" b="0" dirty="0"/>
              <a:t>I_b_UserMemory_UID := </a:t>
            </a:r>
            <a:r>
              <a:rPr lang="de-DE" sz="1200" b="0" dirty="0" err="1"/>
              <a:t>False</a:t>
            </a:r>
            <a:r>
              <a:rPr lang="de-DE" sz="1200" b="0" dirty="0"/>
              <a:t> und </a:t>
            </a:r>
            <a:r>
              <a:rPr lang="de-DE" sz="1200" b="0" dirty="0" err="1"/>
              <a:t>I_b_EPC</a:t>
            </a:r>
            <a:r>
              <a:rPr lang="de-DE" sz="1200" b="0" dirty="0"/>
              <a:t> := </a:t>
            </a:r>
            <a:r>
              <a:rPr lang="de-DE" sz="1200" b="0" dirty="0" err="1"/>
              <a:t>False</a:t>
            </a:r>
            <a:r>
              <a:rPr lang="de-DE" sz="1200" b="0" dirty="0"/>
              <a:t> und </a:t>
            </a:r>
            <a:r>
              <a:rPr lang="de-DE" sz="1200" b="0" dirty="0" err="1"/>
              <a:t>I_b_SingleEnhanced</a:t>
            </a:r>
            <a:r>
              <a:rPr lang="de-DE" sz="1200" b="0" dirty="0"/>
              <a:t> := True</a:t>
            </a:r>
          </a:p>
          <a:p>
            <a:pPr marL="285750" indent="-285750">
              <a:buFont typeface="Arial" panose="020B0604020202020204" pitchFamily="34" charset="0"/>
              <a:buChar char="•"/>
            </a:pPr>
            <a:r>
              <a:rPr lang="de-DE" sz="1200" b="0" dirty="0" err="1"/>
              <a:t>I_w_StartAddress</a:t>
            </a:r>
            <a:r>
              <a:rPr lang="de-DE" sz="1200" b="0" dirty="0"/>
              <a:t> := 16#0000 (variabel) und </a:t>
            </a:r>
            <a:r>
              <a:rPr lang="de-DE" sz="1200" b="0" dirty="0" err="1"/>
              <a:t>I_i_WordNumber</a:t>
            </a:r>
            <a:r>
              <a:rPr lang="de-DE" sz="1200" b="0" dirty="0"/>
              <a:t> := 2 (variabel)</a:t>
            </a:r>
          </a:p>
          <a:p>
            <a:pPr marL="285750" indent="-285750">
              <a:buFont typeface="Arial" panose="020B0604020202020204" pitchFamily="34" charset="0"/>
              <a:buChar char="•"/>
            </a:pPr>
            <a:r>
              <a:rPr lang="de-DE" sz="1200" b="0" dirty="0"/>
              <a:t>Start durch positive Flanke auf </a:t>
            </a:r>
            <a:r>
              <a:rPr lang="de-DE" sz="1200" b="0" dirty="0" err="1"/>
              <a:t>I_b_StartRead</a:t>
            </a:r>
            <a:r>
              <a:rPr lang="de-DE" sz="1200" b="0" dirty="0"/>
              <a:t>; Ende über </a:t>
            </a:r>
            <a:r>
              <a:rPr lang="de-DE" sz="1200" b="0" dirty="0" err="1"/>
              <a:t>Quit</a:t>
            </a:r>
            <a:r>
              <a:rPr lang="de-DE" sz="1200" b="0" dirty="0"/>
              <a:t>-Befehl oder Initialisierung</a:t>
            </a:r>
          </a:p>
          <a:p>
            <a:pPr marL="285750" indent="-285750">
              <a:buFont typeface="Arial" panose="020B0604020202020204" pitchFamily="34" charset="0"/>
              <a:buChar char="•"/>
            </a:pPr>
            <a:r>
              <a:rPr lang="de-DE" sz="1200" b="0" dirty="0"/>
              <a:t>Empfang neuer Daten wird über Signalwechsel 0 </a:t>
            </a:r>
            <a:r>
              <a:rPr lang="de-DE" sz="1200" b="0" dirty="0">
                <a:sym typeface="Wingdings" panose="05000000000000000000" pitchFamily="2" charset="2"/>
              </a:rPr>
              <a:t> 1 an </a:t>
            </a:r>
            <a:r>
              <a:rPr lang="de-DE" sz="1200" b="0" dirty="0" err="1">
                <a:sym typeface="Wingdings" panose="05000000000000000000" pitchFamily="2" charset="2"/>
              </a:rPr>
              <a:t>IO_b_NewData</a:t>
            </a:r>
            <a:r>
              <a:rPr lang="de-DE" sz="1200" b="0" dirty="0">
                <a:sym typeface="Wingdings" panose="05000000000000000000" pitchFamily="2" charset="2"/>
              </a:rPr>
              <a:t> signalisiert</a:t>
            </a:r>
          </a:p>
          <a:p>
            <a:pPr marL="285750" indent="-285750">
              <a:buFont typeface="Arial" panose="020B0604020202020204" pitchFamily="34" charset="0"/>
              <a:buChar char="•"/>
            </a:pPr>
            <a:r>
              <a:rPr lang="de-DE" sz="1200" b="0" dirty="0">
                <a:sym typeface="Wingdings" panose="05000000000000000000" pitchFamily="2" charset="2"/>
              </a:rPr>
              <a:t>Rücksetzen von </a:t>
            </a:r>
            <a:r>
              <a:rPr lang="de-DE" sz="1200" b="0" dirty="0" err="1">
                <a:sym typeface="Wingdings" panose="05000000000000000000" pitchFamily="2" charset="2"/>
              </a:rPr>
              <a:t>IO_b_NewData</a:t>
            </a:r>
            <a:r>
              <a:rPr lang="de-DE" sz="1200" b="0" dirty="0">
                <a:sym typeface="Wingdings" panose="05000000000000000000" pitchFamily="2" charset="2"/>
              </a:rPr>
              <a:t> durch den Anwender</a:t>
            </a:r>
            <a:endParaRPr lang="de-DE" sz="1200" b="0" dirty="0"/>
          </a:p>
        </p:txBody>
      </p:sp>
      <p:sp>
        <p:nvSpPr>
          <p:cNvPr id="19" name="Interaktive Schaltfläche: Zur Startseite wechseln 18">
            <a:hlinkClick r:id="rId3" action="ppaction://hlinksldjump" highlightClick="1"/>
            <a:extLst>
              <a:ext uri="{FF2B5EF4-FFF2-40B4-BE49-F238E27FC236}">
                <a16:creationId xmlns:a16="http://schemas.microsoft.com/office/drawing/2014/main" id="{5D0D6CB6-D5E6-40CF-8D9F-56600130031E}"/>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feld 21">
            <a:extLst>
              <a:ext uri="{FF2B5EF4-FFF2-40B4-BE49-F238E27FC236}">
                <a16:creationId xmlns:a16="http://schemas.microsoft.com/office/drawing/2014/main" id="{6F384D32-D4F2-47E0-B0B4-E91B6156A62F}"/>
              </a:ext>
            </a:extLst>
          </p:cNvPr>
          <p:cNvSpPr txBox="1"/>
          <p:nvPr/>
        </p:nvSpPr>
        <p:spPr>
          <a:xfrm>
            <a:off x="123444" y="5393301"/>
            <a:ext cx="1892613" cy="1180699"/>
          </a:xfrm>
          <a:prstGeom prst="rect">
            <a:avLst/>
          </a:prstGeom>
          <a:noFill/>
          <a:ln>
            <a:solidFill>
              <a:schemeClr val="tx2"/>
            </a:solidFill>
          </a:ln>
        </p:spPr>
        <p:txBody>
          <a:bodyPr wrap="square" lIns="36000" tIns="36000" rIns="36000" bIns="36000" rtlCol="0">
            <a:spAutoFit/>
          </a:bodyPr>
          <a:lstStyle/>
          <a:p>
            <a:r>
              <a:rPr lang="de-DE" sz="900" dirty="0">
                <a:solidFill>
                  <a:schemeClr val="tx2"/>
                </a:solidFill>
              </a:rPr>
              <a:t>Start Lesevorgang; kein Tag in der Erfassungszone:</a:t>
            </a:r>
          </a:p>
          <a:p>
            <a:r>
              <a:rPr lang="de-DE" sz="900" dirty="0" err="1">
                <a:solidFill>
                  <a:schemeClr val="tx2"/>
                </a:solidFill>
              </a:rPr>
              <a:t>SingleEnhanced</a:t>
            </a:r>
            <a:r>
              <a:rPr lang="de-DE" sz="900" dirty="0">
                <a:solidFill>
                  <a:schemeClr val="tx2"/>
                </a:solidFill>
              </a:rPr>
              <a:t> 	:= True</a:t>
            </a:r>
          </a:p>
          <a:p>
            <a:r>
              <a:rPr lang="de-DE" sz="900" dirty="0" err="1">
                <a:solidFill>
                  <a:schemeClr val="tx2"/>
                </a:solidFill>
              </a:rPr>
              <a:t>User_UID</a:t>
            </a:r>
            <a:r>
              <a:rPr lang="de-DE" sz="900" dirty="0">
                <a:solidFill>
                  <a:schemeClr val="tx2"/>
                </a:solidFill>
              </a:rPr>
              <a:t> 	:= </a:t>
            </a:r>
            <a:r>
              <a:rPr lang="de-DE" sz="900" dirty="0" err="1">
                <a:solidFill>
                  <a:schemeClr val="tx2"/>
                </a:solidFill>
              </a:rPr>
              <a:t>False</a:t>
            </a:r>
            <a:endParaRPr lang="de-DE" sz="900" dirty="0">
              <a:solidFill>
                <a:schemeClr val="tx2"/>
              </a:solidFill>
            </a:endParaRPr>
          </a:p>
          <a:p>
            <a:r>
              <a:rPr lang="de-DE" sz="900" dirty="0">
                <a:solidFill>
                  <a:schemeClr val="tx2"/>
                </a:solidFill>
              </a:rPr>
              <a:t>EPC 	:= </a:t>
            </a:r>
            <a:r>
              <a:rPr lang="de-DE" sz="900" dirty="0" err="1">
                <a:solidFill>
                  <a:schemeClr val="tx2"/>
                </a:solidFill>
              </a:rPr>
              <a:t>False</a:t>
            </a:r>
            <a:endParaRPr lang="de-DE" sz="900" dirty="0">
              <a:solidFill>
                <a:schemeClr val="tx2"/>
              </a:solidFill>
            </a:endParaRPr>
          </a:p>
          <a:p>
            <a:r>
              <a:rPr lang="de-DE" sz="900" dirty="0" err="1">
                <a:solidFill>
                  <a:schemeClr val="tx2"/>
                </a:solidFill>
              </a:rPr>
              <a:t>StartRead</a:t>
            </a:r>
            <a:r>
              <a:rPr lang="de-DE" sz="900" dirty="0">
                <a:solidFill>
                  <a:schemeClr val="tx2"/>
                </a:solidFill>
              </a:rPr>
              <a:t> 	:= True</a:t>
            </a:r>
          </a:p>
          <a:p>
            <a:r>
              <a:rPr lang="de-DE" sz="900" dirty="0">
                <a:solidFill>
                  <a:schemeClr val="tx2"/>
                </a:solidFill>
              </a:rPr>
              <a:t>Status 	= 16#05</a:t>
            </a:r>
          </a:p>
          <a:p>
            <a:r>
              <a:rPr lang="de-DE" sz="900" dirty="0" err="1">
                <a:solidFill>
                  <a:schemeClr val="tx2"/>
                </a:solidFill>
              </a:rPr>
              <a:t>NewData</a:t>
            </a:r>
            <a:r>
              <a:rPr lang="de-DE" sz="900" dirty="0">
                <a:solidFill>
                  <a:schemeClr val="tx2"/>
                </a:solidFill>
              </a:rPr>
              <a:t> 	= True (0 </a:t>
            </a:r>
            <a:r>
              <a:rPr lang="de-DE" sz="900" dirty="0">
                <a:solidFill>
                  <a:schemeClr val="tx2"/>
                </a:solidFill>
                <a:sym typeface="Wingdings" panose="05000000000000000000" pitchFamily="2" charset="2"/>
              </a:rPr>
              <a:t> 1)</a:t>
            </a:r>
            <a:endParaRPr lang="de-DE" sz="900" dirty="0">
              <a:solidFill>
                <a:schemeClr val="tx2"/>
              </a:solidFill>
            </a:endParaRPr>
          </a:p>
        </p:txBody>
      </p:sp>
      <p:sp>
        <p:nvSpPr>
          <p:cNvPr id="23" name="Textfeld 22">
            <a:extLst>
              <a:ext uri="{FF2B5EF4-FFF2-40B4-BE49-F238E27FC236}">
                <a16:creationId xmlns:a16="http://schemas.microsoft.com/office/drawing/2014/main" id="{D8E3B5DC-6987-420C-982C-5E2F3638F7CC}"/>
              </a:ext>
            </a:extLst>
          </p:cNvPr>
          <p:cNvSpPr txBox="1"/>
          <p:nvPr/>
        </p:nvSpPr>
        <p:spPr>
          <a:xfrm>
            <a:off x="2092632" y="5400323"/>
            <a:ext cx="1892613" cy="1180699"/>
          </a:xfrm>
          <a:prstGeom prst="rect">
            <a:avLst/>
          </a:prstGeom>
          <a:noFill/>
          <a:ln>
            <a:solidFill>
              <a:schemeClr val="tx2"/>
            </a:solidFill>
          </a:ln>
        </p:spPr>
        <p:txBody>
          <a:bodyPr wrap="square" lIns="36000" tIns="36000" rIns="36000" bIns="36000" rtlCol="0">
            <a:spAutoFit/>
          </a:bodyPr>
          <a:lstStyle/>
          <a:p>
            <a:r>
              <a:rPr lang="de-DE" sz="900" dirty="0">
                <a:solidFill>
                  <a:schemeClr val="tx2"/>
                </a:solidFill>
              </a:rPr>
              <a:t>Tag in der Erfassungszone; Empfang eingelesene Daten Tag A:</a:t>
            </a:r>
          </a:p>
          <a:p>
            <a:r>
              <a:rPr lang="de-DE" sz="900" dirty="0" err="1">
                <a:solidFill>
                  <a:schemeClr val="tx2"/>
                </a:solidFill>
              </a:rPr>
              <a:t>Busy</a:t>
            </a:r>
            <a:r>
              <a:rPr lang="de-DE" sz="900" dirty="0">
                <a:solidFill>
                  <a:schemeClr val="tx2"/>
                </a:solidFill>
              </a:rPr>
              <a:t> 	= True</a:t>
            </a:r>
          </a:p>
          <a:p>
            <a:r>
              <a:rPr lang="de-DE" sz="900" dirty="0" err="1">
                <a:solidFill>
                  <a:schemeClr val="tx2"/>
                </a:solidFill>
              </a:rPr>
              <a:t>Done</a:t>
            </a:r>
            <a:r>
              <a:rPr lang="de-DE" sz="900" dirty="0">
                <a:solidFill>
                  <a:schemeClr val="tx2"/>
                </a:solidFill>
              </a:rPr>
              <a:t> 	= True</a:t>
            </a:r>
          </a:p>
          <a:p>
            <a:r>
              <a:rPr lang="de-DE" sz="900" dirty="0">
                <a:solidFill>
                  <a:schemeClr val="tx2"/>
                </a:solidFill>
              </a:rPr>
              <a:t>Finish	= </a:t>
            </a:r>
            <a:r>
              <a:rPr lang="de-DE" sz="900" dirty="0" err="1">
                <a:solidFill>
                  <a:schemeClr val="tx2"/>
                </a:solidFill>
              </a:rPr>
              <a:t>False</a:t>
            </a:r>
            <a:endParaRPr lang="de-DE" sz="900" dirty="0">
              <a:solidFill>
                <a:schemeClr val="tx2"/>
              </a:solidFill>
            </a:endParaRPr>
          </a:p>
          <a:p>
            <a:r>
              <a:rPr lang="de-DE" sz="900" dirty="0" err="1">
                <a:solidFill>
                  <a:schemeClr val="tx2"/>
                </a:solidFill>
              </a:rPr>
              <a:t>NoDataCarrier</a:t>
            </a:r>
            <a:r>
              <a:rPr lang="de-DE" sz="900" dirty="0">
                <a:solidFill>
                  <a:schemeClr val="tx2"/>
                </a:solidFill>
              </a:rPr>
              <a:t> 	= </a:t>
            </a:r>
            <a:r>
              <a:rPr lang="de-DE" sz="900" dirty="0" err="1">
                <a:solidFill>
                  <a:schemeClr val="tx2"/>
                </a:solidFill>
              </a:rPr>
              <a:t>False</a:t>
            </a:r>
            <a:endParaRPr lang="de-DE" sz="900" dirty="0">
              <a:solidFill>
                <a:schemeClr val="tx2"/>
              </a:solidFill>
            </a:endParaRPr>
          </a:p>
          <a:p>
            <a:r>
              <a:rPr lang="de-DE" sz="900" dirty="0">
                <a:solidFill>
                  <a:schemeClr val="tx2"/>
                </a:solidFill>
              </a:rPr>
              <a:t>Status 	= 16#00</a:t>
            </a:r>
          </a:p>
          <a:p>
            <a:r>
              <a:rPr lang="de-DE" sz="900" dirty="0" err="1">
                <a:solidFill>
                  <a:schemeClr val="tx2"/>
                </a:solidFill>
              </a:rPr>
              <a:t>NewData</a:t>
            </a:r>
            <a:r>
              <a:rPr lang="de-DE" sz="900" dirty="0">
                <a:solidFill>
                  <a:schemeClr val="tx2"/>
                </a:solidFill>
              </a:rPr>
              <a:t> 	= True (0 </a:t>
            </a:r>
            <a:r>
              <a:rPr lang="de-DE" sz="900" dirty="0">
                <a:solidFill>
                  <a:schemeClr val="tx2"/>
                </a:solidFill>
                <a:sym typeface="Wingdings" panose="05000000000000000000" pitchFamily="2" charset="2"/>
              </a:rPr>
              <a:t> 1)</a:t>
            </a:r>
            <a:endParaRPr lang="de-DE" sz="900" dirty="0">
              <a:solidFill>
                <a:schemeClr val="tx2"/>
              </a:solidFill>
            </a:endParaRPr>
          </a:p>
        </p:txBody>
      </p:sp>
      <p:sp>
        <p:nvSpPr>
          <p:cNvPr id="24" name="Textfeld 23">
            <a:extLst>
              <a:ext uri="{FF2B5EF4-FFF2-40B4-BE49-F238E27FC236}">
                <a16:creationId xmlns:a16="http://schemas.microsoft.com/office/drawing/2014/main" id="{C297AE86-F62C-4B9C-B781-BD92F6347111}"/>
              </a:ext>
            </a:extLst>
          </p:cNvPr>
          <p:cNvSpPr txBox="1"/>
          <p:nvPr/>
        </p:nvSpPr>
        <p:spPr>
          <a:xfrm>
            <a:off x="6651630" y="2460643"/>
            <a:ext cx="1821093" cy="1180699"/>
          </a:xfrm>
          <a:prstGeom prst="rect">
            <a:avLst/>
          </a:prstGeom>
          <a:noFill/>
          <a:ln>
            <a:solidFill>
              <a:schemeClr val="tx2"/>
            </a:solidFill>
          </a:ln>
        </p:spPr>
        <p:txBody>
          <a:bodyPr wrap="square" lIns="36000" tIns="36000" rIns="36000" bIns="36000" rtlCol="0">
            <a:spAutoFit/>
          </a:bodyPr>
          <a:lstStyle/>
          <a:p>
            <a:r>
              <a:rPr lang="de-DE" sz="900" dirty="0">
                <a:solidFill>
                  <a:schemeClr val="tx2"/>
                </a:solidFill>
              </a:rPr>
              <a:t>Abbruch Lesevorgang über Quit</a:t>
            </a:r>
          </a:p>
          <a:p>
            <a:r>
              <a:rPr lang="de-DE" sz="900" dirty="0">
                <a:solidFill>
                  <a:schemeClr val="tx2"/>
                </a:solidFill>
                <a:sym typeface="Wingdings" panose="05000000000000000000" pitchFamily="2" charset="2"/>
              </a:rPr>
              <a:t>Quit 	:= True </a:t>
            </a:r>
          </a:p>
          <a:p>
            <a:r>
              <a:rPr lang="de-DE" sz="900" dirty="0" err="1">
                <a:solidFill>
                  <a:schemeClr val="tx2"/>
                </a:solidFill>
                <a:sym typeface="Wingdings" panose="05000000000000000000" pitchFamily="2" charset="2"/>
              </a:rPr>
              <a:t>Busy</a:t>
            </a:r>
            <a:r>
              <a:rPr lang="de-DE" sz="900" dirty="0">
                <a:solidFill>
                  <a:schemeClr val="tx2"/>
                </a:solidFill>
                <a:sym typeface="Wingdings" panose="05000000000000000000" pitchFamily="2" charset="2"/>
              </a:rPr>
              <a:t>	= False </a:t>
            </a:r>
          </a:p>
          <a:p>
            <a:r>
              <a:rPr lang="de-DE" sz="900" dirty="0" err="1">
                <a:solidFill>
                  <a:schemeClr val="tx2"/>
                </a:solidFill>
                <a:sym typeface="Wingdings" panose="05000000000000000000" pitchFamily="2" charset="2"/>
              </a:rPr>
              <a:t>Done</a:t>
            </a:r>
            <a:r>
              <a:rPr lang="de-DE" sz="900" dirty="0">
                <a:solidFill>
                  <a:schemeClr val="tx2"/>
                </a:solidFill>
                <a:sym typeface="Wingdings" panose="05000000000000000000" pitchFamily="2" charset="2"/>
              </a:rPr>
              <a:t> 	= True</a:t>
            </a:r>
          </a:p>
          <a:p>
            <a:r>
              <a:rPr lang="de-DE" sz="900" dirty="0">
                <a:solidFill>
                  <a:schemeClr val="tx2"/>
                </a:solidFill>
                <a:sym typeface="Wingdings" panose="05000000000000000000" pitchFamily="2" charset="2"/>
              </a:rPr>
              <a:t>Finish 	= True</a:t>
            </a:r>
          </a:p>
          <a:p>
            <a:r>
              <a:rPr lang="de-DE" sz="900" dirty="0" err="1">
                <a:solidFill>
                  <a:schemeClr val="tx2"/>
                </a:solidFill>
                <a:sym typeface="Wingdings" panose="05000000000000000000" pitchFamily="2" charset="2"/>
              </a:rPr>
              <a:t>NoDataCarrier</a:t>
            </a:r>
            <a:r>
              <a:rPr lang="de-DE" sz="900" dirty="0">
                <a:solidFill>
                  <a:schemeClr val="tx2"/>
                </a:solidFill>
                <a:sym typeface="Wingdings" panose="05000000000000000000" pitchFamily="2" charset="2"/>
              </a:rPr>
              <a:t>	= </a:t>
            </a:r>
            <a:r>
              <a:rPr lang="de-DE" sz="900" dirty="0" err="1">
                <a:solidFill>
                  <a:schemeClr val="tx2"/>
                </a:solidFill>
                <a:sym typeface="Wingdings" panose="05000000000000000000" pitchFamily="2" charset="2"/>
              </a:rPr>
              <a:t>False</a:t>
            </a:r>
            <a:endParaRPr lang="de-DE" sz="900" dirty="0">
              <a:solidFill>
                <a:schemeClr val="tx2"/>
              </a:solidFill>
              <a:sym typeface="Wingdings" panose="05000000000000000000" pitchFamily="2" charset="2"/>
            </a:endParaRPr>
          </a:p>
          <a:p>
            <a:r>
              <a:rPr lang="de-DE" sz="900" dirty="0">
                <a:solidFill>
                  <a:schemeClr val="tx2"/>
                </a:solidFill>
              </a:rPr>
              <a:t>Status 	= 16#00</a:t>
            </a:r>
            <a:endParaRPr lang="de-DE" sz="900" dirty="0">
              <a:solidFill>
                <a:schemeClr val="tx2"/>
              </a:solidFill>
              <a:sym typeface="Wingdings" panose="05000000000000000000" pitchFamily="2" charset="2"/>
            </a:endParaRPr>
          </a:p>
          <a:p>
            <a:r>
              <a:rPr lang="de-DE" sz="900" dirty="0" err="1">
                <a:solidFill>
                  <a:schemeClr val="tx2"/>
                </a:solidFill>
              </a:rPr>
              <a:t>NewData</a:t>
            </a:r>
            <a:r>
              <a:rPr lang="de-DE" sz="900" dirty="0">
                <a:solidFill>
                  <a:schemeClr val="tx2"/>
                </a:solidFill>
              </a:rPr>
              <a:t> 	= True (0 </a:t>
            </a:r>
            <a:r>
              <a:rPr lang="de-DE" sz="900" dirty="0">
                <a:solidFill>
                  <a:schemeClr val="tx2"/>
                </a:solidFill>
                <a:sym typeface="Wingdings" panose="05000000000000000000" pitchFamily="2" charset="2"/>
              </a:rPr>
              <a:t> 1)</a:t>
            </a:r>
            <a:endParaRPr lang="de-DE" sz="900" dirty="0">
              <a:solidFill>
                <a:schemeClr val="tx2"/>
              </a:solidFill>
            </a:endParaRPr>
          </a:p>
        </p:txBody>
      </p:sp>
      <p:sp>
        <p:nvSpPr>
          <p:cNvPr id="25" name="Textfeld 24">
            <a:extLst>
              <a:ext uri="{FF2B5EF4-FFF2-40B4-BE49-F238E27FC236}">
                <a16:creationId xmlns:a16="http://schemas.microsoft.com/office/drawing/2014/main" id="{1AC59A03-C8B2-4B25-8F84-BC9F017968E8}"/>
              </a:ext>
            </a:extLst>
          </p:cNvPr>
          <p:cNvSpPr txBox="1"/>
          <p:nvPr/>
        </p:nvSpPr>
        <p:spPr>
          <a:xfrm>
            <a:off x="4427984" y="5400323"/>
            <a:ext cx="2304256" cy="1180699"/>
          </a:xfrm>
          <a:prstGeom prst="rect">
            <a:avLst/>
          </a:prstGeom>
          <a:noFill/>
          <a:ln>
            <a:solidFill>
              <a:schemeClr val="tx2"/>
            </a:solidFill>
          </a:ln>
        </p:spPr>
        <p:txBody>
          <a:bodyPr wrap="square" lIns="36000" tIns="36000" rIns="36000" bIns="36000" rtlCol="0">
            <a:spAutoFit/>
          </a:bodyPr>
          <a:lstStyle/>
          <a:p>
            <a:r>
              <a:rPr lang="de-DE" sz="900" dirty="0">
                <a:solidFill>
                  <a:schemeClr val="tx2"/>
                </a:solidFill>
              </a:rPr>
              <a:t>Start Lesevorgang; Lesevorgang aktiviert; Tag in der Erfassungszone:</a:t>
            </a:r>
          </a:p>
          <a:p>
            <a:r>
              <a:rPr lang="de-DE" sz="900" dirty="0" err="1">
                <a:solidFill>
                  <a:schemeClr val="tx2"/>
                </a:solidFill>
              </a:rPr>
              <a:t>SingleEnhanced</a:t>
            </a:r>
            <a:r>
              <a:rPr lang="de-DE" sz="900" dirty="0">
                <a:solidFill>
                  <a:schemeClr val="tx2"/>
                </a:solidFill>
              </a:rPr>
              <a:t> 	:= True</a:t>
            </a:r>
          </a:p>
          <a:p>
            <a:r>
              <a:rPr lang="de-DE" sz="900" dirty="0" err="1">
                <a:solidFill>
                  <a:schemeClr val="tx2"/>
                </a:solidFill>
              </a:rPr>
              <a:t>User_UID</a:t>
            </a:r>
            <a:r>
              <a:rPr lang="de-DE" sz="900" dirty="0">
                <a:solidFill>
                  <a:schemeClr val="tx2"/>
                </a:solidFill>
              </a:rPr>
              <a:t> 	:= </a:t>
            </a:r>
            <a:r>
              <a:rPr lang="de-DE" sz="900" dirty="0" err="1">
                <a:solidFill>
                  <a:schemeClr val="tx2"/>
                </a:solidFill>
              </a:rPr>
              <a:t>False</a:t>
            </a:r>
            <a:endParaRPr lang="de-DE" sz="900" dirty="0">
              <a:solidFill>
                <a:schemeClr val="tx2"/>
              </a:solidFill>
            </a:endParaRPr>
          </a:p>
          <a:p>
            <a:r>
              <a:rPr lang="de-DE" sz="900" dirty="0">
                <a:solidFill>
                  <a:schemeClr val="tx2"/>
                </a:solidFill>
              </a:rPr>
              <a:t>EPC 	:= </a:t>
            </a:r>
            <a:r>
              <a:rPr lang="de-DE" sz="900" dirty="0" err="1">
                <a:solidFill>
                  <a:schemeClr val="tx2"/>
                </a:solidFill>
              </a:rPr>
              <a:t>False</a:t>
            </a:r>
            <a:endParaRPr lang="de-DE" sz="900" dirty="0">
              <a:solidFill>
                <a:schemeClr val="tx2"/>
              </a:solidFill>
            </a:endParaRPr>
          </a:p>
          <a:p>
            <a:r>
              <a:rPr lang="de-DE" sz="900" dirty="0" err="1">
                <a:solidFill>
                  <a:schemeClr val="tx2"/>
                </a:solidFill>
              </a:rPr>
              <a:t>StartRead</a:t>
            </a:r>
            <a:r>
              <a:rPr lang="de-DE" sz="900" dirty="0">
                <a:solidFill>
                  <a:schemeClr val="tx2"/>
                </a:solidFill>
              </a:rPr>
              <a:t> 	:= True</a:t>
            </a:r>
          </a:p>
          <a:p>
            <a:r>
              <a:rPr lang="de-DE" sz="900" dirty="0">
                <a:solidFill>
                  <a:schemeClr val="tx2"/>
                </a:solidFill>
              </a:rPr>
              <a:t>Status 	= 16#00</a:t>
            </a:r>
          </a:p>
          <a:p>
            <a:r>
              <a:rPr lang="de-DE" sz="900" dirty="0" err="1">
                <a:solidFill>
                  <a:schemeClr val="tx2"/>
                </a:solidFill>
              </a:rPr>
              <a:t>NewData</a:t>
            </a:r>
            <a:r>
              <a:rPr lang="de-DE" sz="900" dirty="0">
                <a:solidFill>
                  <a:schemeClr val="tx2"/>
                </a:solidFill>
              </a:rPr>
              <a:t> 	= True (0 </a:t>
            </a:r>
            <a:r>
              <a:rPr lang="de-DE" sz="900" dirty="0">
                <a:solidFill>
                  <a:schemeClr val="tx2"/>
                </a:solidFill>
                <a:sym typeface="Wingdings" panose="05000000000000000000" pitchFamily="2" charset="2"/>
              </a:rPr>
              <a:t> 1)</a:t>
            </a:r>
            <a:endParaRPr lang="de-DE" sz="900" dirty="0">
              <a:solidFill>
                <a:schemeClr val="tx2"/>
              </a:solidFill>
            </a:endParaRPr>
          </a:p>
        </p:txBody>
      </p:sp>
      <p:sp>
        <p:nvSpPr>
          <p:cNvPr id="26" name="Textfeld 25">
            <a:extLst>
              <a:ext uri="{FF2B5EF4-FFF2-40B4-BE49-F238E27FC236}">
                <a16:creationId xmlns:a16="http://schemas.microsoft.com/office/drawing/2014/main" id="{C02BAA98-AE19-42C9-9C71-A6B03B302E0C}"/>
              </a:ext>
            </a:extLst>
          </p:cNvPr>
          <p:cNvSpPr txBox="1"/>
          <p:nvPr/>
        </p:nvSpPr>
        <p:spPr>
          <a:xfrm>
            <a:off x="6649170" y="3754399"/>
            <a:ext cx="1821093" cy="1180699"/>
          </a:xfrm>
          <a:prstGeom prst="rect">
            <a:avLst/>
          </a:prstGeom>
          <a:noFill/>
          <a:ln>
            <a:solidFill>
              <a:schemeClr val="tx2"/>
            </a:solidFill>
          </a:ln>
        </p:spPr>
        <p:txBody>
          <a:bodyPr wrap="square" lIns="36000" tIns="36000" rIns="36000" bIns="36000" rtlCol="0">
            <a:spAutoFit/>
          </a:bodyPr>
          <a:lstStyle/>
          <a:p>
            <a:r>
              <a:rPr lang="de-DE" sz="900" dirty="0">
                <a:solidFill>
                  <a:schemeClr val="tx2"/>
                </a:solidFill>
              </a:rPr>
              <a:t>Lesevorgang aktiv; Tag verlässt Erfassungszone</a:t>
            </a:r>
          </a:p>
          <a:p>
            <a:r>
              <a:rPr lang="de-DE" sz="900" dirty="0" err="1">
                <a:solidFill>
                  <a:schemeClr val="tx2"/>
                </a:solidFill>
                <a:sym typeface="Wingdings" panose="05000000000000000000" pitchFamily="2" charset="2"/>
              </a:rPr>
              <a:t>Busy</a:t>
            </a:r>
            <a:r>
              <a:rPr lang="de-DE" sz="900" dirty="0">
                <a:solidFill>
                  <a:schemeClr val="tx2"/>
                </a:solidFill>
                <a:sym typeface="Wingdings" panose="05000000000000000000" pitchFamily="2" charset="2"/>
              </a:rPr>
              <a:t>	= True </a:t>
            </a:r>
          </a:p>
          <a:p>
            <a:r>
              <a:rPr lang="de-DE" sz="900" dirty="0" err="1">
                <a:solidFill>
                  <a:schemeClr val="tx2"/>
                </a:solidFill>
                <a:sym typeface="Wingdings" panose="05000000000000000000" pitchFamily="2" charset="2"/>
              </a:rPr>
              <a:t>Done</a:t>
            </a:r>
            <a:r>
              <a:rPr lang="de-DE" sz="900" dirty="0">
                <a:solidFill>
                  <a:schemeClr val="tx2"/>
                </a:solidFill>
                <a:sym typeface="Wingdings" panose="05000000000000000000" pitchFamily="2" charset="2"/>
              </a:rPr>
              <a:t> 	= False</a:t>
            </a:r>
          </a:p>
          <a:p>
            <a:r>
              <a:rPr lang="de-DE" sz="900" dirty="0">
                <a:solidFill>
                  <a:schemeClr val="tx2"/>
                </a:solidFill>
                <a:sym typeface="Wingdings" panose="05000000000000000000" pitchFamily="2" charset="2"/>
              </a:rPr>
              <a:t>Finish 	= False</a:t>
            </a:r>
          </a:p>
          <a:p>
            <a:r>
              <a:rPr lang="de-DE" sz="900" dirty="0" err="1">
                <a:solidFill>
                  <a:schemeClr val="tx2"/>
                </a:solidFill>
                <a:sym typeface="Wingdings" panose="05000000000000000000" pitchFamily="2" charset="2"/>
              </a:rPr>
              <a:t>NoDataCarrier</a:t>
            </a:r>
            <a:r>
              <a:rPr lang="de-DE" sz="900" dirty="0">
                <a:solidFill>
                  <a:schemeClr val="tx2"/>
                </a:solidFill>
                <a:sym typeface="Wingdings" panose="05000000000000000000" pitchFamily="2" charset="2"/>
              </a:rPr>
              <a:t>	= True</a:t>
            </a:r>
          </a:p>
          <a:p>
            <a:r>
              <a:rPr lang="de-DE" sz="900" dirty="0">
                <a:solidFill>
                  <a:schemeClr val="tx2"/>
                </a:solidFill>
                <a:sym typeface="Wingdings" panose="05000000000000000000" pitchFamily="2" charset="2"/>
              </a:rPr>
              <a:t>Status	= 16#05</a:t>
            </a:r>
          </a:p>
          <a:p>
            <a:r>
              <a:rPr lang="de-DE" sz="900" dirty="0" err="1">
                <a:solidFill>
                  <a:schemeClr val="tx2"/>
                </a:solidFill>
              </a:rPr>
              <a:t>NewData</a:t>
            </a:r>
            <a:r>
              <a:rPr lang="de-DE" sz="900" dirty="0">
                <a:solidFill>
                  <a:schemeClr val="tx2"/>
                </a:solidFill>
              </a:rPr>
              <a:t> 	= True (0 </a:t>
            </a:r>
            <a:r>
              <a:rPr lang="de-DE" sz="900" dirty="0">
                <a:solidFill>
                  <a:schemeClr val="tx2"/>
                </a:solidFill>
                <a:sym typeface="Wingdings" panose="05000000000000000000" pitchFamily="2" charset="2"/>
              </a:rPr>
              <a:t> 1)</a:t>
            </a:r>
            <a:endParaRPr lang="de-DE" sz="900" dirty="0">
              <a:solidFill>
                <a:schemeClr val="tx2"/>
              </a:solidFill>
            </a:endParaRPr>
          </a:p>
        </p:txBody>
      </p:sp>
      <p:cxnSp>
        <p:nvCxnSpPr>
          <p:cNvPr id="27" name="Gerade Verbindung mit Pfeil 26">
            <a:extLst>
              <a:ext uri="{FF2B5EF4-FFF2-40B4-BE49-F238E27FC236}">
                <a16:creationId xmlns:a16="http://schemas.microsoft.com/office/drawing/2014/main" id="{EE65DCB5-3B8E-4A23-B7E7-046F42A2146E}"/>
              </a:ext>
            </a:extLst>
          </p:cNvPr>
          <p:cNvCxnSpPr>
            <a:cxnSpLocks/>
            <a:stCxn id="22" idx="0"/>
          </p:cNvCxnSpPr>
          <p:nvPr/>
        </p:nvCxnSpPr>
        <p:spPr>
          <a:xfrm flipV="1">
            <a:off x="1069751" y="4005064"/>
            <a:ext cx="336053" cy="1388237"/>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1" name="Gerade Verbindung mit Pfeil 30">
            <a:extLst>
              <a:ext uri="{FF2B5EF4-FFF2-40B4-BE49-F238E27FC236}">
                <a16:creationId xmlns:a16="http://schemas.microsoft.com/office/drawing/2014/main" id="{7410A807-371B-4483-8D2B-F7CFE0520F5F}"/>
              </a:ext>
            </a:extLst>
          </p:cNvPr>
          <p:cNvCxnSpPr>
            <a:cxnSpLocks/>
            <a:stCxn id="22" idx="0"/>
          </p:cNvCxnSpPr>
          <p:nvPr/>
        </p:nvCxnSpPr>
        <p:spPr>
          <a:xfrm flipV="1">
            <a:off x="1069751" y="4935098"/>
            <a:ext cx="434431" cy="458203"/>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4" name="Gerade Verbindung mit Pfeil 33">
            <a:extLst>
              <a:ext uri="{FF2B5EF4-FFF2-40B4-BE49-F238E27FC236}">
                <a16:creationId xmlns:a16="http://schemas.microsoft.com/office/drawing/2014/main" id="{24A3279E-886F-4421-B631-4C8586ADFFE2}"/>
              </a:ext>
            </a:extLst>
          </p:cNvPr>
          <p:cNvCxnSpPr>
            <a:cxnSpLocks/>
            <a:stCxn id="22" idx="0"/>
          </p:cNvCxnSpPr>
          <p:nvPr/>
        </p:nvCxnSpPr>
        <p:spPr>
          <a:xfrm flipV="1">
            <a:off x="1069751" y="5164199"/>
            <a:ext cx="484460" cy="229102"/>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40" name="Gerade Verbindung mit Pfeil 39">
            <a:extLst>
              <a:ext uri="{FF2B5EF4-FFF2-40B4-BE49-F238E27FC236}">
                <a16:creationId xmlns:a16="http://schemas.microsoft.com/office/drawing/2014/main" id="{57B452DF-63AF-49D7-89B7-D6BE9115FF88}"/>
              </a:ext>
            </a:extLst>
          </p:cNvPr>
          <p:cNvCxnSpPr>
            <a:cxnSpLocks/>
            <a:stCxn id="23" idx="0"/>
          </p:cNvCxnSpPr>
          <p:nvPr/>
        </p:nvCxnSpPr>
        <p:spPr>
          <a:xfrm flipH="1" flipV="1">
            <a:off x="2072613" y="4544455"/>
            <a:ext cx="966326" cy="855868"/>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44" name="Gerade Verbindung mit Pfeil 43">
            <a:extLst>
              <a:ext uri="{FF2B5EF4-FFF2-40B4-BE49-F238E27FC236}">
                <a16:creationId xmlns:a16="http://schemas.microsoft.com/office/drawing/2014/main" id="{672D7AF9-EAFE-4891-A310-2596B5CBAEBD}"/>
              </a:ext>
            </a:extLst>
          </p:cNvPr>
          <p:cNvCxnSpPr>
            <a:cxnSpLocks/>
            <a:stCxn id="23" idx="0"/>
          </p:cNvCxnSpPr>
          <p:nvPr/>
        </p:nvCxnSpPr>
        <p:spPr>
          <a:xfrm flipH="1" flipV="1">
            <a:off x="2046491" y="4935098"/>
            <a:ext cx="992448" cy="465225"/>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47" name="Gerade Verbindung mit Pfeil 46">
            <a:extLst>
              <a:ext uri="{FF2B5EF4-FFF2-40B4-BE49-F238E27FC236}">
                <a16:creationId xmlns:a16="http://schemas.microsoft.com/office/drawing/2014/main" id="{01A5D3BC-48B5-40CC-8EC8-6B560A4A04F7}"/>
              </a:ext>
            </a:extLst>
          </p:cNvPr>
          <p:cNvCxnSpPr>
            <a:cxnSpLocks/>
            <a:stCxn id="23" idx="0"/>
          </p:cNvCxnSpPr>
          <p:nvPr/>
        </p:nvCxnSpPr>
        <p:spPr>
          <a:xfrm flipH="1" flipV="1">
            <a:off x="2122642" y="5204244"/>
            <a:ext cx="916297" cy="196079"/>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50" name="Gerade Verbindung mit Pfeil 49">
            <a:extLst>
              <a:ext uri="{FF2B5EF4-FFF2-40B4-BE49-F238E27FC236}">
                <a16:creationId xmlns:a16="http://schemas.microsoft.com/office/drawing/2014/main" id="{77368EAA-D03B-4641-9C3A-5380F99BC0B2}"/>
              </a:ext>
            </a:extLst>
          </p:cNvPr>
          <p:cNvCxnSpPr>
            <a:cxnSpLocks/>
            <a:stCxn id="24" idx="1"/>
          </p:cNvCxnSpPr>
          <p:nvPr/>
        </p:nvCxnSpPr>
        <p:spPr>
          <a:xfrm flipH="1">
            <a:off x="2699792" y="3050993"/>
            <a:ext cx="3951838" cy="1127920"/>
          </a:xfrm>
          <a:prstGeom prst="straightConnector1">
            <a:avLst/>
          </a:prstGeom>
          <a:ln w="25400">
            <a:solidFill>
              <a:srgbClr val="00B050"/>
            </a:solidFill>
            <a:tailEnd type="arrow"/>
          </a:ln>
        </p:spPr>
        <p:style>
          <a:lnRef idx="1">
            <a:schemeClr val="accent1"/>
          </a:lnRef>
          <a:fillRef idx="0">
            <a:schemeClr val="accent1"/>
          </a:fillRef>
          <a:effectRef idx="0">
            <a:schemeClr val="accent1"/>
          </a:effectRef>
          <a:fontRef idx="minor">
            <a:schemeClr val="tx1"/>
          </a:fontRef>
        </p:style>
      </p:cxnSp>
      <p:cxnSp>
        <p:nvCxnSpPr>
          <p:cNvPr id="55" name="Gerade Verbindung mit Pfeil 54">
            <a:extLst>
              <a:ext uri="{FF2B5EF4-FFF2-40B4-BE49-F238E27FC236}">
                <a16:creationId xmlns:a16="http://schemas.microsoft.com/office/drawing/2014/main" id="{1550AA1E-8114-414B-A6C0-215402B920CA}"/>
              </a:ext>
            </a:extLst>
          </p:cNvPr>
          <p:cNvCxnSpPr>
            <a:cxnSpLocks/>
            <a:stCxn id="24" idx="1"/>
          </p:cNvCxnSpPr>
          <p:nvPr/>
        </p:nvCxnSpPr>
        <p:spPr>
          <a:xfrm flipH="1">
            <a:off x="4304306" y="3050993"/>
            <a:ext cx="2347324" cy="1127920"/>
          </a:xfrm>
          <a:prstGeom prst="straightConnector1">
            <a:avLst/>
          </a:prstGeom>
          <a:ln w="25400">
            <a:solidFill>
              <a:srgbClr val="00B050"/>
            </a:solidFill>
            <a:tailEnd type="arrow"/>
          </a:ln>
        </p:spPr>
        <p:style>
          <a:lnRef idx="1">
            <a:schemeClr val="accent1"/>
          </a:lnRef>
          <a:fillRef idx="0">
            <a:schemeClr val="accent1"/>
          </a:fillRef>
          <a:effectRef idx="0">
            <a:schemeClr val="accent1"/>
          </a:effectRef>
          <a:fontRef idx="minor">
            <a:schemeClr val="tx1"/>
          </a:fontRef>
        </p:style>
      </p:cxnSp>
      <p:cxnSp>
        <p:nvCxnSpPr>
          <p:cNvPr id="28" name="Gerade Verbindung mit Pfeil 27">
            <a:extLst>
              <a:ext uri="{FF2B5EF4-FFF2-40B4-BE49-F238E27FC236}">
                <a16:creationId xmlns:a16="http://schemas.microsoft.com/office/drawing/2014/main" id="{A78BD7C7-DFD5-427A-BBA3-DFD65E82BDB8}"/>
              </a:ext>
            </a:extLst>
          </p:cNvPr>
          <p:cNvCxnSpPr>
            <a:cxnSpLocks/>
            <a:stCxn id="26" idx="1"/>
          </p:cNvCxnSpPr>
          <p:nvPr/>
        </p:nvCxnSpPr>
        <p:spPr>
          <a:xfrm flipH="1">
            <a:off x="3787921" y="4344749"/>
            <a:ext cx="2861249" cy="245236"/>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9" name="Gerade Verbindung mit Pfeil 28">
            <a:extLst>
              <a:ext uri="{FF2B5EF4-FFF2-40B4-BE49-F238E27FC236}">
                <a16:creationId xmlns:a16="http://schemas.microsoft.com/office/drawing/2014/main" id="{70FE4879-C363-41C9-9619-9B8C3BDE0458}"/>
              </a:ext>
            </a:extLst>
          </p:cNvPr>
          <p:cNvCxnSpPr>
            <a:cxnSpLocks/>
            <a:stCxn id="26" idx="1"/>
          </p:cNvCxnSpPr>
          <p:nvPr/>
        </p:nvCxnSpPr>
        <p:spPr>
          <a:xfrm flipH="1">
            <a:off x="3842991" y="4344749"/>
            <a:ext cx="2806179" cy="590349"/>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2" name="Gerade Verbindung mit Pfeil 31">
            <a:extLst>
              <a:ext uri="{FF2B5EF4-FFF2-40B4-BE49-F238E27FC236}">
                <a16:creationId xmlns:a16="http://schemas.microsoft.com/office/drawing/2014/main" id="{00F7A65E-E57E-4614-B966-1A777249B782}"/>
              </a:ext>
            </a:extLst>
          </p:cNvPr>
          <p:cNvCxnSpPr>
            <a:cxnSpLocks/>
            <a:stCxn id="26" idx="1"/>
          </p:cNvCxnSpPr>
          <p:nvPr/>
        </p:nvCxnSpPr>
        <p:spPr>
          <a:xfrm flipH="1">
            <a:off x="3842991" y="4344749"/>
            <a:ext cx="2806179" cy="835586"/>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5" name="Gerade Verbindung mit Pfeil 34">
            <a:extLst>
              <a:ext uri="{FF2B5EF4-FFF2-40B4-BE49-F238E27FC236}">
                <a16:creationId xmlns:a16="http://schemas.microsoft.com/office/drawing/2014/main" id="{60681A8E-754C-4134-92ED-F94A3CE2ADB3}"/>
              </a:ext>
            </a:extLst>
          </p:cNvPr>
          <p:cNvCxnSpPr>
            <a:cxnSpLocks/>
            <a:stCxn id="25" idx="1"/>
          </p:cNvCxnSpPr>
          <p:nvPr/>
        </p:nvCxnSpPr>
        <p:spPr>
          <a:xfrm flipH="1" flipV="1">
            <a:off x="3285834" y="4005064"/>
            <a:ext cx="1142150" cy="1985609"/>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905203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Grafik 10">
            <a:extLst>
              <a:ext uri="{FF2B5EF4-FFF2-40B4-BE49-F238E27FC236}">
                <a16:creationId xmlns:a16="http://schemas.microsoft.com/office/drawing/2014/main" id="{C30C116A-12D8-43CD-9513-305FA4156A9D}"/>
              </a:ext>
            </a:extLst>
          </p:cNvPr>
          <p:cNvPicPr>
            <a:picLocks noChangeAspect="1"/>
          </p:cNvPicPr>
          <p:nvPr/>
        </p:nvPicPr>
        <p:blipFill rotWithShape="1">
          <a:blip r:embed="rId2">
            <a:extLst>
              <a:ext uri="{28A0092B-C50C-407E-A947-70E740481C1C}">
                <a14:useLocalDpi xmlns:a14="http://schemas.microsoft.com/office/drawing/2010/main" val="0"/>
              </a:ext>
            </a:extLst>
          </a:blip>
          <a:srcRect t="10920" r="16138"/>
          <a:stretch/>
        </p:blipFill>
        <p:spPr>
          <a:xfrm>
            <a:off x="123444" y="1835202"/>
            <a:ext cx="6840000" cy="2256198"/>
          </a:xfrm>
          <a:prstGeom prst="rect">
            <a:avLst/>
          </a:prstGeom>
        </p:spPr>
      </p:pic>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101</a:t>
            </a:fld>
            <a:endParaRPr lang="de-DE" dirty="0"/>
          </a:p>
        </p:txBody>
      </p:sp>
      <p:sp>
        <p:nvSpPr>
          <p:cNvPr id="5" name="Titel 4"/>
          <p:cNvSpPr>
            <a:spLocks noGrp="1"/>
          </p:cNvSpPr>
          <p:nvPr>
            <p:ph type="title"/>
          </p:nvPr>
        </p:nvSpPr>
        <p:spPr/>
        <p:txBody>
          <a:bodyPr>
            <a:normAutofit/>
          </a:bodyPr>
          <a:lstStyle/>
          <a:p>
            <a:r>
              <a:rPr lang="de-DE" dirty="0"/>
              <a:t>IC-KP2-2HB21 + IUH-F19x-V1 MF TwinCAT 3</a:t>
            </a:r>
          </a:p>
        </p:txBody>
      </p:sp>
      <p:sp>
        <p:nvSpPr>
          <p:cNvPr id="6" name="Inhaltsplatzhalter 5"/>
          <p:cNvSpPr>
            <a:spLocks noGrp="1"/>
          </p:cNvSpPr>
          <p:nvPr>
            <p:ph sz="quarter" idx="14"/>
          </p:nvPr>
        </p:nvSpPr>
        <p:spPr/>
        <p:txBody>
          <a:bodyPr/>
          <a:lstStyle/>
          <a:p>
            <a:pPr marL="0" indent="0">
              <a:buNone/>
            </a:pPr>
            <a:r>
              <a:rPr lang="de-DE" dirty="0"/>
              <a:t>Beispiel 9: Enhanced Read Words</a:t>
            </a:r>
          </a:p>
        </p:txBody>
      </p:sp>
      <p:sp>
        <p:nvSpPr>
          <p:cNvPr id="19" name="Interaktive Schaltfläche: Zur Startseite wechseln 18">
            <a:hlinkClick r:id="rId3" action="ppaction://hlinksldjump" highlightClick="1"/>
            <a:extLst>
              <a:ext uri="{FF2B5EF4-FFF2-40B4-BE49-F238E27FC236}">
                <a16:creationId xmlns:a16="http://schemas.microsoft.com/office/drawing/2014/main" id="{5D0D6CB6-D5E6-40CF-8D9F-56600130031E}"/>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feld 21">
            <a:extLst>
              <a:ext uri="{FF2B5EF4-FFF2-40B4-BE49-F238E27FC236}">
                <a16:creationId xmlns:a16="http://schemas.microsoft.com/office/drawing/2014/main" id="{B07FA29C-274A-4EA1-A66E-57B955577A17}"/>
              </a:ext>
            </a:extLst>
          </p:cNvPr>
          <p:cNvSpPr txBox="1"/>
          <p:nvPr/>
        </p:nvSpPr>
        <p:spPr>
          <a:xfrm>
            <a:off x="123444" y="5393301"/>
            <a:ext cx="1892613" cy="1180699"/>
          </a:xfrm>
          <a:prstGeom prst="rect">
            <a:avLst/>
          </a:prstGeom>
          <a:noFill/>
          <a:ln>
            <a:solidFill>
              <a:schemeClr val="tx2"/>
            </a:solidFill>
          </a:ln>
        </p:spPr>
        <p:txBody>
          <a:bodyPr wrap="square" lIns="36000" tIns="36000" rIns="36000" bIns="36000" rtlCol="0">
            <a:spAutoFit/>
          </a:bodyPr>
          <a:lstStyle/>
          <a:p>
            <a:r>
              <a:rPr lang="de-DE" sz="900" dirty="0">
                <a:solidFill>
                  <a:schemeClr val="tx2"/>
                </a:solidFill>
              </a:rPr>
              <a:t>Start Lesevorgang; kein Tag in der Erfassungszone:</a:t>
            </a:r>
          </a:p>
          <a:p>
            <a:r>
              <a:rPr lang="de-DE" sz="900" dirty="0" err="1">
                <a:solidFill>
                  <a:schemeClr val="tx2"/>
                </a:solidFill>
              </a:rPr>
              <a:t>SingleEnhanced</a:t>
            </a:r>
            <a:r>
              <a:rPr lang="de-DE" sz="900" dirty="0">
                <a:solidFill>
                  <a:schemeClr val="tx2"/>
                </a:solidFill>
              </a:rPr>
              <a:t> 	:= True</a:t>
            </a:r>
          </a:p>
          <a:p>
            <a:r>
              <a:rPr lang="de-DE" sz="900" dirty="0" err="1">
                <a:solidFill>
                  <a:schemeClr val="tx2"/>
                </a:solidFill>
              </a:rPr>
              <a:t>User_UID</a:t>
            </a:r>
            <a:r>
              <a:rPr lang="de-DE" sz="900" dirty="0">
                <a:solidFill>
                  <a:schemeClr val="tx2"/>
                </a:solidFill>
              </a:rPr>
              <a:t> 	:= </a:t>
            </a:r>
            <a:r>
              <a:rPr lang="de-DE" sz="900" dirty="0" err="1">
                <a:solidFill>
                  <a:schemeClr val="tx2"/>
                </a:solidFill>
              </a:rPr>
              <a:t>False</a:t>
            </a:r>
            <a:endParaRPr lang="de-DE" sz="900" dirty="0">
              <a:solidFill>
                <a:schemeClr val="tx2"/>
              </a:solidFill>
            </a:endParaRPr>
          </a:p>
          <a:p>
            <a:r>
              <a:rPr lang="de-DE" sz="900" dirty="0">
                <a:solidFill>
                  <a:schemeClr val="tx2"/>
                </a:solidFill>
              </a:rPr>
              <a:t>EPC 	:= </a:t>
            </a:r>
            <a:r>
              <a:rPr lang="de-DE" sz="900" dirty="0" err="1">
                <a:solidFill>
                  <a:schemeClr val="tx2"/>
                </a:solidFill>
              </a:rPr>
              <a:t>False</a:t>
            </a:r>
            <a:endParaRPr lang="de-DE" sz="900" dirty="0">
              <a:solidFill>
                <a:schemeClr val="tx2"/>
              </a:solidFill>
            </a:endParaRPr>
          </a:p>
          <a:p>
            <a:r>
              <a:rPr lang="de-DE" sz="900" dirty="0" err="1">
                <a:solidFill>
                  <a:schemeClr val="tx2"/>
                </a:solidFill>
              </a:rPr>
              <a:t>StartRead</a:t>
            </a:r>
            <a:r>
              <a:rPr lang="de-DE" sz="900" dirty="0">
                <a:solidFill>
                  <a:schemeClr val="tx2"/>
                </a:solidFill>
              </a:rPr>
              <a:t> 	:= True</a:t>
            </a:r>
          </a:p>
          <a:p>
            <a:r>
              <a:rPr lang="de-DE" sz="900" dirty="0">
                <a:solidFill>
                  <a:schemeClr val="tx2"/>
                </a:solidFill>
              </a:rPr>
              <a:t>Status 	= 16#05</a:t>
            </a:r>
          </a:p>
          <a:p>
            <a:r>
              <a:rPr lang="de-DE" sz="900" dirty="0" err="1">
                <a:solidFill>
                  <a:schemeClr val="tx2"/>
                </a:solidFill>
              </a:rPr>
              <a:t>NewData</a:t>
            </a:r>
            <a:r>
              <a:rPr lang="de-DE" sz="900" dirty="0">
                <a:solidFill>
                  <a:schemeClr val="tx2"/>
                </a:solidFill>
              </a:rPr>
              <a:t> 	= True (0 </a:t>
            </a:r>
            <a:r>
              <a:rPr lang="de-DE" sz="900" dirty="0">
                <a:solidFill>
                  <a:schemeClr val="tx2"/>
                </a:solidFill>
                <a:sym typeface="Wingdings" panose="05000000000000000000" pitchFamily="2" charset="2"/>
              </a:rPr>
              <a:t> 1)</a:t>
            </a:r>
            <a:endParaRPr lang="de-DE" sz="900" dirty="0">
              <a:solidFill>
                <a:schemeClr val="tx2"/>
              </a:solidFill>
            </a:endParaRPr>
          </a:p>
        </p:txBody>
      </p:sp>
      <p:cxnSp>
        <p:nvCxnSpPr>
          <p:cNvPr id="9" name="Gerade Verbindung mit Pfeil 8"/>
          <p:cNvCxnSpPr>
            <a:cxnSpLocks/>
            <a:stCxn id="22" idx="0"/>
          </p:cNvCxnSpPr>
          <p:nvPr/>
        </p:nvCxnSpPr>
        <p:spPr>
          <a:xfrm flipV="1">
            <a:off x="1069751" y="2611611"/>
            <a:ext cx="546718" cy="278169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5" name="Gerade Verbindung mit Pfeil 24">
            <a:extLst>
              <a:ext uri="{FF2B5EF4-FFF2-40B4-BE49-F238E27FC236}">
                <a16:creationId xmlns:a16="http://schemas.microsoft.com/office/drawing/2014/main" id="{BDC3D40C-9BD0-4EAA-ABE0-D963E2CEA958}"/>
              </a:ext>
            </a:extLst>
          </p:cNvPr>
          <p:cNvCxnSpPr>
            <a:cxnSpLocks/>
            <a:stCxn id="22" idx="0"/>
          </p:cNvCxnSpPr>
          <p:nvPr/>
        </p:nvCxnSpPr>
        <p:spPr>
          <a:xfrm flipV="1">
            <a:off x="1069751" y="3744476"/>
            <a:ext cx="659831" cy="1648825"/>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8" name="Gerade Verbindung mit Pfeil 27">
            <a:extLst>
              <a:ext uri="{FF2B5EF4-FFF2-40B4-BE49-F238E27FC236}">
                <a16:creationId xmlns:a16="http://schemas.microsoft.com/office/drawing/2014/main" id="{1EA1FF16-BD3D-42C9-903E-6286036C7AAF}"/>
              </a:ext>
            </a:extLst>
          </p:cNvPr>
          <p:cNvCxnSpPr>
            <a:cxnSpLocks/>
            <a:stCxn id="22" idx="0"/>
          </p:cNvCxnSpPr>
          <p:nvPr/>
        </p:nvCxnSpPr>
        <p:spPr>
          <a:xfrm flipV="1">
            <a:off x="1069751" y="3942000"/>
            <a:ext cx="671590" cy="1451301"/>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31" name="Textfeld 30">
            <a:extLst>
              <a:ext uri="{FF2B5EF4-FFF2-40B4-BE49-F238E27FC236}">
                <a16:creationId xmlns:a16="http://schemas.microsoft.com/office/drawing/2014/main" id="{A0BCFF13-40FD-44EB-8DC1-8087747FABE0}"/>
              </a:ext>
            </a:extLst>
          </p:cNvPr>
          <p:cNvSpPr txBox="1"/>
          <p:nvPr/>
        </p:nvSpPr>
        <p:spPr>
          <a:xfrm>
            <a:off x="2092632" y="5400323"/>
            <a:ext cx="1892613" cy="1180699"/>
          </a:xfrm>
          <a:prstGeom prst="rect">
            <a:avLst/>
          </a:prstGeom>
          <a:noFill/>
          <a:ln>
            <a:solidFill>
              <a:schemeClr val="tx2"/>
            </a:solidFill>
          </a:ln>
        </p:spPr>
        <p:txBody>
          <a:bodyPr wrap="square" lIns="36000" tIns="36000" rIns="36000" bIns="36000" rtlCol="0">
            <a:spAutoFit/>
          </a:bodyPr>
          <a:lstStyle/>
          <a:p>
            <a:r>
              <a:rPr lang="de-DE" sz="900" dirty="0">
                <a:solidFill>
                  <a:schemeClr val="tx2"/>
                </a:solidFill>
              </a:rPr>
              <a:t>Tag in der Erfassungszone; Empfang eingelesene Daten Tag A:</a:t>
            </a:r>
          </a:p>
          <a:p>
            <a:r>
              <a:rPr lang="de-DE" sz="900" dirty="0" err="1">
                <a:solidFill>
                  <a:schemeClr val="tx2"/>
                </a:solidFill>
              </a:rPr>
              <a:t>Busy</a:t>
            </a:r>
            <a:r>
              <a:rPr lang="de-DE" sz="900" dirty="0">
                <a:solidFill>
                  <a:schemeClr val="tx2"/>
                </a:solidFill>
              </a:rPr>
              <a:t> 	= True</a:t>
            </a:r>
          </a:p>
          <a:p>
            <a:r>
              <a:rPr lang="de-DE" sz="900" dirty="0" err="1">
                <a:solidFill>
                  <a:schemeClr val="tx2"/>
                </a:solidFill>
              </a:rPr>
              <a:t>Done</a:t>
            </a:r>
            <a:r>
              <a:rPr lang="de-DE" sz="900" dirty="0">
                <a:solidFill>
                  <a:schemeClr val="tx2"/>
                </a:solidFill>
              </a:rPr>
              <a:t> 	= True</a:t>
            </a:r>
          </a:p>
          <a:p>
            <a:r>
              <a:rPr lang="de-DE" sz="900" dirty="0">
                <a:solidFill>
                  <a:schemeClr val="tx2"/>
                </a:solidFill>
              </a:rPr>
              <a:t>Finish	= </a:t>
            </a:r>
            <a:r>
              <a:rPr lang="de-DE" sz="900" dirty="0" err="1">
                <a:solidFill>
                  <a:schemeClr val="tx2"/>
                </a:solidFill>
              </a:rPr>
              <a:t>False</a:t>
            </a:r>
            <a:endParaRPr lang="de-DE" sz="900" dirty="0">
              <a:solidFill>
                <a:schemeClr val="tx2"/>
              </a:solidFill>
            </a:endParaRPr>
          </a:p>
          <a:p>
            <a:r>
              <a:rPr lang="de-DE" sz="900" dirty="0" err="1">
                <a:solidFill>
                  <a:schemeClr val="tx2"/>
                </a:solidFill>
              </a:rPr>
              <a:t>NoDataCarrier</a:t>
            </a:r>
            <a:r>
              <a:rPr lang="de-DE" sz="900" dirty="0">
                <a:solidFill>
                  <a:schemeClr val="tx2"/>
                </a:solidFill>
              </a:rPr>
              <a:t> 	= </a:t>
            </a:r>
            <a:r>
              <a:rPr lang="de-DE" sz="900" dirty="0" err="1">
                <a:solidFill>
                  <a:schemeClr val="tx2"/>
                </a:solidFill>
              </a:rPr>
              <a:t>False</a:t>
            </a:r>
            <a:endParaRPr lang="de-DE" sz="900" dirty="0">
              <a:solidFill>
                <a:schemeClr val="tx2"/>
              </a:solidFill>
            </a:endParaRPr>
          </a:p>
          <a:p>
            <a:r>
              <a:rPr lang="de-DE" sz="900" dirty="0">
                <a:solidFill>
                  <a:schemeClr val="tx2"/>
                </a:solidFill>
              </a:rPr>
              <a:t>Status 	= 16#00</a:t>
            </a:r>
          </a:p>
          <a:p>
            <a:r>
              <a:rPr lang="de-DE" sz="900" dirty="0" err="1">
                <a:solidFill>
                  <a:schemeClr val="tx2"/>
                </a:solidFill>
              </a:rPr>
              <a:t>NewData</a:t>
            </a:r>
            <a:r>
              <a:rPr lang="de-DE" sz="900" dirty="0">
                <a:solidFill>
                  <a:schemeClr val="tx2"/>
                </a:solidFill>
              </a:rPr>
              <a:t> 	= True (0 </a:t>
            </a:r>
            <a:r>
              <a:rPr lang="de-DE" sz="900" dirty="0">
                <a:solidFill>
                  <a:schemeClr val="tx2"/>
                </a:solidFill>
                <a:sym typeface="Wingdings" panose="05000000000000000000" pitchFamily="2" charset="2"/>
              </a:rPr>
              <a:t> 1)</a:t>
            </a:r>
            <a:endParaRPr lang="de-DE" sz="900" dirty="0">
              <a:solidFill>
                <a:schemeClr val="tx2"/>
              </a:solidFill>
            </a:endParaRPr>
          </a:p>
        </p:txBody>
      </p:sp>
      <p:cxnSp>
        <p:nvCxnSpPr>
          <p:cNvPr id="10" name="Gerade Verbindung mit Pfeil 9"/>
          <p:cNvCxnSpPr>
            <a:cxnSpLocks/>
            <a:stCxn id="31" idx="0"/>
          </p:cNvCxnSpPr>
          <p:nvPr/>
        </p:nvCxnSpPr>
        <p:spPr>
          <a:xfrm flipH="1" flipV="1">
            <a:off x="2380857" y="3290995"/>
            <a:ext cx="658082" cy="2109328"/>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4" name="Gerade Verbindung mit Pfeil 33">
            <a:extLst>
              <a:ext uri="{FF2B5EF4-FFF2-40B4-BE49-F238E27FC236}">
                <a16:creationId xmlns:a16="http://schemas.microsoft.com/office/drawing/2014/main" id="{D101B9B5-23B0-4114-A453-1194FB5AF9CB}"/>
              </a:ext>
            </a:extLst>
          </p:cNvPr>
          <p:cNvCxnSpPr>
            <a:cxnSpLocks/>
            <a:stCxn id="31" idx="0"/>
          </p:cNvCxnSpPr>
          <p:nvPr/>
        </p:nvCxnSpPr>
        <p:spPr>
          <a:xfrm flipH="1" flipV="1">
            <a:off x="2412000" y="3861049"/>
            <a:ext cx="626939" cy="1539274"/>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7" name="Gerade Verbindung mit Pfeil 36">
            <a:extLst>
              <a:ext uri="{FF2B5EF4-FFF2-40B4-BE49-F238E27FC236}">
                <a16:creationId xmlns:a16="http://schemas.microsoft.com/office/drawing/2014/main" id="{797EAE40-C6A6-456B-B301-AAC5F34BD5CB}"/>
              </a:ext>
            </a:extLst>
          </p:cNvPr>
          <p:cNvCxnSpPr>
            <a:cxnSpLocks/>
            <a:stCxn id="31" idx="0"/>
          </p:cNvCxnSpPr>
          <p:nvPr/>
        </p:nvCxnSpPr>
        <p:spPr>
          <a:xfrm flipH="1" flipV="1">
            <a:off x="2352232" y="3744476"/>
            <a:ext cx="686707" cy="1655847"/>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40" name="Textfeld 39">
            <a:extLst>
              <a:ext uri="{FF2B5EF4-FFF2-40B4-BE49-F238E27FC236}">
                <a16:creationId xmlns:a16="http://schemas.microsoft.com/office/drawing/2014/main" id="{BC0AAE30-D2CA-45A3-9D9E-A4E0A99EF32A}"/>
              </a:ext>
            </a:extLst>
          </p:cNvPr>
          <p:cNvSpPr txBox="1"/>
          <p:nvPr/>
        </p:nvSpPr>
        <p:spPr>
          <a:xfrm>
            <a:off x="4036689" y="5400323"/>
            <a:ext cx="1892613" cy="1180699"/>
          </a:xfrm>
          <a:prstGeom prst="rect">
            <a:avLst/>
          </a:prstGeom>
          <a:noFill/>
          <a:ln>
            <a:solidFill>
              <a:schemeClr val="tx2"/>
            </a:solidFill>
          </a:ln>
        </p:spPr>
        <p:txBody>
          <a:bodyPr wrap="square" lIns="36000" tIns="36000" rIns="36000" bIns="36000" rtlCol="0">
            <a:spAutoFit/>
          </a:bodyPr>
          <a:lstStyle/>
          <a:p>
            <a:r>
              <a:rPr lang="de-DE" sz="900" dirty="0">
                <a:solidFill>
                  <a:schemeClr val="tx2"/>
                </a:solidFill>
              </a:rPr>
              <a:t>Empfang zusätzlicher Informationen Tag A:</a:t>
            </a:r>
          </a:p>
          <a:p>
            <a:r>
              <a:rPr lang="de-DE" sz="900" dirty="0" err="1">
                <a:solidFill>
                  <a:schemeClr val="tx2"/>
                </a:solidFill>
              </a:rPr>
              <a:t>Busy</a:t>
            </a:r>
            <a:r>
              <a:rPr lang="de-DE" sz="900" dirty="0">
                <a:solidFill>
                  <a:schemeClr val="tx2"/>
                </a:solidFill>
              </a:rPr>
              <a:t> 	= True</a:t>
            </a:r>
          </a:p>
          <a:p>
            <a:r>
              <a:rPr lang="de-DE" sz="900" dirty="0" err="1">
                <a:solidFill>
                  <a:schemeClr val="tx2"/>
                </a:solidFill>
              </a:rPr>
              <a:t>Done</a:t>
            </a:r>
            <a:r>
              <a:rPr lang="de-DE" sz="900" dirty="0">
                <a:solidFill>
                  <a:schemeClr val="tx2"/>
                </a:solidFill>
              </a:rPr>
              <a:t> 	= True</a:t>
            </a:r>
          </a:p>
          <a:p>
            <a:r>
              <a:rPr lang="de-DE" sz="900" dirty="0">
                <a:solidFill>
                  <a:schemeClr val="tx2"/>
                </a:solidFill>
              </a:rPr>
              <a:t>Finish	= </a:t>
            </a:r>
            <a:r>
              <a:rPr lang="de-DE" sz="900" dirty="0" err="1">
                <a:solidFill>
                  <a:schemeClr val="tx2"/>
                </a:solidFill>
              </a:rPr>
              <a:t>False</a:t>
            </a:r>
            <a:endParaRPr lang="de-DE" sz="900" dirty="0">
              <a:solidFill>
                <a:schemeClr val="tx2"/>
              </a:solidFill>
            </a:endParaRPr>
          </a:p>
          <a:p>
            <a:r>
              <a:rPr lang="de-DE" sz="900" dirty="0" err="1">
                <a:solidFill>
                  <a:schemeClr val="tx2"/>
                </a:solidFill>
              </a:rPr>
              <a:t>NoDataCarrier</a:t>
            </a:r>
            <a:r>
              <a:rPr lang="de-DE" sz="900" dirty="0">
                <a:solidFill>
                  <a:schemeClr val="tx2"/>
                </a:solidFill>
              </a:rPr>
              <a:t> 	= </a:t>
            </a:r>
            <a:r>
              <a:rPr lang="de-DE" sz="900" dirty="0" err="1">
                <a:solidFill>
                  <a:schemeClr val="tx2"/>
                </a:solidFill>
              </a:rPr>
              <a:t>False</a:t>
            </a:r>
            <a:endParaRPr lang="de-DE" sz="900" dirty="0">
              <a:solidFill>
                <a:schemeClr val="tx2"/>
              </a:solidFill>
            </a:endParaRPr>
          </a:p>
          <a:p>
            <a:r>
              <a:rPr lang="de-DE" sz="900" dirty="0">
                <a:solidFill>
                  <a:schemeClr val="tx2"/>
                </a:solidFill>
              </a:rPr>
              <a:t>Status 	= 16#0B</a:t>
            </a:r>
          </a:p>
          <a:p>
            <a:r>
              <a:rPr lang="de-DE" sz="900" dirty="0" err="1">
                <a:solidFill>
                  <a:schemeClr val="tx2"/>
                </a:solidFill>
              </a:rPr>
              <a:t>NewData</a:t>
            </a:r>
            <a:r>
              <a:rPr lang="de-DE" sz="900" dirty="0">
                <a:solidFill>
                  <a:schemeClr val="tx2"/>
                </a:solidFill>
              </a:rPr>
              <a:t> 	= True (0 </a:t>
            </a:r>
            <a:r>
              <a:rPr lang="de-DE" sz="900" dirty="0">
                <a:solidFill>
                  <a:schemeClr val="tx2"/>
                </a:solidFill>
                <a:sym typeface="Wingdings" panose="05000000000000000000" pitchFamily="2" charset="2"/>
              </a:rPr>
              <a:t> 1)</a:t>
            </a:r>
            <a:endParaRPr lang="de-DE" sz="900" dirty="0">
              <a:solidFill>
                <a:schemeClr val="tx2"/>
              </a:solidFill>
            </a:endParaRPr>
          </a:p>
        </p:txBody>
      </p:sp>
      <p:cxnSp>
        <p:nvCxnSpPr>
          <p:cNvPr id="41" name="Gerade Verbindung mit Pfeil 40">
            <a:extLst>
              <a:ext uri="{FF2B5EF4-FFF2-40B4-BE49-F238E27FC236}">
                <a16:creationId xmlns:a16="http://schemas.microsoft.com/office/drawing/2014/main" id="{5CC03CE4-116E-47FB-BB39-BE0050202CF5}"/>
              </a:ext>
            </a:extLst>
          </p:cNvPr>
          <p:cNvCxnSpPr>
            <a:cxnSpLocks/>
            <a:stCxn id="40" idx="0"/>
          </p:cNvCxnSpPr>
          <p:nvPr/>
        </p:nvCxnSpPr>
        <p:spPr>
          <a:xfrm flipH="1" flipV="1">
            <a:off x="3036303" y="3970034"/>
            <a:ext cx="1946693" cy="1430289"/>
          </a:xfrm>
          <a:prstGeom prst="straightConnector1">
            <a:avLst/>
          </a:prstGeom>
          <a:ln w="25400">
            <a:solidFill>
              <a:srgbClr val="00B0F0"/>
            </a:solidFill>
            <a:tailEnd type="arrow"/>
          </a:ln>
        </p:spPr>
        <p:style>
          <a:lnRef idx="1">
            <a:schemeClr val="accent1"/>
          </a:lnRef>
          <a:fillRef idx="0">
            <a:schemeClr val="accent1"/>
          </a:fillRef>
          <a:effectRef idx="0">
            <a:schemeClr val="accent1"/>
          </a:effectRef>
          <a:fontRef idx="minor">
            <a:schemeClr val="tx1"/>
          </a:fontRef>
        </p:style>
      </p:cxnSp>
      <p:sp>
        <p:nvSpPr>
          <p:cNvPr id="51" name="Textfeld 50">
            <a:extLst>
              <a:ext uri="{FF2B5EF4-FFF2-40B4-BE49-F238E27FC236}">
                <a16:creationId xmlns:a16="http://schemas.microsoft.com/office/drawing/2014/main" id="{03240E4B-21B4-4863-A29C-195D70187225}"/>
              </a:ext>
            </a:extLst>
          </p:cNvPr>
          <p:cNvSpPr txBox="1"/>
          <p:nvPr/>
        </p:nvSpPr>
        <p:spPr>
          <a:xfrm>
            <a:off x="7256182" y="1486451"/>
            <a:ext cx="1821093" cy="1180699"/>
          </a:xfrm>
          <a:prstGeom prst="rect">
            <a:avLst/>
          </a:prstGeom>
          <a:noFill/>
          <a:ln>
            <a:solidFill>
              <a:schemeClr val="tx2"/>
            </a:solidFill>
          </a:ln>
        </p:spPr>
        <p:txBody>
          <a:bodyPr wrap="square" lIns="36000" tIns="36000" rIns="36000" bIns="36000" rtlCol="0">
            <a:spAutoFit/>
          </a:bodyPr>
          <a:lstStyle/>
          <a:p>
            <a:r>
              <a:rPr lang="de-DE" sz="900" dirty="0">
                <a:solidFill>
                  <a:schemeClr val="tx2"/>
                </a:solidFill>
              </a:rPr>
              <a:t>Abbruch Lesevorgang über Quit</a:t>
            </a:r>
          </a:p>
          <a:p>
            <a:r>
              <a:rPr lang="de-DE" sz="900" dirty="0">
                <a:solidFill>
                  <a:schemeClr val="tx2"/>
                </a:solidFill>
                <a:sym typeface="Wingdings" panose="05000000000000000000" pitchFamily="2" charset="2"/>
              </a:rPr>
              <a:t>Quit 	:= True </a:t>
            </a:r>
          </a:p>
          <a:p>
            <a:r>
              <a:rPr lang="de-DE" sz="900" dirty="0" err="1">
                <a:solidFill>
                  <a:schemeClr val="tx2"/>
                </a:solidFill>
                <a:sym typeface="Wingdings" panose="05000000000000000000" pitchFamily="2" charset="2"/>
              </a:rPr>
              <a:t>Busy</a:t>
            </a:r>
            <a:r>
              <a:rPr lang="de-DE" sz="900" dirty="0">
                <a:solidFill>
                  <a:schemeClr val="tx2"/>
                </a:solidFill>
                <a:sym typeface="Wingdings" panose="05000000000000000000" pitchFamily="2" charset="2"/>
              </a:rPr>
              <a:t>	= False </a:t>
            </a:r>
          </a:p>
          <a:p>
            <a:r>
              <a:rPr lang="de-DE" sz="900" dirty="0" err="1">
                <a:solidFill>
                  <a:schemeClr val="tx2"/>
                </a:solidFill>
                <a:sym typeface="Wingdings" panose="05000000000000000000" pitchFamily="2" charset="2"/>
              </a:rPr>
              <a:t>Done</a:t>
            </a:r>
            <a:r>
              <a:rPr lang="de-DE" sz="900" dirty="0">
                <a:solidFill>
                  <a:schemeClr val="tx2"/>
                </a:solidFill>
                <a:sym typeface="Wingdings" panose="05000000000000000000" pitchFamily="2" charset="2"/>
              </a:rPr>
              <a:t> 	= True</a:t>
            </a:r>
          </a:p>
          <a:p>
            <a:r>
              <a:rPr lang="de-DE" sz="900" dirty="0">
                <a:solidFill>
                  <a:schemeClr val="tx2"/>
                </a:solidFill>
                <a:sym typeface="Wingdings" panose="05000000000000000000" pitchFamily="2" charset="2"/>
              </a:rPr>
              <a:t>Finish 	= True</a:t>
            </a:r>
          </a:p>
          <a:p>
            <a:r>
              <a:rPr lang="de-DE" sz="900" dirty="0" err="1">
                <a:solidFill>
                  <a:schemeClr val="tx2"/>
                </a:solidFill>
                <a:sym typeface="Wingdings" panose="05000000000000000000" pitchFamily="2" charset="2"/>
              </a:rPr>
              <a:t>NoDataCarrier</a:t>
            </a:r>
            <a:r>
              <a:rPr lang="de-DE" sz="900" dirty="0">
                <a:solidFill>
                  <a:schemeClr val="tx2"/>
                </a:solidFill>
                <a:sym typeface="Wingdings" panose="05000000000000000000" pitchFamily="2" charset="2"/>
              </a:rPr>
              <a:t>	= </a:t>
            </a:r>
            <a:r>
              <a:rPr lang="de-DE" sz="900" dirty="0" err="1">
                <a:solidFill>
                  <a:schemeClr val="tx2"/>
                </a:solidFill>
                <a:sym typeface="Wingdings" panose="05000000000000000000" pitchFamily="2" charset="2"/>
              </a:rPr>
              <a:t>False</a:t>
            </a:r>
            <a:endParaRPr lang="de-DE" sz="900" dirty="0">
              <a:solidFill>
                <a:schemeClr val="tx2"/>
              </a:solidFill>
              <a:sym typeface="Wingdings" panose="05000000000000000000" pitchFamily="2" charset="2"/>
            </a:endParaRPr>
          </a:p>
          <a:p>
            <a:r>
              <a:rPr lang="de-DE" sz="900" dirty="0">
                <a:solidFill>
                  <a:schemeClr val="tx2"/>
                </a:solidFill>
              </a:rPr>
              <a:t>Status 	= 16#00</a:t>
            </a:r>
            <a:endParaRPr lang="de-DE" sz="900" dirty="0">
              <a:solidFill>
                <a:schemeClr val="tx2"/>
              </a:solidFill>
              <a:sym typeface="Wingdings" panose="05000000000000000000" pitchFamily="2" charset="2"/>
            </a:endParaRPr>
          </a:p>
          <a:p>
            <a:r>
              <a:rPr lang="de-DE" sz="900" dirty="0" err="1">
                <a:solidFill>
                  <a:schemeClr val="tx2"/>
                </a:solidFill>
              </a:rPr>
              <a:t>NewData</a:t>
            </a:r>
            <a:r>
              <a:rPr lang="de-DE" sz="900" dirty="0">
                <a:solidFill>
                  <a:schemeClr val="tx2"/>
                </a:solidFill>
              </a:rPr>
              <a:t> 	= True (0 </a:t>
            </a:r>
            <a:r>
              <a:rPr lang="de-DE" sz="900" dirty="0">
                <a:solidFill>
                  <a:schemeClr val="tx2"/>
                </a:solidFill>
                <a:sym typeface="Wingdings" panose="05000000000000000000" pitchFamily="2" charset="2"/>
              </a:rPr>
              <a:t> 1)</a:t>
            </a:r>
            <a:endParaRPr lang="de-DE" sz="900" dirty="0">
              <a:solidFill>
                <a:schemeClr val="tx2"/>
              </a:solidFill>
            </a:endParaRPr>
          </a:p>
        </p:txBody>
      </p:sp>
      <p:cxnSp>
        <p:nvCxnSpPr>
          <p:cNvPr id="52" name="Gerade Verbindung mit Pfeil 51">
            <a:extLst>
              <a:ext uri="{FF2B5EF4-FFF2-40B4-BE49-F238E27FC236}">
                <a16:creationId xmlns:a16="http://schemas.microsoft.com/office/drawing/2014/main" id="{4D914F6F-A58B-4B40-81B3-C8F0DB30A8C8}"/>
              </a:ext>
            </a:extLst>
          </p:cNvPr>
          <p:cNvCxnSpPr>
            <a:cxnSpLocks/>
            <a:stCxn id="51" idx="1"/>
          </p:cNvCxnSpPr>
          <p:nvPr/>
        </p:nvCxnSpPr>
        <p:spPr>
          <a:xfrm flipH="1">
            <a:off x="3635896" y="2076801"/>
            <a:ext cx="3620286" cy="787407"/>
          </a:xfrm>
          <a:prstGeom prst="straightConnector1">
            <a:avLst/>
          </a:prstGeom>
          <a:ln w="25400">
            <a:solidFill>
              <a:srgbClr val="00B050"/>
            </a:solidFill>
            <a:tailEnd type="arrow"/>
          </a:ln>
        </p:spPr>
        <p:style>
          <a:lnRef idx="1">
            <a:schemeClr val="accent1"/>
          </a:lnRef>
          <a:fillRef idx="0">
            <a:schemeClr val="accent1"/>
          </a:fillRef>
          <a:effectRef idx="0">
            <a:schemeClr val="accent1"/>
          </a:effectRef>
          <a:fontRef idx="minor">
            <a:schemeClr val="tx1"/>
          </a:fontRef>
        </p:style>
      </p:cxnSp>
      <p:cxnSp>
        <p:nvCxnSpPr>
          <p:cNvPr id="55" name="Gerade Verbindung mit Pfeil 54">
            <a:extLst>
              <a:ext uri="{FF2B5EF4-FFF2-40B4-BE49-F238E27FC236}">
                <a16:creationId xmlns:a16="http://schemas.microsoft.com/office/drawing/2014/main" id="{E3DC942D-772B-4D07-B319-7195C0263BBB}"/>
              </a:ext>
            </a:extLst>
          </p:cNvPr>
          <p:cNvCxnSpPr>
            <a:cxnSpLocks/>
            <a:stCxn id="51" idx="1"/>
          </p:cNvCxnSpPr>
          <p:nvPr/>
        </p:nvCxnSpPr>
        <p:spPr>
          <a:xfrm flipH="1">
            <a:off x="6372200" y="2076801"/>
            <a:ext cx="883982" cy="759026"/>
          </a:xfrm>
          <a:prstGeom prst="straightConnector1">
            <a:avLst/>
          </a:prstGeom>
          <a:ln w="25400">
            <a:solidFill>
              <a:srgbClr val="00B050"/>
            </a:solidFill>
            <a:tailEnd type="arrow"/>
          </a:ln>
        </p:spPr>
        <p:style>
          <a:lnRef idx="1">
            <a:schemeClr val="accent1"/>
          </a:lnRef>
          <a:fillRef idx="0">
            <a:schemeClr val="accent1"/>
          </a:fillRef>
          <a:effectRef idx="0">
            <a:schemeClr val="accent1"/>
          </a:effectRef>
          <a:fontRef idx="minor">
            <a:schemeClr val="tx1"/>
          </a:fontRef>
        </p:style>
      </p:cxnSp>
      <p:sp>
        <p:nvSpPr>
          <p:cNvPr id="58" name="Textfeld 57">
            <a:extLst>
              <a:ext uri="{FF2B5EF4-FFF2-40B4-BE49-F238E27FC236}">
                <a16:creationId xmlns:a16="http://schemas.microsoft.com/office/drawing/2014/main" id="{6DF2F68A-38F5-497D-90C8-330F169B3EBE}"/>
              </a:ext>
            </a:extLst>
          </p:cNvPr>
          <p:cNvSpPr txBox="1"/>
          <p:nvPr/>
        </p:nvSpPr>
        <p:spPr>
          <a:xfrm>
            <a:off x="5975475" y="5400323"/>
            <a:ext cx="1944057" cy="1180699"/>
          </a:xfrm>
          <a:prstGeom prst="rect">
            <a:avLst/>
          </a:prstGeom>
          <a:noFill/>
          <a:ln>
            <a:solidFill>
              <a:schemeClr val="tx2"/>
            </a:solidFill>
          </a:ln>
        </p:spPr>
        <p:txBody>
          <a:bodyPr wrap="square" lIns="36000" tIns="36000" rIns="36000" bIns="36000" rtlCol="0">
            <a:spAutoFit/>
          </a:bodyPr>
          <a:lstStyle/>
          <a:p>
            <a:r>
              <a:rPr lang="de-DE" sz="900" dirty="0">
                <a:solidFill>
                  <a:schemeClr val="tx2"/>
                </a:solidFill>
              </a:rPr>
              <a:t>Start Lesevorgang; Lesevorgang aktiviert; Tag in der Erfassungszone:</a:t>
            </a:r>
          </a:p>
          <a:p>
            <a:r>
              <a:rPr lang="de-DE" sz="900" dirty="0" err="1">
                <a:solidFill>
                  <a:schemeClr val="tx2"/>
                </a:solidFill>
              </a:rPr>
              <a:t>SingleEnhanced</a:t>
            </a:r>
            <a:r>
              <a:rPr lang="de-DE" sz="900" dirty="0">
                <a:solidFill>
                  <a:schemeClr val="tx2"/>
                </a:solidFill>
              </a:rPr>
              <a:t> 	:= True</a:t>
            </a:r>
          </a:p>
          <a:p>
            <a:r>
              <a:rPr lang="de-DE" sz="900" dirty="0" err="1">
                <a:solidFill>
                  <a:schemeClr val="tx2"/>
                </a:solidFill>
              </a:rPr>
              <a:t>User_UID</a:t>
            </a:r>
            <a:r>
              <a:rPr lang="de-DE" sz="900" dirty="0">
                <a:solidFill>
                  <a:schemeClr val="tx2"/>
                </a:solidFill>
              </a:rPr>
              <a:t> 	:= </a:t>
            </a:r>
            <a:r>
              <a:rPr lang="de-DE" sz="900" dirty="0" err="1">
                <a:solidFill>
                  <a:schemeClr val="tx2"/>
                </a:solidFill>
              </a:rPr>
              <a:t>False</a:t>
            </a:r>
            <a:endParaRPr lang="de-DE" sz="900" dirty="0">
              <a:solidFill>
                <a:schemeClr val="tx2"/>
              </a:solidFill>
            </a:endParaRPr>
          </a:p>
          <a:p>
            <a:r>
              <a:rPr lang="de-DE" sz="900" dirty="0">
                <a:solidFill>
                  <a:schemeClr val="tx2"/>
                </a:solidFill>
              </a:rPr>
              <a:t>EPC 	:= </a:t>
            </a:r>
            <a:r>
              <a:rPr lang="de-DE" sz="900" dirty="0" err="1">
                <a:solidFill>
                  <a:schemeClr val="tx2"/>
                </a:solidFill>
              </a:rPr>
              <a:t>False</a:t>
            </a:r>
            <a:endParaRPr lang="de-DE" sz="900" dirty="0">
              <a:solidFill>
                <a:schemeClr val="tx2"/>
              </a:solidFill>
            </a:endParaRPr>
          </a:p>
          <a:p>
            <a:r>
              <a:rPr lang="de-DE" sz="900" dirty="0" err="1">
                <a:solidFill>
                  <a:schemeClr val="tx2"/>
                </a:solidFill>
              </a:rPr>
              <a:t>StartRead</a:t>
            </a:r>
            <a:r>
              <a:rPr lang="de-DE" sz="900" dirty="0">
                <a:solidFill>
                  <a:schemeClr val="tx2"/>
                </a:solidFill>
              </a:rPr>
              <a:t> 	:= True</a:t>
            </a:r>
          </a:p>
          <a:p>
            <a:r>
              <a:rPr lang="de-DE" sz="900" dirty="0">
                <a:solidFill>
                  <a:schemeClr val="tx2"/>
                </a:solidFill>
              </a:rPr>
              <a:t>Status 	= 16#00</a:t>
            </a:r>
          </a:p>
          <a:p>
            <a:r>
              <a:rPr lang="de-DE" sz="900" dirty="0" err="1">
                <a:solidFill>
                  <a:schemeClr val="tx2"/>
                </a:solidFill>
              </a:rPr>
              <a:t>NewData</a:t>
            </a:r>
            <a:r>
              <a:rPr lang="de-DE" sz="900" dirty="0">
                <a:solidFill>
                  <a:schemeClr val="tx2"/>
                </a:solidFill>
              </a:rPr>
              <a:t> 	= True (0 </a:t>
            </a:r>
            <a:r>
              <a:rPr lang="de-DE" sz="900" dirty="0">
                <a:solidFill>
                  <a:schemeClr val="tx2"/>
                </a:solidFill>
                <a:sym typeface="Wingdings" panose="05000000000000000000" pitchFamily="2" charset="2"/>
              </a:rPr>
              <a:t> 1)</a:t>
            </a:r>
            <a:endParaRPr lang="de-DE" sz="900" dirty="0">
              <a:solidFill>
                <a:schemeClr val="tx2"/>
              </a:solidFill>
            </a:endParaRPr>
          </a:p>
        </p:txBody>
      </p:sp>
      <p:cxnSp>
        <p:nvCxnSpPr>
          <p:cNvPr id="59" name="Gerade Verbindung mit Pfeil 58">
            <a:extLst>
              <a:ext uri="{FF2B5EF4-FFF2-40B4-BE49-F238E27FC236}">
                <a16:creationId xmlns:a16="http://schemas.microsoft.com/office/drawing/2014/main" id="{51729340-C7C9-4E06-80FF-3DC72C004645}"/>
              </a:ext>
            </a:extLst>
          </p:cNvPr>
          <p:cNvCxnSpPr>
            <a:cxnSpLocks/>
            <a:stCxn id="58" idx="0"/>
          </p:cNvCxnSpPr>
          <p:nvPr/>
        </p:nvCxnSpPr>
        <p:spPr>
          <a:xfrm flipH="1" flipV="1">
            <a:off x="4388152" y="2667150"/>
            <a:ext cx="2559352" cy="2733173"/>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64" name="Gerade Verbindung mit Pfeil 63">
            <a:extLst>
              <a:ext uri="{FF2B5EF4-FFF2-40B4-BE49-F238E27FC236}">
                <a16:creationId xmlns:a16="http://schemas.microsoft.com/office/drawing/2014/main" id="{240AF391-ACF5-4276-B940-980DB50E6D17}"/>
              </a:ext>
            </a:extLst>
          </p:cNvPr>
          <p:cNvCxnSpPr>
            <a:cxnSpLocks/>
            <a:stCxn id="58" idx="0"/>
          </p:cNvCxnSpPr>
          <p:nvPr/>
        </p:nvCxnSpPr>
        <p:spPr>
          <a:xfrm flipH="1" flipV="1">
            <a:off x="4572000" y="3993793"/>
            <a:ext cx="2375504" cy="140653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69" name="Textfeld 68">
            <a:extLst>
              <a:ext uri="{FF2B5EF4-FFF2-40B4-BE49-F238E27FC236}">
                <a16:creationId xmlns:a16="http://schemas.microsoft.com/office/drawing/2014/main" id="{74957803-1DB4-4B41-A6CE-DF8374B88A63}"/>
              </a:ext>
            </a:extLst>
          </p:cNvPr>
          <p:cNvSpPr txBox="1"/>
          <p:nvPr/>
        </p:nvSpPr>
        <p:spPr>
          <a:xfrm>
            <a:off x="7256181" y="4000535"/>
            <a:ext cx="1815037" cy="1180699"/>
          </a:xfrm>
          <a:prstGeom prst="rect">
            <a:avLst/>
          </a:prstGeom>
          <a:noFill/>
          <a:ln>
            <a:solidFill>
              <a:schemeClr val="tx2"/>
            </a:solidFill>
          </a:ln>
        </p:spPr>
        <p:txBody>
          <a:bodyPr wrap="square" lIns="36000" tIns="36000" rIns="36000" bIns="36000" rtlCol="0">
            <a:spAutoFit/>
          </a:bodyPr>
          <a:lstStyle/>
          <a:p>
            <a:r>
              <a:rPr lang="de-DE" sz="900" dirty="0">
                <a:solidFill>
                  <a:schemeClr val="tx2"/>
                </a:solidFill>
              </a:rPr>
              <a:t>Empfang zusätzlicher Informationen Tag B:</a:t>
            </a:r>
          </a:p>
          <a:p>
            <a:r>
              <a:rPr lang="de-DE" sz="900" dirty="0" err="1">
                <a:solidFill>
                  <a:schemeClr val="tx2"/>
                </a:solidFill>
              </a:rPr>
              <a:t>Busy</a:t>
            </a:r>
            <a:r>
              <a:rPr lang="de-DE" sz="900" dirty="0">
                <a:solidFill>
                  <a:schemeClr val="tx2"/>
                </a:solidFill>
              </a:rPr>
              <a:t> 	= True</a:t>
            </a:r>
          </a:p>
          <a:p>
            <a:r>
              <a:rPr lang="de-DE" sz="900" dirty="0" err="1">
                <a:solidFill>
                  <a:schemeClr val="tx2"/>
                </a:solidFill>
              </a:rPr>
              <a:t>Done</a:t>
            </a:r>
            <a:r>
              <a:rPr lang="de-DE" sz="900" dirty="0">
                <a:solidFill>
                  <a:schemeClr val="tx2"/>
                </a:solidFill>
              </a:rPr>
              <a:t> 	= True</a:t>
            </a:r>
          </a:p>
          <a:p>
            <a:r>
              <a:rPr lang="de-DE" sz="900" dirty="0">
                <a:solidFill>
                  <a:schemeClr val="tx2"/>
                </a:solidFill>
              </a:rPr>
              <a:t>Finish	= </a:t>
            </a:r>
            <a:r>
              <a:rPr lang="de-DE" sz="900" dirty="0" err="1">
                <a:solidFill>
                  <a:schemeClr val="tx2"/>
                </a:solidFill>
              </a:rPr>
              <a:t>False</a:t>
            </a:r>
            <a:endParaRPr lang="de-DE" sz="900" dirty="0">
              <a:solidFill>
                <a:schemeClr val="tx2"/>
              </a:solidFill>
            </a:endParaRPr>
          </a:p>
          <a:p>
            <a:r>
              <a:rPr lang="de-DE" sz="900" dirty="0" err="1">
                <a:solidFill>
                  <a:schemeClr val="tx2"/>
                </a:solidFill>
              </a:rPr>
              <a:t>NoDataCarrier</a:t>
            </a:r>
            <a:r>
              <a:rPr lang="de-DE" sz="900" dirty="0">
                <a:solidFill>
                  <a:schemeClr val="tx2"/>
                </a:solidFill>
              </a:rPr>
              <a:t> 	= </a:t>
            </a:r>
            <a:r>
              <a:rPr lang="de-DE" sz="900" dirty="0" err="1">
                <a:solidFill>
                  <a:schemeClr val="tx2"/>
                </a:solidFill>
              </a:rPr>
              <a:t>False</a:t>
            </a:r>
            <a:endParaRPr lang="de-DE" sz="900" dirty="0">
              <a:solidFill>
                <a:schemeClr val="tx2"/>
              </a:solidFill>
            </a:endParaRPr>
          </a:p>
          <a:p>
            <a:r>
              <a:rPr lang="de-DE" sz="900" dirty="0">
                <a:solidFill>
                  <a:schemeClr val="tx2"/>
                </a:solidFill>
              </a:rPr>
              <a:t>Status 	= 16#0B</a:t>
            </a:r>
          </a:p>
          <a:p>
            <a:r>
              <a:rPr lang="de-DE" sz="900" dirty="0" err="1">
                <a:solidFill>
                  <a:schemeClr val="tx2"/>
                </a:solidFill>
              </a:rPr>
              <a:t>NewData</a:t>
            </a:r>
            <a:r>
              <a:rPr lang="de-DE" sz="900" dirty="0">
                <a:solidFill>
                  <a:schemeClr val="tx2"/>
                </a:solidFill>
              </a:rPr>
              <a:t> 	= True (0 </a:t>
            </a:r>
            <a:r>
              <a:rPr lang="de-DE" sz="900" dirty="0">
                <a:solidFill>
                  <a:schemeClr val="tx2"/>
                </a:solidFill>
                <a:sym typeface="Wingdings" panose="05000000000000000000" pitchFamily="2" charset="2"/>
              </a:rPr>
              <a:t> 1)</a:t>
            </a:r>
            <a:endParaRPr lang="de-DE" sz="900" dirty="0">
              <a:solidFill>
                <a:schemeClr val="tx2"/>
              </a:solidFill>
            </a:endParaRPr>
          </a:p>
        </p:txBody>
      </p:sp>
      <p:cxnSp>
        <p:nvCxnSpPr>
          <p:cNvPr id="70" name="Gerade Verbindung mit Pfeil 69">
            <a:extLst>
              <a:ext uri="{FF2B5EF4-FFF2-40B4-BE49-F238E27FC236}">
                <a16:creationId xmlns:a16="http://schemas.microsoft.com/office/drawing/2014/main" id="{CC615C66-E8A2-445E-99AC-B2DC586AFC10}"/>
              </a:ext>
            </a:extLst>
          </p:cNvPr>
          <p:cNvCxnSpPr>
            <a:cxnSpLocks/>
            <a:stCxn id="69" idx="1"/>
          </p:cNvCxnSpPr>
          <p:nvPr/>
        </p:nvCxnSpPr>
        <p:spPr>
          <a:xfrm flipH="1" flipV="1">
            <a:off x="5039552" y="3965412"/>
            <a:ext cx="2216629" cy="625473"/>
          </a:xfrm>
          <a:prstGeom prst="straightConnector1">
            <a:avLst/>
          </a:prstGeom>
          <a:ln w="25400">
            <a:solidFill>
              <a:srgbClr val="00B0F0"/>
            </a:solidFill>
            <a:tailEnd type="arrow"/>
          </a:ln>
        </p:spPr>
        <p:style>
          <a:lnRef idx="1">
            <a:schemeClr val="accent1"/>
          </a:lnRef>
          <a:fillRef idx="0">
            <a:schemeClr val="accent1"/>
          </a:fillRef>
          <a:effectRef idx="0">
            <a:schemeClr val="accent1"/>
          </a:effectRef>
          <a:fontRef idx="minor">
            <a:schemeClr val="tx1"/>
          </a:fontRef>
        </p:style>
      </p:cxnSp>
      <p:sp>
        <p:nvSpPr>
          <p:cNvPr id="73" name="Textfeld 72">
            <a:extLst>
              <a:ext uri="{FF2B5EF4-FFF2-40B4-BE49-F238E27FC236}">
                <a16:creationId xmlns:a16="http://schemas.microsoft.com/office/drawing/2014/main" id="{19B0A5E2-FA8E-4C9C-B441-93183C56B5BF}"/>
              </a:ext>
            </a:extLst>
          </p:cNvPr>
          <p:cNvSpPr txBox="1"/>
          <p:nvPr/>
        </p:nvSpPr>
        <p:spPr>
          <a:xfrm>
            <a:off x="7256181" y="2751555"/>
            <a:ext cx="1821093" cy="1180699"/>
          </a:xfrm>
          <a:prstGeom prst="rect">
            <a:avLst/>
          </a:prstGeom>
          <a:noFill/>
          <a:ln>
            <a:solidFill>
              <a:schemeClr val="tx2"/>
            </a:solidFill>
          </a:ln>
        </p:spPr>
        <p:txBody>
          <a:bodyPr wrap="square" lIns="36000" tIns="36000" rIns="36000" bIns="36000" rtlCol="0">
            <a:spAutoFit/>
          </a:bodyPr>
          <a:lstStyle/>
          <a:p>
            <a:r>
              <a:rPr lang="de-DE" sz="900" dirty="0">
                <a:solidFill>
                  <a:schemeClr val="tx2"/>
                </a:solidFill>
              </a:rPr>
              <a:t>Lesevorgang aktiv; Tag verlässt Erfassungszone</a:t>
            </a:r>
          </a:p>
          <a:p>
            <a:r>
              <a:rPr lang="de-DE" sz="900" dirty="0" err="1">
                <a:solidFill>
                  <a:schemeClr val="tx2"/>
                </a:solidFill>
                <a:sym typeface="Wingdings" panose="05000000000000000000" pitchFamily="2" charset="2"/>
              </a:rPr>
              <a:t>Busy</a:t>
            </a:r>
            <a:r>
              <a:rPr lang="de-DE" sz="900" dirty="0">
                <a:solidFill>
                  <a:schemeClr val="tx2"/>
                </a:solidFill>
                <a:sym typeface="Wingdings" panose="05000000000000000000" pitchFamily="2" charset="2"/>
              </a:rPr>
              <a:t>	= True </a:t>
            </a:r>
          </a:p>
          <a:p>
            <a:r>
              <a:rPr lang="de-DE" sz="900" dirty="0" err="1">
                <a:solidFill>
                  <a:schemeClr val="tx2"/>
                </a:solidFill>
                <a:sym typeface="Wingdings" panose="05000000000000000000" pitchFamily="2" charset="2"/>
              </a:rPr>
              <a:t>Done</a:t>
            </a:r>
            <a:r>
              <a:rPr lang="de-DE" sz="900" dirty="0">
                <a:solidFill>
                  <a:schemeClr val="tx2"/>
                </a:solidFill>
                <a:sym typeface="Wingdings" panose="05000000000000000000" pitchFamily="2" charset="2"/>
              </a:rPr>
              <a:t> 	= False</a:t>
            </a:r>
          </a:p>
          <a:p>
            <a:r>
              <a:rPr lang="de-DE" sz="900" dirty="0">
                <a:solidFill>
                  <a:schemeClr val="tx2"/>
                </a:solidFill>
                <a:sym typeface="Wingdings" panose="05000000000000000000" pitchFamily="2" charset="2"/>
              </a:rPr>
              <a:t>Finish 	= False</a:t>
            </a:r>
          </a:p>
          <a:p>
            <a:r>
              <a:rPr lang="de-DE" sz="900" dirty="0" err="1">
                <a:solidFill>
                  <a:schemeClr val="tx2"/>
                </a:solidFill>
                <a:sym typeface="Wingdings" panose="05000000000000000000" pitchFamily="2" charset="2"/>
              </a:rPr>
              <a:t>NoDataCarrier</a:t>
            </a:r>
            <a:r>
              <a:rPr lang="de-DE" sz="900" dirty="0">
                <a:solidFill>
                  <a:schemeClr val="tx2"/>
                </a:solidFill>
                <a:sym typeface="Wingdings" panose="05000000000000000000" pitchFamily="2" charset="2"/>
              </a:rPr>
              <a:t>	= True</a:t>
            </a:r>
          </a:p>
          <a:p>
            <a:r>
              <a:rPr lang="de-DE" sz="900" dirty="0">
                <a:solidFill>
                  <a:schemeClr val="tx2"/>
                </a:solidFill>
                <a:sym typeface="Wingdings" panose="05000000000000000000" pitchFamily="2" charset="2"/>
              </a:rPr>
              <a:t>Status	= 16#05</a:t>
            </a:r>
          </a:p>
          <a:p>
            <a:r>
              <a:rPr lang="de-DE" sz="900" dirty="0" err="1">
                <a:solidFill>
                  <a:schemeClr val="tx2"/>
                </a:solidFill>
              </a:rPr>
              <a:t>NewData</a:t>
            </a:r>
            <a:r>
              <a:rPr lang="de-DE" sz="900" dirty="0">
                <a:solidFill>
                  <a:schemeClr val="tx2"/>
                </a:solidFill>
              </a:rPr>
              <a:t> 	= True (0 </a:t>
            </a:r>
            <a:r>
              <a:rPr lang="de-DE" sz="900" dirty="0">
                <a:solidFill>
                  <a:schemeClr val="tx2"/>
                </a:solidFill>
                <a:sym typeface="Wingdings" panose="05000000000000000000" pitchFamily="2" charset="2"/>
              </a:rPr>
              <a:t> 1)</a:t>
            </a:r>
            <a:endParaRPr lang="de-DE" sz="900" dirty="0">
              <a:solidFill>
                <a:schemeClr val="tx2"/>
              </a:solidFill>
            </a:endParaRPr>
          </a:p>
        </p:txBody>
      </p:sp>
      <p:cxnSp>
        <p:nvCxnSpPr>
          <p:cNvPr id="78" name="Gerade Verbindung mit Pfeil 77">
            <a:extLst>
              <a:ext uri="{FF2B5EF4-FFF2-40B4-BE49-F238E27FC236}">
                <a16:creationId xmlns:a16="http://schemas.microsoft.com/office/drawing/2014/main" id="{7752E6C8-B7FA-4078-8630-92FCF5988F93}"/>
              </a:ext>
            </a:extLst>
          </p:cNvPr>
          <p:cNvCxnSpPr>
            <a:cxnSpLocks/>
            <a:stCxn id="73" idx="1"/>
          </p:cNvCxnSpPr>
          <p:nvPr/>
        </p:nvCxnSpPr>
        <p:spPr>
          <a:xfrm flipH="1">
            <a:off x="5667828" y="3341905"/>
            <a:ext cx="1588353" cy="390784"/>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061277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102</a:t>
            </a:fld>
            <a:endParaRPr lang="de-DE" dirty="0"/>
          </a:p>
        </p:txBody>
      </p:sp>
      <p:sp>
        <p:nvSpPr>
          <p:cNvPr id="5" name="Titel 4"/>
          <p:cNvSpPr>
            <a:spLocks noGrp="1"/>
          </p:cNvSpPr>
          <p:nvPr>
            <p:ph type="title"/>
          </p:nvPr>
        </p:nvSpPr>
        <p:spPr/>
        <p:txBody>
          <a:bodyPr>
            <a:normAutofit/>
          </a:bodyPr>
          <a:lstStyle/>
          <a:p>
            <a:r>
              <a:rPr lang="de-DE" dirty="0"/>
              <a:t>IC-KP2-2HB21 + IUH-F19x-V1 MF </a:t>
            </a:r>
            <a:r>
              <a:rPr lang="de-DE" dirty="0" err="1"/>
              <a:t>TwinCAT</a:t>
            </a:r>
            <a:r>
              <a:rPr lang="de-DE" dirty="0"/>
              <a:t> 3</a:t>
            </a:r>
          </a:p>
        </p:txBody>
      </p:sp>
      <p:sp>
        <p:nvSpPr>
          <p:cNvPr id="6" name="Inhaltsplatzhalter 5"/>
          <p:cNvSpPr>
            <a:spLocks noGrp="1"/>
          </p:cNvSpPr>
          <p:nvPr>
            <p:ph sz="quarter" idx="14"/>
          </p:nvPr>
        </p:nvSpPr>
        <p:spPr/>
        <p:txBody>
          <a:bodyPr/>
          <a:lstStyle/>
          <a:p>
            <a:pPr marL="0" indent="0">
              <a:buNone/>
            </a:pPr>
            <a:r>
              <a:rPr lang="de-DE" dirty="0"/>
              <a:t>Beispiel 9: Enhanced Read Words</a:t>
            </a:r>
          </a:p>
          <a:p>
            <a:pPr marL="0" indent="0">
              <a:buNone/>
            </a:pPr>
            <a:endParaRPr lang="de-DE" dirty="0"/>
          </a:p>
        </p:txBody>
      </p:sp>
      <p:sp>
        <p:nvSpPr>
          <p:cNvPr id="15" name="Textfeld 14"/>
          <p:cNvSpPr txBox="1"/>
          <p:nvPr/>
        </p:nvSpPr>
        <p:spPr>
          <a:xfrm>
            <a:off x="101574" y="5346000"/>
            <a:ext cx="4320000" cy="1200329"/>
          </a:xfrm>
          <a:prstGeom prst="rect">
            <a:avLst/>
          </a:prstGeom>
          <a:noFill/>
          <a:ln>
            <a:solidFill>
              <a:schemeClr val="tx2"/>
            </a:solidFill>
          </a:ln>
        </p:spPr>
        <p:txBody>
          <a:bodyPr wrap="square" rtlCol="0">
            <a:spAutoFit/>
          </a:bodyPr>
          <a:lstStyle/>
          <a:p>
            <a:r>
              <a:rPr lang="de-DE" sz="1200" dirty="0"/>
              <a:t>Datenträger erkannt und Daten eingelesen; Befehl aktiv:</a:t>
            </a:r>
          </a:p>
          <a:p>
            <a:r>
              <a:rPr lang="de-DE" sz="1200" dirty="0"/>
              <a:t>O_b_Done		= True</a:t>
            </a:r>
          </a:p>
          <a:p>
            <a:r>
              <a:rPr lang="de-DE" sz="1200" dirty="0"/>
              <a:t>O_b_NoDataCarrier	= False</a:t>
            </a:r>
          </a:p>
          <a:p>
            <a:r>
              <a:rPr lang="de-DE" sz="1200" dirty="0"/>
              <a:t>O_b_Busy		= True</a:t>
            </a:r>
          </a:p>
          <a:p>
            <a:r>
              <a:rPr lang="de-DE" sz="1200" dirty="0"/>
              <a:t>O_b_Finish		= False</a:t>
            </a:r>
          </a:p>
          <a:p>
            <a:r>
              <a:rPr lang="de-DE" sz="1200" dirty="0"/>
              <a:t>O_B_Status 		= 16#00 oder 16#0B</a:t>
            </a:r>
          </a:p>
        </p:txBody>
      </p:sp>
      <p:sp>
        <p:nvSpPr>
          <p:cNvPr id="16" name="Textfeld 15"/>
          <p:cNvSpPr txBox="1"/>
          <p:nvPr/>
        </p:nvSpPr>
        <p:spPr>
          <a:xfrm>
            <a:off x="4708280" y="5345999"/>
            <a:ext cx="4320000" cy="1200329"/>
          </a:xfrm>
          <a:prstGeom prst="rect">
            <a:avLst/>
          </a:prstGeom>
          <a:noFill/>
          <a:ln>
            <a:solidFill>
              <a:schemeClr val="tx2"/>
            </a:solidFill>
          </a:ln>
        </p:spPr>
        <p:txBody>
          <a:bodyPr wrap="square" rtlCol="0">
            <a:spAutoFit/>
          </a:bodyPr>
          <a:lstStyle/>
          <a:p>
            <a:r>
              <a:rPr lang="de-DE" sz="1200" dirty="0"/>
              <a:t>Kein Datenträger erkannt / Bereich verlassen; Befehl aktiv:</a:t>
            </a:r>
          </a:p>
          <a:p>
            <a:r>
              <a:rPr lang="de-DE" sz="1200" dirty="0"/>
              <a:t>O_b_Done		= False</a:t>
            </a:r>
          </a:p>
          <a:p>
            <a:r>
              <a:rPr lang="de-DE" sz="1200" dirty="0"/>
              <a:t>O_b_NoDataCarrier	= True</a:t>
            </a:r>
          </a:p>
          <a:p>
            <a:r>
              <a:rPr lang="de-DE" sz="1200" dirty="0"/>
              <a:t>O_b_Busy		= True</a:t>
            </a:r>
          </a:p>
          <a:p>
            <a:r>
              <a:rPr lang="de-DE" sz="1200" dirty="0"/>
              <a:t>O_b_Finish		= False</a:t>
            </a:r>
          </a:p>
          <a:p>
            <a:r>
              <a:rPr lang="de-DE" sz="1200" dirty="0"/>
              <a:t>O_B_Status 		= 16#05</a:t>
            </a:r>
          </a:p>
        </p:txBody>
      </p:sp>
      <p:sp>
        <p:nvSpPr>
          <p:cNvPr id="12" name="Interaktive Schaltfläche: Zur Startseite wechseln 11">
            <a:hlinkClick r:id="rId2" action="ppaction://hlinksldjump" highlightClick="1"/>
            <a:extLst>
              <a:ext uri="{FF2B5EF4-FFF2-40B4-BE49-F238E27FC236}">
                <a16:creationId xmlns:a16="http://schemas.microsoft.com/office/drawing/2014/main" id="{68111E6A-5D00-4793-8AEE-933903162EA5}"/>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Grafik 8">
            <a:extLst>
              <a:ext uri="{FF2B5EF4-FFF2-40B4-BE49-F238E27FC236}">
                <a16:creationId xmlns:a16="http://schemas.microsoft.com/office/drawing/2014/main" id="{F81D8C2D-ED8F-41EF-B693-E1ADFE51A31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574" y="1847596"/>
            <a:ext cx="3320759" cy="3365120"/>
          </a:xfrm>
          <a:prstGeom prst="rect">
            <a:avLst/>
          </a:prstGeom>
        </p:spPr>
      </p:pic>
      <p:pic>
        <p:nvPicPr>
          <p:cNvPr id="13" name="Grafik 12">
            <a:extLst>
              <a:ext uri="{FF2B5EF4-FFF2-40B4-BE49-F238E27FC236}">
                <a16:creationId xmlns:a16="http://schemas.microsoft.com/office/drawing/2014/main" id="{33F4F703-EAA4-4213-833C-B139BA4707C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663160" y="1847596"/>
            <a:ext cx="3365120" cy="3365120"/>
          </a:xfrm>
          <a:prstGeom prst="rect">
            <a:avLst/>
          </a:prstGeom>
        </p:spPr>
      </p:pic>
    </p:spTree>
    <p:extLst>
      <p:ext uri="{BB962C8B-B14F-4D97-AF65-F5344CB8AC3E}">
        <p14:creationId xmlns:p14="http://schemas.microsoft.com/office/powerpoint/2010/main" val="37097721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Grafik 8">
            <a:extLst>
              <a:ext uri="{FF2B5EF4-FFF2-40B4-BE49-F238E27FC236}">
                <a16:creationId xmlns:a16="http://schemas.microsoft.com/office/drawing/2014/main" id="{A1CB3C86-E513-49CA-8A8D-DAEE206473E8}"/>
              </a:ext>
            </a:extLst>
          </p:cNvPr>
          <p:cNvPicPr>
            <a:picLocks noChangeAspect="1"/>
          </p:cNvPicPr>
          <p:nvPr/>
        </p:nvPicPr>
        <p:blipFill rotWithShape="1">
          <a:blip r:embed="rId2">
            <a:extLst>
              <a:ext uri="{28A0092B-C50C-407E-A947-70E740481C1C}">
                <a14:useLocalDpi xmlns:a14="http://schemas.microsoft.com/office/drawing/2010/main" val="0"/>
              </a:ext>
            </a:extLst>
          </a:blip>
          <a:srcRect l="565"/>
          <a:stretch/>
        </p:blipFill>
        <p:spPr>
          <a:xfrm>
            <a:off x="168552" y="1859340"/>
            <a:ext cx="2015736" cy="4684330"/>
          </a:xfrm>
          <a:prstGeom prst="rect">
            <a:avLst/>
          </a:prstGeom>
        </p:spPr>
      </p:pic>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103</a:t>
            </a:fld>
            <a:endParaRPr lang="de-DE" dirty="0"/>
          </a:p>
        </p:txBody>
      </p:sp>
      <p:sp>
        <p:nvSpPr>
          <p:cNvPr id="5" name="Titel 4"/>
          <p:cNvSpPr>
            <a:spLocks noGrp="1"/>
          </p:cNvSpPr>
          <p:nvPr>
            <p:ph type="title"/>
          </p:nvPr>
        </p:nvSpPr>
        <p:spPr/>
        <p:txBody>
          <a:bodyPr>
            <a:normAutofit/>
          </a:bodyPr>
          <a:lstStyle/>
          <a:p>
            <a:r>
              <a:rPr lang="de-DE" dirty="0"/>
              <a:t>IC-KP2-2HB21 + IUH-F19x-V1 MF </a:t>
            </a:r>
            <a:r>
              <a:rPr lang="de-DE" dirty="0" err="1"/>
              <a:t>TwinCAT</a:t>
            </a:r>
            <a:r>
              <a:rPr lang="de-DE" dirty="0"/>
              <a:t> 3</a:t>
            </a:r>
          </a:p>
        </p:txBody>
      </p:sp>
      <p:sp>
        <p:nvSpPr>
          <p:cNvPr id="6" name="Inhaltsplatzhalter 5"/>
          <p:cNvSpPr>
            <a:spLocks noGrp="1"/>
          </p:cNvSpPr>
          <p:nvPr>
            <p:ph sz="quarter" idx="14"/>
          </p:nvPr>
        </p:nvSpPr>
        <p:spPr/>
        <p:txBody>
          <a:bodyPr/>
          <a:lstStyle/>
          <a:p>
            <a:pPr marL="0" indent="0">
              <a:buNone/>
            </a:pPr>
            <a:r>
              <a:rPr lang="de-DE" dirty="0"/>
              <a:t>Beispiel 9: Enhanced Read Words</a:t>
            </a:r>
          </a:p>
        </p:txBody>
      </p:sp>
      <p:sp>
        <p:nvSpPr>
          <p:cNvPr id="13" name="Rechteck 12"/>
          <p:cNvSpPr/>
          <p:nvPr/>
        </p:nvSpPr>
        <p:spPr>
          <a:xfrm>
            <a:off x="1763688" y="5157192"/>
            <a:ext cx="420600" cy="1214808"/>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 name="Interaktive Schaltfläche: Zur Startseite wechseln 9">
            <a:hlinkClick r:id="rId3" action="ppaction://hlinksldjump" highlightClick="1"/>
            <a:extLst>
              <a:ext uri="{FF2B5EF4-FFF2-40B4-BE49-F238E27FC236}">
                <a16:creationId xmlns:a16="http://schemas.microsoft.com/office/drawing/2014/main" id="{FBA0D736-9E20-4D75-86A0-F79CEFD48790}"/>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feld 13">
            <a:extLst>
              <a:ext uri="{FF2B5EF4-FFF2-40B4-BE49-F238E27FC236}">
                <a16:creationId xmlns:a16="http://schemas.microsoft.com/office/drawing/2014/main" id="{2D6E0B1D-72B5-4EB8-BF3B-8122840CCD08}"/>
              </a:ext>
            </a:extLst>
          </p:cNvPr>
          <p:cNvSpPr txBox="1"/>
          <p:nvPr/>
        </p:nvSpPr>
        <p:spPr>
          <a:xfrm>
            <a:off x="2339752" y="1859340"/>
            <a:ext cx="6635696" cy="2677656"/>
          </a:xfrm>
          <a:prstGeom prst="rect">
            <a:avLst/>
          </a:prstGeom>
          <a:noFill/>
          <a:ln>
            <a:solidFill>
              <a:schemeClr val="tx2"/>
            </a:solidFill>
          </a:ln>
        </p:spPr>
        <p:txBody>
          <a:bodyPr wrap="square" rtlCol="0">
            <a:spAutoFit/>
          </a:bodyPr>
          <a:lstStyle/>
          <a:p>
            <a:r>
              <a:rPr lang="de-DE" sz="1200" dirty="0"/>
              <a:t>Datenträger erkannt und User Memory eingelesen</a:t>
            </a:r>
          </a:p>
          <a:p>
            <a:r>
              <a:rPr lang="de-DE" sz="1200" dirty="0"/>
              <a:t>DB Head1Data.ReadData.ReadData[x]</a:t>
            </a:r>
          </a:p>
          <a:p>
            <a:r>
              <a:rPr lang="de-DE" sz="1200" dirty="0"/>
              <a:t>ReadData[0] …[1]	</a:t>
            </a:r>
            <a:r>
              <a:rPr lang="de-DE" sz="1200" dirty="0">
                <a:sym typeface="Wingdings" panose="05000000000000000000" pitchFamily="2" charset="2"/>
              </a:rPr>
              <a:t> Länge UII/EPC Information; 16#000E = 14 Byte (2 Byte PC Wort 		+ 12 Byte UII/EPC Code)</a:t>
            </a:r>
          </a:p>
          <a:p>
            <a:r>
              <a:rPr lang="de-DE" sz="1200" dirty="0"/>
              <a:t>ReadData[2] …[3]	</a:t>
            </a:r>
            <a:r>
              <a:rPr lang="de-DE" sz="1200" dirty="0">
                <a:sym typeface="Wingdings" panose="05000000000000000000" pitchFamily="2" charset="2"/>
              </a:rPr>
              <a:t> PC Word (enthält zusätzliche Informationen über den UII/EPC 			Code)</a:t>
            </a:r>
          </a:p>
          <a:p>
            <a:r>
              <a:rPr lang="de-DE" sz="1200" dirty="0"/>
              <a:t>ReadData[4] …[15]	</a:t>
            </a:r>
            <a:r>
              <a:rPr lang="de-DE" sz="1200" dirty="0">
                <a:sym typeface="Wingdings" panose="05000000000000000000" pitchFamily="2" charset="2"/>
              </a:rPr>
              <a:t> UII/EPC Code; Länge variabel und abhängig von der initialen 			Programmierung des Datenträgers</a:t>
            </a:r>
          </a:p>
          <a:p>
            <a:r>
              <a:rPr lang="de-DE" sz="1200" dirty="0"/>
              <a:t>ReadData[16] …[17]	</a:t>
            </a:r>
            <a:r>
              <a:rPr lang="de-DE" sz="1200" dirty="0">
                <a:sym typeface="Wingdings" panose="05000000000000000000" pitchFamily="2" charset="2"/>
              </a:rPr>
              <a:t> Länge eingelesener Teilbereich User Memory; 16#0008 = 8 Byte</a:t>
            </a:r>
          </a:p>
          <a:p>
            <a:r>
              <a:rPr lang="de-DE" sz="1200" dirty="0"/>
              <a:t>ReadData[18] …[25]	</a:t>
            </a:r>
            <a:r>
              <a:rPr lang="de-DE" sz="1200" dirty="0">
                <a:sym typeface="Wingdings" panose="05000000000000000000" pitchFamily="2" charset="2"/>
              </a:rPr>
              <a:t> User Memory; Länge abhängig von </a:t>
            </a:r>
            <a:r>
              <a:rPr lang="de-DE" sz="1200" dirty="0" err="1">
                <a:sym typeface="Wingdings" panose="05000000000000000000" pitchFamily="2" charset="2"/>
              </a:rPr>
              <a:t>I_i_WordNumber</a:t>
            </a:r>
            <a:endParaRPr lang="de-DE" sz="1200" dirty="0"/>
          </a:p>
          <a:p>
            <a:endParaRPr lang="de-DE" sz="1200" dirty="0">
              <a:sym typeface="Wingdings" panose="05000000000000000000" pitchFamily="2" charset="2"/>
            </a:endParaRPr>
          </a:p>
          <a:p>
            <a:r>
              <a:rPr lang="de-DE" sz="1200" dirty="0">
                <a:sym typeface="Wingdings" panose="05000000000000000000" pitchFamily="2" charset="2"/>
              </a:rPr>
              <a:t>Bei der Verwendung des MultiFrame Protokolls wird der eingelesenen Information der UII/EPC Code des identifizierten Datenträgers vorangestellt. Dadurch ist eine eindeutige Zuordnung des eingelesenen Datensatzes zu einen Datenträger möglich.</a:t>
            </a:r>
          </a:p>
        </p:txBody>
      </p:sp>
    </p:spTree>
    <p:extLst>
      <p:ext uri="{BB962C8B-B14F-4D97-AF65-F5344CB8AC3E}">
        <p14:creationId xmlns:p14="http://schemas.microsoft.com/office/powerpoint/2010/main" val="34083193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Grafik 7">
            <a:extLst>
              <a:ext uri="{FF2B5EF4-FFF2-40B4-BE49-F238E27FC236}">
                <a16:creationId xmlns:a16="http://schemas.microsoft.com/office/drawing/2014/main" id="{E391828D-DAE5-4D7A-A1E2-4CAF7C3C1EC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8552" y="1859339"/>
            <a:ext cx="3043574" cy="1521787"/>
          </a:xfrm>
          <a:prstGeom prst="rect">
            <a:avLst/>
          </a:prstGeom>
        </p:spPr>
      </p:pic>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104</a:t>
            </a:fld>
            <a:endParaRPr lang="de-DE" dirty="0"/>
          </a:p>
        </p:txBody>
      </p:sp>
      <p:sp>
        <p:nvSpPr>
          <p:cNvPr id="5" name="Titel 4"/>
          <p:cNvSpPr>
            <a:spLocks noGrp="1"/>
          </p:cNvSpPr>
          <p:nvPr>
            <p:ph type="title"/>
          </p:nvPr>
        </p:nvSpPr>
        <p:spPr/>
        <p:txBody>
          <a:bodyPr>
            <a:normAutofit/>
          </a:bodyPr>
          <a:lstStyle/>
          <a:p>
            <a:r>
              <a:rPr lang="de-DE" dirty="0"/>
              <a:t>IC-KP2-2HB21 + IUH-F19x-V1 MF TwinCAT 3</a:t>
            </a:r>
          </a:p>
        </p:txBody>
      </p:sp>
      <p:sp>
        <p:nvSpPr>
          <p:cNvPr id="6" name="Inhaltsplatzhalter 5"/>
          <p:cNvSpPr>
            <a:spLocks noGrp="1"/>
          </p:cNvSpPr>
          <p:nvPr>
            <p:ph sz="quarter" idx="14"/>
          </p:nvPr>
        </p:nvSpPr>
        <p:spPr/>
        <p:txBody>
          <a:bodyPr/>
          <a:lstStyle/>
          <a:p>
            <a:pPr marL="0" indent="0">
              <a:buNone/>
            </a:pPr>
            <a:r>
              <a:rPr lang="de-DE" dirty="0"/>
              <a:t>Beispiel 9: Enhanced Read Words</a:t>
            </a:r>
          </a:p>
        </p:txBody>
      </p:sp>
      <p:sp>
        <p:nvSpPr>
          <p:cNvPr id="15" name="Textfeld 14"/>
          <p:cNvSpPr txBox="1"/>
          <p:nvPr/>
        </p:nvSpPr>
        <p:spPr>
          <a:xfrm>
            <a:off x="3275856" y="1859340"/>
            <a:ext cx="5699592" cy="4708981"/>
          </a:xfrm>
          <a:prstGeom prst="rect">
            <a:avLst/>
          </a:prstGeom>
          <a:noFill/>
          <a:ln>
            <a:solidFill>
              <a:schemeClr val="tx2"/>
            </a:solidFill>
          </a:ln>
        </p:spPr>
        <p:txBody>
          <a:bodyPr wrap="square" rtlCol="0">
            <a:spAutoFit/>
          </a:bodyPr>
          <a:lstStyle/>
          <a:p>
            <a:r>
              <a:rPr lang="de-DE" sz="1200" dirty="0"/>
              <a:t>Datenträger erkannt und </a:t>
            </a:r>
            <a:r>
              <a:rPr lang="de-DE" sz="1200"/>
              <a:t>User Memory eingelesen</a:t>
            </a:r>
            <a:r>
              <a:rPr lang="de-DE" sz="1200" dirty="0"/>
              <a:t>; zusätzliche Informationen über den Datenträgerzugriff</a:t>
            </a:r>
          </a:p>
          <a:p>
            <a:r>
              <a:rPr lang="de-DE" sz="1200" dirty="0"/>
              <a:t>DB Head1Data.TagInformation.TagInformation[x]</a:t>
            </a:r>
          </a:p>
          <a:p>
            <a:r>
              <a:rPr lang="de-DE" sz="1200" dirty="0"/>
              <a:t>TagInformation[0]	</a:t>
            </a:r>
            <a:r>
              <a:rPr lang="de-DE" sz="1200" dirty="0">
                <a:sym typeface="Wingdings" panose="05000000000000000000" pitchFamily="2" charset="2"/>
              </a:rPr>
              <a:t> Informationstyp; immer 16#01</a:t>
            </a:r>
          </a:p>
          <a:p>
            <a:r>
              <a:rPr lang="de-DE" sz="1200" dirty="0"/>
              <a:t>TagInformation[1]	</a:t>
            </a:r>
            <a:r>
              <a:rPr lang="de-DE" sz="1200" dirty="0">
                <a:sym typeface="Wingdings" panose="05000000000000000000" pitchFamily="2" charset="2"/>
              </a:rPr>
              <a:t> RSSI-Wert; Signalstärke zwischen 16#00 			(schwach) und 16#64 (gut); Wertebereich zwischen 0 			und 100</a:t>
            </a:r>
          </a:p>
          <a:p>
            <a:r>
              <a:rPr lang="de-DE" sz="1200" dirty="0"/>
              <a:t>TagInformation[2]	</a:t>
            </a:r>
            <a:r>
              <a:rPr lang="de-DE" sz="1200" dirty="0">
                <a:sym typeface="Wingdings" panose="05000000000000000000" pitchFamily="2" charset="2"/>
              </a:rPr>
              <a:t> Kanalnummer der Sendekanäle auf dem der 			Datenträgerzugriff erfolgt ist (Parameter CD und NC)</a:t>
            </a:r>
          </a:p>
          <a:p>
            <a:r>
              <a:rPr lang="de-DE" sz="1200" dirty="0"/>
              <a:t>TagInformation[3]…[4]	</a:t>
            </a:r>
            <a:r>
              <a:rPr lang="de-DE" sz="1200" dirty="0">
                <a:sym typeface="Wingdings" panose="05000000000000000000" pitchFamily="2" charset="2"/>
              </a:rPr>
              <a:t> Sendeleitungsstufe auf dem der Datenträgerzugriff 			erfolgt ist</a:t>
            </a:r>
          </a:p>
          <a:p>
            <a:endParaRPr lang="de-DE" sz="1200" dirty="0">
              <a:sym typeface="Wingdings" panose="05000000000000000000" pitchFamily="2" charset="2"/>
            </a:endParaRPr>
          </a:p>
          <a:p>
            <a:r>
              <a:rPr lang="de-DE" sz="1200" dirty="0">
                <a:sym typeface="Wingdings" panose="05000000000000000000" pitchFamily="2" charset="2"/>
              </a:rPr>
              <a:t>Bei der Verwendung des MultiFrame Protokolls muss die Übertragung der zusätzlichen Informationen über den Datenträgerzugriff über den Parameter IF aktiviert werden (IF := 16#01). Die zusätzlichen Informationen werden in einen separaten Telegramm mit den Statuswert 16#0B direkt nach den vom Datenträger empfangenen Informationen (Status 16#00) übertragen.</a:t>
            </a:r>
          </a:p>
          <a:p>
            <a:endParaRPr lang="de-DE" sz="1200" dirty="0">
              <a:sym typeface="Wingdings" panose="05000000000000000000" pitchFamily="2" charset="2"/>
            </a:endParaRPr>
          </a:p>
          <a:p>
            <a:r>
              <a:rPr lang="de-DE" sz="1200" dirty="0">
                <a:sym typeface="Wingdings" panose="05000000000000000000" pitchFamily="2" charset="2"/>
              </a:rPr>
              <a:t>Die zusätzlichen Informationen können verwendet werden um Qualität des Datenträgerzugriffs abzuschätzen. Kleine Werte des RSSI bedeuten eine geringere Qualität bzw. eine größere Entfernung.</a:t>
            </a:r>
          </a:p>
          <a:p>
            <a:endParaRPr lang="de-DE" sz="1200" dirty="0">
              <a:sym typeface="Wingdings" panose="05000000000000000000" pitchFamily="2" charset="2"/>
            </a:endParaRPr>
          </a:p>
          <a:p>
            <a:r>
              <a:rPr lang="de-DE" sz="1200" dirty="0">
                <a:sym typeface="Wingdings" panose="05000000000000000000" pitchFamily="2" charset="2"/>
              </a:rPr>
              <a:t>Bei der Nutzung von mehreren Leistungsstufen (Parameter PT) kann über die zusätzlichen Informationen herausgefunden werden, auf welcher Leistungsstufe der Datenträger erkannt wurde.</a:t>
            </a:r>
          </a:p>
        </p:txBody>
      </p:sp>
      <p:sp>
        <p:nvSpPr>
          <p:cNvPr id="13" name="Rechteck 12"/>
          <p:cNvSpPr/>
          <p:nvPr/>
        </p:nvSpPr>
        <p:spPr>
          <a:xfrm>
            <a:off x="2627784" y="2276873"/>
            <a:ext cx="584342" cy="108012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 name="Interaktive Schaltfläche: Zur Startseite wechseln 10">
            <a:hlinkClick r:id="rId3" action="ppaction://hlinksldjump" highlightClick="1"/>
            <a:extLst>
              <a:ext uri="{FF2B5EF4-FFF2-40B4-BE49-F238E27FC236}">
                <a16:creationId xmlns:a16="http://schemas.microsoft.com/office/drawing/2014/main" id="{33AF24CB-9F94-49F3-97EF-E01C38911F29}"/>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2551204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Grafik 8">
            <a:extLst>
              <a:ext uri="{FF2B5EF4-FFF2-40B4-BE49-F238E27FC236}">
                <a16:creationId xmlns:a16="http://schemas.microsoft.com/office/drawing/2014/main" id="{2F79DC64-E05E-4EF5-B917-095CDCDE8A5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3321" y="1858886"/>
            <a:ext cx="3529187" cy="4646340"/>
          </a:xfrm>
          <a:prstGeom prst="rect">
            <a:avLst/>
          </a:prstGeom>
        </p:spPr>
      </p:pic>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105</a:t>
            </a:fld>
            <a:endParaRPr lang="de-DE" dirty="0"/>
          </a:p>
        </p:txBody>
      </p:sp>
      <p:sp>
        <p:nvSpPr>
          <p:cNvPr id="5" name="Titel 4"/>
          <p:cNvSpPr>
            <a:spLocks noGrp="1"/>
          </p:cNvSpPr>
          <p:nvPr>
            <p:ph type="title"/>
          </p:nvPr>
        </p:nvSpPr>
        <p:spPr/>
        <p:txBody>
          <a:bodyPr>
            <a:normAutofit/>
          </a:bodyPr>
          <a:lstStyle/>
          <a:p>
            <a:r>
              <a:rPr lang="de-DE" dirty="0"/>
              <a:t>IC-KP2-2HB21 + IUH-F19x-V1 MF TwinCAT 3</a:t>
            </a:r>
          </a:p>
        </p:txBody>
      </p:sp>
      <p:sp>
        <p:nvSpPr>
          <p:cNvPr id="6" name="Inhaltsplatzhalter 5"/>
          <p:cNvSpPr>
            <a:spLocks noGrp="1"/>
          </p:cNvSpPr>
          <p:nvPr>
            <p:ph sz="quarter" idx="14"/>
          </p:nvPr>
        </p:nvSpPr>
        <p:spPr/>
        <p:txBody>
          <a:bodyPr/>
          <a:lstStyle/>
          <a:p>
            <a:pPr marL="0" indent="0">
              <a:buNone/>
            </a:pPr>
            <a:r>
              <a:rPr lang="de-DE" dirty="0"/>
              <a:t>Beispiel 9: Enhanced Read Words</a:t>
            </a:r>
          </a:p>
        </p:txBody>
      </p:sp>
      <p:sp>
        <p:nvSpPr>
          <p:cNvPr id="15" name="Textfeld 14"/>
          <p:cNvSpPr txBox="1"/>
          <p:nvPr/>
        </p:nvSpPr>
        <p:spPr>
          <a:xfrm>
            <a:off x="3851920" y="1859340"/>
            <a:ext cx="5123528" cy="2862322"/>
          </a:xfrm>
          <a:prstGeom prst="rect">
            <a:avLst/>
          </a:prstGeom>
          <a:noFill/>
          <a:ln>
            <a:solidFill>
              <a:schemeClr val="tx2"/>
            </a:solidFill>
          </a:ln>
        </p:spPr>
        <p:txBody>
          <a:bodyPr wrap="square" rtlCol="0">
            <a:spAutoFit/>
          </a:bodyPr>
          <a:lstStyle/>
          <a:p>
            <a:r>
              <a:rPr lang="de-DE" sz="1200" dirty="0"/>
              <a:t>Datenträger hat die Erfassungszone verlassen</a:t>
            </a:r>
          </a:p>
          <a:p>
            <a:r>
              <a:rPr lang="de-DE" sz="1200" dirty="0"/>
              <a:t>DB Head1Data.EPC_LeaveTag.EPC_LeaveTag[x]</a:t>
            </a:r>
          </a:p>
          <a:p>
            <a:r>
              <a:rPr lang="de-DE" sz="1200" dirty="0"/>
              <a:t>ReadData[0] …[1]	</a:t>
            </a:r>
            <a:r>
              <a:rPr lang="de-DE" sz="1200" dirty="0">
                <a:sym typeface="Wingdings" panose="05000000000000000000" pitchFamily="2" charset="2"/>
              </a:rPr>
              <a:t> Länge UII/EPC Information; 16#000E = 14 		Byte (2 Byte PC Wort + 12 Byte UII/EPC 		Code)</a:t>
            </a:r>
          </a:p>
          <a:p>
            <a:r>
              <a:rPr lang="de-DE" sz="1200" dirty="0"/>
              <a:t>ReadData[2] …[3]	</a:t>
            </a:r>
            <a:r>
              <a:rPr lang="de-DE" sz="1200" dirty="0">
                <a:sym typeface="Wingdings" panose="05000000000000000000" pitchFamily="2" charset="2"/>
              </a:rPr>
              <a:t> PC Word (enthält zusätzliche 			Informationen über den UII/EPC Code)</a:t>
            </a:r>
          </a:p>
          <a:p>
            <a:r>
              <a:rPr lang="de-DE" sz="1200" dirty="0"/>
              <a:t>ReadData[4] …[15]	</a:t>
            </a:r>
            <a:r>
              <a:rPr lang="de-DE" sz="1200" dirty="0">
                <a:sym typeface="Wingdings" panose="05000000000000000000" pitchFamily="2" charset="2"/>
              </a:rPr>
              <a:t> UII/EPC Code; Länge variabel und 			abhängig von der initialen Programmierung 		des Datenträgers</a:t>
            </a:r>
          </a:p>
          <a:p>
            <a:endParaRPr lang="de-DE" sz="1200" dirty="0">
              <a:sym typeface="Wingdings" panose="05000000000000000000" pitchFamily="2" charset="2"/>
            </a:endParaRPr>
          </a:p>
          <a:p>
            <a:r>
              <a:rPr lang="de-DE" sz="1200" dirty="0">
                <a:sym typeface="Wingdings" panose="05000000000000000000" pitchFamily="2" charset="2"/>
              </a:rPr>
              <a:t>Bei der Verwendung des MultiFrame Protokolls wird bei der Ausführung eines Enhanced Befehls der UII/EPC Code des Datenträgers über ein Status 16#05 Telegramm übertragen, sobald dieser Datenträger die Erfassungszone verlassen hat</a:t>
            </a:r>
          </a:p>
        </p:txBody>
      </p:sp>
      <p:sp>
        <p:nvSpPr>
          <p:cNvPr id="13" name="Rechteck 12"/>
          <p:cNvSpPr/>
          <p:nvPr/>
        </p:nvSpPr>
        <p:spPr>
          <a:xfrm>
            <a:off x="2987824" y="2348880"/>
            <a:ext cx="674685" cy="3888432"/>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 name="Interaktive Schaltfläche: Zur Startseite wechseln 10">
            <a:hlinkClick r:id="rId3" action="ppaction://hlinksldjump" highlightClick="1"/>
            <a:extLst>
              <a:ext uri="{FF2B5EF4-FFF2-40B4-BE49-F238E27FC236}">
                <a16:creationId xmlns:a16="http://schemas.microsoft.com/office/drawing/2014/main" id="{33AF24CB-9F94-49F3-97EF-E01C38911F29}"/>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615068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Grafik 7">
            <a:extLst>
              <a:ext uri="{FF2B5EF4-FFF2-40B4-BE49-F238E27FC236}">
                <a16:creationId xmlns:a16="http://schemas.microsoft.com/office/drawing/2014/main" id="{12E0B563-A157-4F3F-B8E5-C2B6B255558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1470" y="1881570"/>
            <a:ext cx="3450880" cy="3786188"/>
          </a:xfrm>
          <a:prstGeom prst="rect">
            <a:avLst/>
          </a:prstGeom>
        </p:spPr>
      </p:pic>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106</a:t>
            </a:fld>
            <a:endParaRPr lang="de-DE" dirty="0"/>
          </a:p>
        </p:txBody>
      </p:sp>
      <p:sp>
        <p:nvSpPr>
          <p:cNvPr id="5" name="Titel 4"/>
          <p:cNvSpPr>
            <a:spLocks noGrp="1"/>
          </p:cNvSpPr>
          <p:nvPr>
            <p:ph type="title"/>
          </p:nvPr>
        </p:nvSpPr>
        <p:spPr/>
        <p:txBody>
          <a:bodyPr>
            <a:normAutofit/>
          </a:bodyPr>
          <a:lstStyle/>
          <a:p>
            <a:r>
              <a:rPr lang="de-DE" dirty="0"/>
              <a:t>IC-KP2-2HB21 + IUH-F19x-V1 MF TwinCAT 3</a:t>
            </a:r>
          </a:p>
        </p:txBody>
      </p:sp>
      <p:sp>
        <p:nvSpPr>
          <p:cNvPr id="6" name="Inhaltsplatzhalter 5"/>
          <p:cNvSpPr>
            <a:spLocks noGrp="1"/>
          </p:cNvSpPr>
          <p:nvPr>
            <p:ph sz="quarter" idx="14"/>
          </p:nvPr>
        </p:nvSpPr>
        <p:spPr/>
        <p:txBody>
          <a:bodyPr/>
          <a:lstStyle/>
          <a:p>
            <a:pPr marL="0" indent="0">
              <a:buNone/>
            </a:pPr>
            <a:r>
              <a:rPr lang="de-DE" dirty="0"/>
              <a:t>Beispiel 9: Enhanced Read Words</a:t>
            </a:r>
          </a:p>
        </p:txBody>
      </p:sp>
      <p:sp>
        <p:nvSpPr>
          <p:cNvPr id="13" name="Rechteck 12"/>
          <p:cNvSpPr/>
          <p:nvPr/>
        </p:nvSpPr>
        <p:spPr>
          <a:xfrm>
            <a:off x="2843808" y="2420889"/>
            <a:ext cx="718542" cy="324228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 name="Interaktive Schaltfläche: Zur Startseite wechseln 9">
            <a:hlinkClick r:id="rId3" action="ppaction://hlinksldjump" highlightClick="1"/>
            <a:extLst>
              <a:ext uri="{FF2B5EF4-FFF2-40B4-BE49-F238E27FC236}">
                <a16:creationId xmlns:a16="http://schemas.microsoft.com/office/drawing/2014/main" id="{FBCD4CDA-7365-4342-A1BF-9901D10BBD49}"/>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feld 13">
            <a:extLst>
              <a:ext uri="{FF2B5EF4-FFF2-40B4-BE49-F238E27FC236}">
                <a16:creationId xmlns:a16="http://schemas.microsoft.com/office/drawing/2014/main" id="{9B701570-0BFE-4466-95C0-5FD33D528547}"/>
              </a:ext>
            </a:extLst>
          </p:cNvPr>
          <p:cNvSpPr txBox="1"/>
          <p:nvPr/>
        </p:nvSpPr>
        <p:spPr>
          <a:xfrm>
            <a:off x="3632418" y="1878249"/>
            <a:ext cx="5400112" cy="1754326"/>
          </a:xfrm>
          <a:prstGeom prst="rect">
            <a:avLst/>
          </a:prstGeom>
          <a:noFill/>
          <a:ln>
            <a:solidFill>
              <a:schemeClr val="tx2"/>
            </a:solidFill>
          </a:ln>
        </p:spPr>
        <p:txBody>
          <a:bodyPr wrap="square" rtlCol="0">
            <a:spAutoFit/>
          </a:bodyPr>
          <a:lstStyle/>
          <a:p>
            <a:r>
              <a:rPr lang="de-DE" sz="1200" dirty="0"/>
              <a:t>Ausgangsdatenfeld: Befehl Enhanced Read Words</a:t>
            </a:r>
          </a:p>
          <a:p>
            <a:r>
              <a:rPr lang="de-DE" sz="1200" dirty="0"/>
              <a:t>OUTDATA.OUTDATA[x]</a:t>
            </a:r>
          </a:p>
          <a:p>
            <a:r>
              <a:rPr lang="de-DE" sz="1200" dirty="0"/>
              <a:t>Ausgangsdatenfeld:</a:t>
            </a:r>
          </a:p>
          <a:p>
            <a:r>
              <a:rPr lang="de-DE" sz="1200" dirty="0"/>
              <a:t>OUTDATA[0] </a:t>
            </a:r>
            <a:r>
              <a:rPr lang="de-DE" sz="1200" dirty="0">
                <a:sym typeface="Wingdings" panose="05000000000000000000" pitchFamily="2" charset="2"/>
              </a:rPr>
              <a:t> Control Byte</a:t>
            </a:r>
          </a:p>
          <a:p>
            <a:r>
              <a:rPr lang="de-DE" sz="1200" dirty="0"/>
              <a:t>OUTDATA[1] </a:t>
            </a:r>
            <a:r>
              <a:rPr lang="de-DE" sz="1200" dirty="0">
                <a:sym typeface="Wingdings" panose="05000000000000000000" pitchFamily="2" charset="2"/>
              </a:rPr>
              <a:t> nicht verwendet</a:t>
            </a:r>
          </a:p>
          <a:p>
            <a:r>
              <a:rPr lang="de-DE" sz="1200" dirty="0"/>
              <a:t>OUTDATA[2] </a:t>
            </a:r>
            <a:r>
              <a:rPr lang="de-DE" sz="1200" dirty="0">
                <a:sym typeface="Wingdings" panose="05000000000000000000" pitchFamily="2" charset="2"/>
              </a:rPr>
              <a:t> Befehlscode; 16#4B = Enhanced Read 2-Byte Words</a:t>
            </a:r>
          </a:p>
          <a:p>
            <a:r>
              <a:rPr lang="de-DE" sz="1200" dirty="0"/>
              <a:t>OUTDATA[3] </a:t>
            </a:r>
            <a:r>
              <a:rPr lang="de-DE" sz="1200" dirty="0">
                <a:sym typeface="Wingdings" panose="05000000000000000000" pitchFamily="2" charset="2"/>
              </a:rPr>
              <a:t> nicht verwendet</a:t>
            </a:r>
          </a:p>
          <a:p>
            <a:r>
              <a:rPr lang="de-DE" sz="1200" dirty="0"/>
              <a:t>OUTDATA[4]…[5] </a:t>
            </a:r>
            <a:r>
              <a:rPr lang="de-DE" sz="1200" dirty="0">
                <a:sym typeface="Wingdings" panose="05000000000000000000" pitchFamily="2" charset="2"/>
              </a:rPr>
              <a:t> Startadresse (</a:t>
            </a:r>
            <a:r>
              <a:rPr lang="de-DE" sz="1200" dirty="0" err="1">
                <a:sym typeface="Wingdings" panose="05000000000000000000" pitchFamily="2" charset="2"/>
              </a:rPr>
              <a:t>I_w_StartAddress</a:t>
            </a:r>
            <a:r>
              <a:rPr lang="de-DE" sz="1200" dirty="0">
                <a:sym typeface="Wingdings" panose="05000000000000000000" pitchFamily="2" charset="2"/>
              </a:rPr>
              <a:t>)</a:t>
            </a:r>
          </a:p>
          <a:p>
            <a:r>
              <a:rPr lang="de-DE" sz="1200" dirty="0"/>
              <a:t>OUTDATA[6]…[7] </a:t>
            </a:r>
            <a:r>
              <a:rPr lang="de-DE" sz="1200" dirty="0">
                <a:sym typeface="Wingdings" panose="05000000000000000000" pitchFamily="2" charset="2"/>
              </a:rPr>
              <a:t> Anzahl 2-Byte Datenwörter (</a:t>
            </a:r>
            <a:r>
              <a:rPr lang="de-DE" sz="1200" dirty="0" err="1">
                <a:sym typeface="Wingdings" panose="05000000000000000000" pitchFamily="2" charset="2"/>
              </a:rPr>
              <a:t>I_i_WordNumber</a:t>
            </a:r>
            <a:r>
              <a:rPr lang="de-DE" sz="1200" dirty="0">
                <a:sym typeface="Wingdings" panose="05000000000000000000" pitchFamily="2" charset="2"/>
              </a:rPr>
              <a:t>)</a:t>
            </a:r>
          </a:p>
        </p:txBody>
      </p:sp>
    </p:spTree>
    <p:extLst>
      <p:ext uri="{BB962C8B-B14F-4D97-AF65-F5344CB8AC3E}">
        <p14:creationId xmlns:p14="http://schemas.microsoft.com/office/powerpoint/2010/main" val="2944810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Grafik 7">
            <a:extLst>
              <a:ext uri="{FF2B5EF4-FFF2-40B4-BE49-F238E27FC236}">
                <a16:creationId xmlns:a16="http://schemas.microsoft.com/office/drawing/2014/main" id="{173D2625-F7FF-4070-9BA9-73DCE7731D8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7504" y="1848514"/>
            <a:ext cx="8673802" cy="4667023"/>
          </a:xfrm>
          <a:prstGeom prst="rect">
            <a:avLst/>
          </a:prstGeom>
        </p:spPr>
      </p:pic>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107</a:t>
            </a:fld>
            <a:endParaRPr lang="de-DE" dirty="0"/>
          </a:p>
        </p:txBody>
      </p:sp>
      <p:sp>
        <p:nvSpPr>
          <p:cNvPr id="5" name="Titel 4"/>
          <p:cNvSpPr>
            <a:spLocks noGrp="1"/>
          </p:cNvSpPr>
          <p:nvPr>
            <p:ph type="title"/>
          </p:nvPr>
        </p:nvSpPr>
        <p:spPr/>
        <p:txBody>
          <a:bodyPr>
            <a:normAutofit/>
          </a:bodyPr>
          <a:lstStyle/>
          <a:p>
            <a:r>
              <a:rPr lang="de-DE" dirty="0"/>
              <a:t>IC-KP2-2HB21 + IUH-F19x-V1 MF </a:t>
            </a:r>
            <a:r>
              <a:rPr lang="de-DE" dirty="0" err="1"/>
              <a:t>TwinCAT</a:t>
            </a:r>
            <a:r>
              <a:rPr lang="de-DE" dirty="0"/>
              <a:t> 3</a:t>
            </a:r>
          </a:p>
        </p:txBody>
      </p:sp>
      <p:sp>
        <p:nvSpPr>
          <p:cNvPr id="6" name="Inhaltsplatzhalter 5"/>
          <p:cNvSpPr>
            <a:spLocks noGrp="1"/>
          </p:cNvSpPr>
          <p:nvPr>
            <p:ph sz="quarter" idx="14"/>
          </p:nvPr>
        </p:nvSpPr>
        <p:spPr/>
        <p:txBody>
          <a:bodyPr/>
          <a:lstStyle/>
          <a:p>
            <a:pPr marL="0" indent="0">
              <a:buNone/>
            </a:pPr>
            <a:r>
              <a:rPr lang="de-DE" dirty="0"/>
              <a:t>Beispiel 9: Enhanced Read Words</a:t>
            </a:r>
          </a:p>
        </p:txBody>
      </p:sp>
      <p:sp>
        <p:nvSpPr>
          <p:cNvPr id="12" name="Rechteck 11">
            <a:extLst>
              <a:ext uri="{FF2B5EF4-FFF2-40B4-BE49-F238E27FC236}">
                <a16:creationId xmlns:a16="http://schemas.microsoft.com/office/drawing/2014/main" id="{84EB6058-94EE-45C7-B044-0D42F727F121}"/>
              </a:ext>
            </a:extLst>
          </p:cNvPr>
          <p:cNvSpPr/>
          <p:nvPr/>
        </p:nvSpPr>
        <p:spPr>
          <a:xfrm>
            <a:off x="362694" y="3693183"/>
            <a:ext cx="1008112" cy="599913"/>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4" name="Rechteck 13">
            <a:extLst>
              <a:ext uri="{FF2B5EF4-FFF2-40B4-BE49-F238E27FC236}">
                <a16:creationId xmlns:a16="http://schemas.microsoft.com/office/drawing/2014/main" id="{F4F8E8F0-57DE-46C2-AC48-BCCE388010F9}"/>
              </a:ext>
            </a:extLst>
          </p:cNvPr>
          <p:cNvSpPr/>
          <p:nvPr/>
        </p:nvSpPr>
        <p:spPr>
          <a:xfrm>
            <a:off x="362694" y="4293096"/>
            <a:ext cx="1761034" cy="936104"/>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cxnSp>
        <p:nvCxnSpPr>
          <p:cNvPr id="16" name="Gerade Verbindung mit Pfeil 15">
            <a:extLst>
              <a:ext uri="{FF2B5EF4-FFF2-40B4-BE49-F238E27FC236}">
                <a16:creationId xmlns:a16="http://schemas.microsoft.com/office/drawing/2014/main" id="{DF0A29D8-6931-4021-8E18-8C0264A103AF}"/>
              </a:ext>
            </a:extLst>
          </p:cNvPr>
          <p:cNvCxnSpPr>
            <a:cxnSpLocks/>
          </p:cNvCxnSpPr>
          <p:nvPr/>
        </p:nvCxnSpPr>
        <p:spPr>
          <a:xfrm flipH="1">
            <a:off x="827584" y="2511655"/>
            <a:ext cx="504056" cy="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7" name="Rechteck 16">
            <a:extLst>
              <a:ext uri="{FF2B5EF4-FFF2-40B4-BE49-F238E27FC236}">
                <a16:creationId xmlns:a16="http://schemas.microsoft.com/office/drawing/2014/main" id="{B5C3370A-329E-4A1D-8297-6E1193E86E7C}"/>
              </a:ext>
            </a:extLst>
          </p:cNvPr>
          <p:cNvSpPr/>
          <p:nvPr/>
        </p:nvSpPr>
        <p:spPr>
          <a:xfrm>
            <a:off x="4012938" y="2684852"/>
            <a:ext cx="847094" cy="2904388"/>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8" name="Rechteck 17">
            <a:extLst>
              <a:ext uri="{FF2B5EF4-FFF2-40B4-BE49-F238E27FC236}">
                <a16:creationId xmlns:a16="http://schemas.microsoft.com/office/drawing/2014/main" id="{52A980EC-2F81-43C7-9C56-7079E26F80AD}"/>
              </a:ext>
            </a:extLst>
          </p:cNvPr>
          <p:cNvSpPr/>
          <p:nvPr/>
        </p:nvSpPr>
        <p:spPr>
          <a:xfrm>
            <a:off x="3408571" y="1858477"/>
            <a:ext cx="2099533" cy="65189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3" name="Interaktive Schaltfläche: Zur Startseite wechseln 12">
            <a:hlinkClick r:id="rId3" action="ppaction://hlinksldjump" highlightClick="1"/>
            <a:extLst>
              <a:ext uri="{FF2B5EF4-FFF2-40B4-BE49-F238E27FC236}">
                <a16:creationId xmlns:a16="http://schemas.microsoft.com/office/drawing/2014/main" id="{B30F331D-EFE1-4A33-B938-F12E1341E30D}"/>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hteck 18">
            <a:extLst>
              <a:ext uri="{FF2B5EF4-FFF2-40B4-BE49-F238E27FC236}">
                <a16:creationId xmlns:a16="http://schemas.microsoft.com/office/drawing/2014/main" id="{2B3D591D-B887-4AD5-BB51-904228149A17}"/>
              </a:ext>
            </a:extLst>
          </p:cNvPr>
          <p:cNvSpPr/>
          <p:nvPr/>
        </p:nvSpPr>
        <p:spPr>
          <a:xfrm>
            <a:off x="1691920" y="2514849"/>
            <a:ext cx="575824" cy="698127"/>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0" name="Rechteck 19">
            <a:extLst>
              <a:ext uri="{FF2B5EF4-FFF2-40B4-BE49-F238E27FC236}">
                <a16:creationId xmlns:a16="http://schemas.microsoft.com/office/drawing/2014/main" id="{1004B7DD-0075-462A-AA07-596A3E0FE435}"/>
              </a:ext>
            </a:extLst>
          </p:cNvPr>
          <p:cNvSpPr/>
          <p:nvPr/>
        </p:nvSpPr>
        <p:spPr>
          <a:xfrm>
            <a:off x="5652119" y="3232230"/>
            <a:ext cx="746163" cy="700826"/>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22749604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Grafik 8">
            <a:extLst>
              <a:ext uri="{FF2B5EF4-FFF2-40B4-BE49-F238E27FC236}">
                <a16:creationId xmlns:a16="http://schemas.microsoft.com/office/drawing/2014/main" id="{6F4064E8-3B1C-4EC1-AF33-ADC236C622C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3859" y="1829097"/>
            <a:ext cx="8830141" cy="4723404"/>
          </a:xfrm>
          <a:prstGeom prst="rect">
            <a:avLst/>
          </a:prstGeom>
        </p:spPr>
      </p:pic>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108</a:t>
            </a:fld>
            <a:endParaRPr lang="de-DE" dirty="0"/>
          </a:p>
        </p:txBody>
      </p:sp>
      <p:sp>
        <p:nvSpPr>
          <p:cNvPr id="5" name="Titel 4"/>
          <p:cNvSpPr>
            <a:spLocks noGrp="1"/>
          </p:cNvSpPr>
          <p:nvPr>
            <p:ph type="title"/>
          </p:nvPr>
        </p:nvSpPr>
        <p:spPr/>
        <p:txBody>
          <a:bodyPr>
            <a:normAutofit/>
          </a:bodyPr>
          <a:lstStyle/>
          <a:p>
            <a:r>
              <a:rPr lang="de-DE" dirty="0"/>
              <a:t>IC-KP2-2HB21 + IUH-F19x-V1 MF </a:t>
            </a:r>
            <a:r>
              <a:rPr lang="de-DE" dirty="0" err="1"/>
              <a:t>TwinCAT</a:t>
            </a:r>
            <a:r>
              <a:rPr lang="de-DE" dirty="0"/>
              <a:t> 3</a:t>
            </a:r>
          </a:p>
        </p:txBody>
      </p:sp>
      <p:sp>
        <p:nvSpPr>
          <p:cNvPr id="6" name="Inhaltsplatzhalter 5"/>
          <p:cNvSpPr>
            <a:spLocks noGrp="1"/>
          </p:cNvSpPr>
          <p:nvPr>
            <p:ph sz="quarter" idx="14"/>
          </p:nvPr>
        </p:nvSpPr>
        <p:spPr/>
        <p:txBody>
          <a:bodyPr/>
          <a:lstStyle/>
          <a:p>
            <a:pPr marL="0" indent="0">
              <a:buNone/>
            </a:pPr>
            <a:r>
              <a:rPr lang="de-DE" dirty="0"/>
              <a:t>Beispiel 9: Enhanced Read Words</a:t>
            </a:r>
          </a:p>
        </p:txBody>
      </p:sp>
      <p:sp>
        <p:nvSpPr>
          <p:cNvPr id="12" name="Rechteck 11">
            <a:extLst>
              <a:ext uri="{FF2B5EF4-FFF2-40B4-BE49-F238E27FC236}">
                <a16:creationId xmlns:a16="http://schemas.microsoft.com/office/drawing/2014/main" id="{84EB6058-94EE-45C7-B044-0D42F727F121}"/>
              </a:ext>
            </a:extLst>
          </p:cNvPr>
          <p:cNvSpPr/>
          <p:nvPr/>
        </p:nvSpPr>
        <p:spPr>
          <a:xfrm>
            <a:off x="439108" y="3693183"/>
            <a:ext cx="1008112" cy="599913"/>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4" name="Rechteck 13">
            <a:extLst>
              <a:ext uri="{FF2B5EF4-FFF2-40B4-BE49-F238E27FC236}">
                <a16:creationId xmlns:a16="http://schemas.microsoft.com/office/drawing/2014/main" id="{F4F8E8F0-57DE-46C2-AC48-BCCE388010F9}"/>
              </a:ext>
            </a:extLst>
          </p:cNvPr>
          <p:cNvSpPr/>
          <p:nvPr/>
        </p:nvSpPr>
        <p:spPr>
          <a:xfrm>
            <a:off x="439108" y="4293096"/>
            <a:ext cx="1761034" cy="936104"/>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cxnSp>
        <p:nvCxnSpPr>
          <p:cNvPr id="16" name="Gerade Verbindung mit Pfeil 15">
            <a:extLst>
              <a:ext uri="{FF2B5EF4-FFF2-40B4-BE49-F238E27FC236}">
                <a16:creationId xmlns:a16="http://schemas.microsoft.com/office/drawing/2014/main" id="{DF0A29D8-6931-4021-8E18-8C0264A103AF}"/>
              </a:ext>
            </a:extLst>
          </p:cNvPr>
          <p:cNvCxnSpPr>
            <a:cxnSpLocks/>
          </p:cNvCxnSpPr>
          <p:nvPr/>
        </p:nvCxnSpPr>
        <p:spPr>
          <a:xfrm flipH="1">
            <a:off x="827584" y="2511655"/>
            <a:ext cx="504056" cy="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8" name="Rechteck 17">
            <a:extLst>
              <a:ext uri="{FF2B5EF4-FFF2-40B4-BE49-F238E27FC236}">
                <a16:creationId xmlns:a16="http://schemas.microsoft.com/office/drawing/2014/main" id="{52A980EC-2F81-43C7-9C56-7079E26F80AD}"/>
              </a:ext>
            </a:extLst>
          </p:cNvPr>
          <p:cNvSpPr/>
          <p:nvPr/>
        </p:nvSpPr>
        <p:spPr>
          <a:xfrm>
            <a:off x="3552586" y="1830634"/>
            <a:ext cx="2099533" cy="65189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3" name="Interaktive Schaltfläche: Zur Startseite wechseln 12">
            <a:hlinkClick r:id="rId3" action="ppaction://hlinksldjump" highlightClick="1"/>
            <a:extLst>
              <a:ext uri="{FF2B5EF4-FFF2-40B4-BE49-F238E27FC236}">
                <a16:creationId xmlns:a16="http://schemas.microsoft.com/office/drawing/2014/main" id="{B30F331D-EFE1-4A33-B938-F12E1341E30D}"/>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hteck 18">
            <a:extLst>
              <a:ext uri="{FF2B5EF4-FFF2-40B4-BE49-F238E27FC236}">
                <a16:creationId xmlns:a16="http://schemas.microsoft.com/office/drawing/2014/main" id="{2B3D591D-B887-4AD5-BB51-904228149A17}"/>
              </a:ext>
            </a:extLst>
          </p:cNvPr>
          <p:cNvSpPr/>
          <p:nvPr/>
        </p:nvSpPr>
        <p:spPr>
          <a:xfrm>
            <a:off x="1807940" y="2484061"/>
            <a:ext cx="575824" cy="698127"/>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0" name="Rechteck 19">
            <a:extLst>
              <a:ext uri="{FF2B5EF4-FFF2-40B4-BE49-F238E27FC236}">
                <a16:creationId xmlns:a16="http://schemas.microsoft.com/office/drawing/2014/main" id="{1004B7DD-0075-462A-AA07-596A3E0FE435}"/>
              </a:ext>
            </a:extLst>
          </p:cNvPr>
          <p:cNvSpPr/>
          <p:nvPr/>
        </p:nvSpPr>
        <p:spPr>
          <a:xfrm>
            <a:off x="6560716" y="2684852"/>
            <a:ext cx="746163" cy="1896276"/>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41200514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Grafik 8">
            <a:extLst>
              <a:ext uri="{FF2B5EF4-FFF2-40B4-BE49-F238E27FC236}">
                <a16:creationId xmlns:a16="http://schemas.microsoft.com/office/drawing/2014/main" id="{73240D79-E0E5-4931-92FC-0FB3DB4B85D8}"/>
              </a:ext>
            </a:extLst>
          </p:cNvPr>
          <p:cNvPicPr>
            <a:picLocks noChangeAspect="1"/>
          </p:cNvPicPr>
          <p:nvPr/>
        </p:nvPicPr>
        <p:blipFill rotWithShape="1">
          <a:blip r:embed="rId2">
            <a:extLst>
              <a:ext uri="{28A0092B-C50C-407E-A947-70E740481C1C}">
                <a14:useLocalDpi xmlns:a14="http://schemas.microsoft.com/office/drawing/2010/main" val="0"/>
              </a:ext>
            </a:extLst>
          </a:blip>
          <a:srcRect t="10856" r="34250"/>
          <a:stretch/>
        </p:blipFill>
        <p:spPr>
          <a:xfrm>
            <a:off x="123444" y="3331902"/>
            <a:ext cx="4680000" cy="1970382"/>
          </a:xfrm>
          <a:prstGeom prst="rect">
            <a:avLst/>
          </a:prstGeom>
        </p:spPr>
      </p:pic>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109</a:t>
            </a:fld>
            <a:endParaRPr lang="de-DE" dirty="0"/>
          </a:p>
        </p:txBody>
      </p:sp>
      <p:sp>
        <p:nvSpPr>
          <p:cNvPr id="5" name="Titel 4"/>
          <p:cNvSpPr>
            <a:spLocks noGrp="1"/>
          </p:cNvSpPr>
          <p:nvPr>
            <p:ph type="title"/>
          </p:nvPr>
        </p:nvSpPr>
        <p:spPr/>
        <p:txBody>
          <a:bodyPr>
            <a:normAutofit/>
          </a:bodyPr>
          <a:lstStyle/>
          <a:p>
            <a:r>
              <a:rPr lang="de-DE" dirty="0"/>
              <a:t>IC-KP2-2HB21 + IUH-F19x-V1 MF TwinCAT 3</a:t>
            </a:r>
          </a:p>
        </p:txBody>
      </p:sp>
      <p:sp>
        <p:nvSpPr>
          <p:cNvPr id="6" name="Inhaltsplatzhalter 5"/>
          <p:cNvSpPr>
            <a:spLocks noGrp="1"/>
          </p:cNvSpPr>
          <p:nvPr>
            <p:ph sz="quarter" idx="14"/>
          </p:nvPr>
        </p:nvSpPr>
        <p:spPr/>
        <p:txBody>
          <a:bodyPr/>
          <a:lstStyle/>
          <a:p>
            <a:pPr marL="0" indent="0">
              <a:buNone/>
            </a:pPr>
            <a:r>
              <a:rPr lang="de-DE" dirty="0"/>
              <a:t>Beispiel 10: Enhanced Write Words</a:t>
            </a:r>
          </a:p>
          <a:p>
            <a:pPr marL="285750" indent="-285750">
              <a:buFont typeface="Arial" panose="020B0604020202020204" pitchFamily="34" charset="0"/>
              <a:buChar char="•"/>
            </a:pPr>
            <a:r>
              <a:rPr lang="de-DE" sz="1200" b="0" dirty="0"/>
              <a:t>permanenter Schreibvorgang auf den Nutzdatenbereich (User Memory) eines Datenträgers; Zugriff auf 2-Byte Datenblöcke</a:t>
            </a:r>
          </a:p>
          <a:p>
            <a:pPr marL="285750" indent="-285750">
              <a:buFont typeface="Arial" panose="020B0604020202020204" pitchFamily="34" charset="0"/>
              <a:buChar char="•"/>
            </a:pPr>
            <a:r>
              <a:rPr lang="de-DE" sz="1200" b="0" dirty="0"/>
              <a:t>I_b_UserMemory_UID := </a:t>
            </a:r>
            <a:r>
              <a:rPr lang="de-DE" sz="1200" b="0" dirty="0" err="1"/>
              <a:t>False</a:t>
            </a:r>
            <a:r>
              <a:rPr lang="de-DE" sz="1200" b="0" dirty="0"/>
              <a:t> und </a:t>
            </a:r>
            <a:r>
              <a:rPr lang="de-DE" sz="1200" b="0" dirty="0" err="1"/>
              <a:t>I_b_EPC</a:t>
            </a:r>
            <a:r>
              <a:rPr lang="de-DE" sz="1200" b="0" dirty="0"/>
              <a:t> := </a:t>
            </a:r>
            <a:r>
              <a:rPr lang="de-DE" sz="1200" b="0" dirty="0" err="1"/>
              <a:t>False</a:t>
            </a:r>
            <a:r>
              <a:rPr lang="de-DE" sz="1200" b="0" dirty="0"/>
              <a:t> und </a:t>
            </a:r>
            <a:r>
              <a:rPr lang="de-DE" sz="1200" b="0" dirty="0" err="1"/>
              <a:t>I_b_SingleEnhanced</a:t>
            </a:r>
            <a:r>
              <a:rPr lang="de-DE" sz="1200" b="0" dirty="0"/>
              <a:t> := True</a:t>
            </a:r>
          </a:p>
          <a:p>
            <a:pPr marL="285750" indent="-285750">
              <a:buFont typeface="Arial" panose="020B0604020202020204" pitchFamily="34" charset="0"/>
              <a:buChar char="•"/>
            </a:pPr>
            <a:r>
              <a:rPr lang="de-DE" sz="1200" b="0" dirty="0" err="1"/>
              <a:t>I_w_StartAddress</a:t>
            </a:r>
            <a:r>
              <a:rPr lang="de-DE" sz="1200" b="0" dirty="0"/>
              <a:t> := 16#0000 (variabel) und </a:t>
            </a:r>
            <a:r>
              <a:rPr lang="de-DE" sz="1200" b="0" dirty="0" err="1"/>
              <a:t>I_i_WordNumber</a:t>
            </a:r>
            <a:r>
              <a:rPr lang="de-DE" sz="1200" b="0" dirty="0"/>
              <a:t> := 2 (variabel)</a:t>
            </a:r>
          </a:p>
          <a:p>
            <a:pPr marL="285750" indent="-285750">
              <a:buFont typeface="Arial" panose="020B0604020202020204" pitchFamily="34" charset="0"/>
              <a:buChar char="•"/>
            </a:pPr>
            <a:r>
              <a:rPr lang="de-DE" sz="1200" b="0" dirty="0"/>
              <a:t>Start durch positive Flanke auf </a:t>
            </a:r>
            <a:r>
              <a:rPr lang="de-DE" sz="1200" b="0" dirty="0" err="1"/>
              <a:t>I_b_StartWrite</a:t>
            </a:r>
            <a:r>
              <a:rPr lang="de-DE" sz="1200" b="0" dirty="0"/>
              <a:t>; Ende über </a:t>
            </a:r>
            <a:r>
              <a:rPr lang="de-DE" sz="1200" b="0" dirty="0" err="1"/>
              <a:t>Quit</a:t>
            </a:r>
            <a:r>
              <a:rPr lang="de-DE" sz="1200" b="0" dirty="0"/>
              <a:t>-Befehl oder Initialisierung</a:t>
            </a:r>
          </a:p>
          <a:p>
            <a:pPr marL="285750" indent="-285750">
              <a:buFont typeface="Arial" panose="020B0604020202020204" pitchFamily="34" charset="0"/>
              <a:buChar char="•"/>
            </a:pPr>
            <a:r>
              <a:rPr lang="de-DE" sz="1200" b="0" dirty="0"/>
              <a:t>Empfang neuer Daten wird über Signalwechsel 0 </a:t>
            </a:r>
            <a:r>
              <a:rPr lang="de-DE" sz="1200" b="0" dirty="0">
                <a:sym typeface="Wingdings" panose="05000000000000000000" pitchFamily="2" charset="2"/>
              </a:rPr>
              <a:t> 1 an </a:t>
            </a:r>
            <a:r>
              <a:rPr lang="de-DE" sz="1200" b="0" dirty="0" err="1">
                <a:sym typeface="Wingdings" panose="05000000000000000000" pitchFamily="2" charset="2"/>
              </a:rPr>
              <a:t>IO_b_NewData</a:t>
            </a:r>
            <a:r>
              <a:rPr lang="de-DE" sz="1200" b="0" dirty="0">
                <a:sym typeface="Wingdings" panose="05000000000000000000" pitchFamily="2" charset="2"/>
              </a:rPr>
              <a:t> signalisiert</a:t>
            </a:r>
          </a:p>
          <a:p>
            <a:pPr marL="285750" indent="-285750">
              <a:buFont typeface="Arial" panose="020B0604020202020204" pitchFamily="34" charset="0"/>
              <a:buChar char="•"/>
            </a:pPr>
            <a:r>
              <a:rPr lang="de-DE" sz="1200" b="0" dirty="0">
                <a:sym typeface="Wingdings" panose="05000000000000000000" pitchFamily="2" charset="2"/>
              </a:rPr>
              <a:t>Rücksetzen von </a:t>
            </a:r>
            <a:r>
              <a:rPr lang="de-DE" sz="1200" b="0" dirty="0" err="1">
                <a:sym typeface="Wingdings" panose="05000000000000000000" pitchFamily="2" charset="2"/>
              </a:rPr>
              <a:t>IO_b_NewData</a:t>
            </a:r>
            <a:r>
              <a:rPr lang="de-DE" sz="1200" b="0" dirty="0">
                <a:sym typeface="Wingdings" panose="05000000000000000000" pitchFamily="2" charset="2"/>
              </a:rPr>
              <a:t> durch den Anwender</a:t>
            </a:r>
            <a:endParaRPr lang="de-DE" sz="1200" b="0" dirty="0"/>
          </a:p>
        </p:txBody>
      </p:sp>
      <p:sp>
        <p:nvSpPr>
          <p:cNvPr id="19" name="Interaktive Schaltfläche: Zur Startseite wechseln 18">
            <a:hlinkClick r:id="rId3" action="ppaction://hlinksldjump" highlightClick="1"/>
            <a:extLst>
              <a:ext uri="{FF2B5EF4-FFF2-40B4-BE49-F238E27FC236}">
                <a16:creationId xmlns:a16="http://schemas.microsoft.com/office/drawing/2014/main" id="{5D0D6CB6-D5E6-40CF-8D9F-56600130031E}"/>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feld 21">
            <a:extLst>
              <a:ext uri="{FF2B5EF4-FFF2-40B4-BE49-F238E27FC236}">
                <a16:creationId xmlns:a16="http://schemas.microsoft.com/office/drawing/2014/main" id="{6F384D32-D4F2-47E0-B0B4-E91B6156A62F}"/>
              </a:ext>
            </a:extLst>
          </p:cNvPr>
          <p:cNvSpPr txBox="1"/>
          <p:nvPr/>
        </p:nvSpPr>
        <p:spPr>
          <a:xfrm>
            <a:off x="123444" y="5393301"/>
            <a:ext cx="1892613" cy="1180699"/>
          </a:xfrm>
          <a:prstGeom prst="rect">
            <a:avLst/>
          </a:prstGeom>
          <a:noFill/>
          <a:ln>
            <a:solidFill>
              <a:schemeClr val="tx2"/>
            </a:solidFill>
          </a:ln>
        </p:spPr>
        <p:txBody>
          <a:bodyPr wrap="square" lIns="36000" tIns="36000" rIns="36000" bIns="36000" rtlCol="0">
            <a:spAutoFit/>
          </a:bodyPr>
          <a:lstStyle/>
          <a:p>
            <a:r>
              <a:rPr lang="de-DE" sz="900" dirty="0">
                <a:solidFill>
                  <a:schemeClr val="tx2"/>
                </a:solidFill>
              </a:rPr>
              <a:t>Start Schreibvorgang; kein Tag in der Erfassungszone:</a:t>
            </a:r>
          </a:p>
          <a:p>
            <a:r>
              <a:rPr lang="de-DE" sz="900" dirty="0" err="1">
                <a:solidFill>
                  <a:schemeClr val="tx2"/>
                </a:solidFill>
              </a:rPr>
              <a:t>SingleEnhanced</a:t>
            </a:r>
            <a:r>
              <a:rPr lang="de-DE" sz="900" dirty="0">
                <a:solidFill>
                  <a:schemeClr val="tx2"/>
                </a:solidFill>
              </a:rPr>
              <a:t> 	:= True</a:t>
            </a:r>
          </a:p>
          <a:p>
            <a:r>
              <a:rPr lang="de-DE" sz="900" dirty="0" err="1">
                <a:solidFill>
                  <a:schemeClr val="tx2"/>
                </a:solidFill>
              </a:rPr>
              <a:t>User_UID</a:t>
            </a:r>
            <a:r>
              <a:rPr lang="de-DE" sz="900" dirty="0">
                <a:solidFill>
                  <a:schemeClr val="tx2"/>
                </a:solidFill>
              </a:rPr>
              <a:t> 	:= </a:t>
            </a:r>
            <a:r>
              <a:rPr lang="de-DE" sz="900" dirty="0" err="1">
                <a:solidFill>
                  <a:schemeClr val="tx2"/>
                </a:solidFill>
              </a:rPr>
              <a:t>False</a:t>
            </a:r>
            <a:endParaRPr lang="de-DE" sz="900" dirty="0">
              <a:solidFill>
                <a:schemeClr val="tx2"/>
              </a:solidFill>
            </a:endParaRPr>
          </a:p>
          <a:p>
            <a:r>
              <a:rPr lang="de-DE" sz="900" dirty="0">
                <a:solidFill>
                  <a:schemeClr val="tx2"/>
                </a:solidFill>
              </a:rPr>
              <a:t>EPC 	:= </a:t>
            </a:r>
            <a:r>
              <a:rPr lang="de-DE" sz="900" dirty="0" err="1">
                <a:solidFill>
                  <a:schemeClr val="tx2"/>
                </a:solidFill>
              </a:rPr>
              <a:t>False</a:t>
            </a:r>
            <a:endParaRPr lang="de-DE" sz="900" dirty="0">
              <a:solidFill>
                <a:schemeClr val="tx2"/>
              </a:solidFill>
            </a:endParaRPr>
          </a:p>
          <a:p>
            <a:r>
              <a:rPr lang="de-DE" sz="900" dirty="0" err="1">
                <a:solidFill>
                  <a:schemeClr val="tx2"/>
                </a:solidFill>
              </a:rPr>
              <a:t>StartWrite</a:t>
            </a:r>
            <a:r>
              <a:rPr lang="de-DE" sz="900" dirty="0">
                <a:solidFill>
                  <a:schemeClr val="tx2"/>
                </a:solidFill>
              </a:rPr>
              <a:t> 	:= True</a:t>
            </a:r>
          </a:p>
          <a:p>
            <a:r>
              <a:rPr lang="de-DE" sz="900" dirty="0">
                <a:solidFill>
                  <a:schemeClr val="tx2"/>
                </a:solidFill>
              </a:rPr>
              <a:t>Status 	= 16#05</a:t>
            </a:r>
          </a:p>
          <a:p>
            <a:r>
              <a:rPr lang="de-DE" sz="900" dirty="0" err="1">
                <a:solidFill>
                  <a:schemeClr val="tx2"/>
                </a:solidFill>
              </a:rPr>
              <a:t>NewData</a:t>
            </a:r>
            <a:r>
              <a:rPr lang="de-DE" sz="900" dirty="0">
                <a:solidFill>
                  <a:schemeClr val="tx2"/>
                </a:solidFill>
              </a:rPr>
              <a:t> 	= True (0 </a:t>
            </a:r>
            <a:r>
              <a:rPr lang="de-DE" sz="900" dirty="0">
                <a:solidFill>
                  <a:schemeClr val="tx2"/>
                </a:solidFill>
                <a:sym typeface="Wingdings" panose="05000000000000000000" pitchFamily="2" charset="2"/>
              </a:rPr>
              <a:t> 1)</a:t>
            </a:r>
            <a:endParaRPr lang="de-DE" sz="900" dirty="0">
              <a:solidFill>
                <a:schemeClr val="tx2"/>
              </a:solidFill>
            </a:endParaRPr>
          </a:p>
        </p:txBody>
      </p:sp>
      <p:sp>
        <p:nvSpPr>
          <p:cNvPr id="23" name="Textfeld 22">
            <a:extLst>
              <a:ext uri="{FF2B5EF4-FFF2-40B4-BE49-F238E27FC236}">
                <a16:creationId xmlns:a16="http://schemas.microsoft.com/office/drawing/2014/main" id="{D8E3B5DC-6987-420C-982C-5E2F3638F7CC}"/>
              </a:ext>
            </a:extLst>
          </p:cNvPr>
          <p:cNvSpPr txBox="1"/>
          <p:nvPr/>
        </p:nvSpPr>
        <p:spPr>
          <a:xfrm>
            <a:off x="2092632" y="5400323"/>
            <a:ext cx="1892613" cy="1180699"/>
          </a:xfrm>
          <a:prstGeom prst="rect">
            <a:avLst/>
          </a:prstGeom>
          <a:noFill/>
          <a:ln>
            <a:solidFill>
              <a:schemeClr val="tx2"/>
            </a:solidFill>
          </a:ln>
        </p:spPr>
        <p:txBody>
          <a:bodyPr wrap="square" lIns="36000" tIns="36000" rIns="36000" bIns="36000" rtlCol="0">
            <a:spAutoFit/>
          </a:bodyPr>
          <a:lstStyle/>
          <a:p>
            <a:r>
              <a:rPr lang="de-DE" sz="900" dirty="0">
                <a:solidFill>
                  <a:schemeClr val="tx2"/>
                </a:solidFill>
              </a:rPr>
              <a:t>Tag in der Erfassungszone; Empfang UII/EPC Tag A:</a:t>
            </a:r>
          </a:p>
          <a:p>
            <a:r>
              <a:rPr lang="de-DE" sz="900" dirty="0" err="1">
                <a:solidFill>
                  <a:schemeClr val="tx2"/>
                </a:solidFill>
              </a:rPr>
              <a:t>Busy</a:t>
            </a:r>
            <a:r>
              <a:rPr lang="de-DE" sz="900" dirty="0">
                <a:solidFill>
                  <a:schemeClr val="tx2"/>
                </a:solidFill>
              </a:rPr>
              <a:t> 	= True</a:t>
            </a:r>
          </a:p>
          <a:p>
            <a:r>
              <a:rPr lang="de-DE" sz="900" dirty="0" err="1">
                <a:solidFill>
                  <a:schemeClr val="tx2"/>
                </a:solidFill>
              </a:rPr>
              <a:t>Done</a:t>
            </a:r>
            <a:r>
              <a:rPr lang="de-DE" sz="900" dirty="0">
                <a:solidFill>
                  <a:schemeClr val="tx2"/>
                </a:solidFill>
              </a:rPr>
              <a:t> 	= True</a:t>
            </a:r>
          </a:p>
          <a:p>
            <a:r>
              <a:rPr lang="de-DE" sz="900" dirty="0">
                <a:solidFill>
                  <a:schemeClr val="tx2"/>
                </a:solidFill>
              </a:rPr>
              <a:t>Finish	= </a:t>
            </a:r>
            <a:r>
              <a:rPr lang="de-DE" sz="900" dirty="0" err="1">
                <a:solidFill>
                  <a:schemeClr val="tx2"/>
                </a:solidFill>
              </a:rPr>
              <a:t>False</a:t>
            </a:r>
            <a:endParaRPr lang="de-DE" sz="900" dirty="0">
              <a:solidFill>
                <a:schemeClr val="tx2"/>
              </a:solidFill>
            </a:endParaRPr>
          </a:p>
          <a:p>
            <a:r>
              <a:rPr lang="de-DE" sz="900" dirty="0" err="1">
                <a:solidFill>
                  <a:schemeClr val="tx2"/>
                </a:solidFill>
              </a:rPr>
              <a:t>NoDataCarrier</a:t>
            </a:r>
            <a:r>
              <a:rPr lang="de-DE" sz="900" dirty="0">
                <a:solidFill>
                  <a:schemeClr val="tx2"/>
                </a:solidFill>
              </a:rPr>
              <a:t> 	= </a:t>
            </a:r>
            <a:r>
              <a:rPr lang="de-DE" sz="900" dirty="0" err="1">
                <a:solidFill>
                  <a:schemeClr val="tx2"/>
                </a:solidFill>
              </a:rPr>
              <a:t>False</a:t>
            </a:r>
            <a:endParaRPr lang="de-DE" sz="900" dirty="0">
              <a:solidFill>
                <a:schemeClr val="tx2"/>
              </a:solidFill>
            </a:endParaRPr>
          </a:p>
          <a:p>
            <a:r>
              <a:rPr lang="de-DE" sz="900" dirty="0">
                <a:solidFill>
                  <a:schemeClr val="tx2"/>
                </a:solidFill>
              </a:rPr>
              <a:t>Status 	= 16#00</a:t>
            </a:r>
          </a:p>
          <a:p>
            <a:r>
              <a:rPr lang="de-DE" sz="900" dirty="0" err="1">
                <a:solidFill>
                  <a:schemeClr val="tx2"/>
                </a:solidFill>
              </a:rPr>
              <a:t>NewData</a:t>
            </a:r>
            <a:r>
              <a:rPr lang="de-DE" sz="900" dirty="0">
                <a:solidFill>
                  <a:schemeClr val="tx2"/>
                </a:solidFill>
              </a:rPr>
              <a:t> 	= True (0 </a:t>
            </a:r>
            <a:r>
              <a:rPr lang="de-DE" sz="900" dirty="0">
                <a:solidFill>
                  <a:schemeClr val="tx2"/>
                </a:solidFill>
                <a:sym typeface="Wingdings" panose="05000000000000000000" pitchFamily="2" charset="2"/>
              </a:rPr>
              <a:t> 1)</a:t>
            </a:r>
            <a:endParaRPr lang="de-DE" sz="900" dirty="0">
              <a:solidFill>
                <a:schemeClr val="tx2"/>
              </a:solidFill>
            </a:endParaRPr>
          </a:p>
        </p:txBody>
      </p:sp>
      <p:sp>
        <p:nvSpPr>
          <p:cNvPr id="24" name="Textfeld 23">
            <a:extLst>
              <a:ext uri="{FF2B5EF4-FFF2-40B4-BE49-F238E27FC236}">
                <a16:creationId xmlns:a16="http://schemas.microsoft.com/office/drawing/2014/main" id="{C297AE86-F62C-4B9C-B781-BD92F6347111}"/>
              </a:ext>
            </a:extLst>
          </p:cNvPr>
          <p:cNvSpPr txBox="1"/>
          <p:nvPr/>
        </p:nvSpPr>
        <p:spPr>
          <a:xfrm>
            <a:off x="6651630" y="2460643"/>
            <a:ext cx="1875189" cy="1180699"/>
          </a:xfrm>
          <a:prstGeom prst="rect">
            <a:avLst/>
          </a:prstGeom>
          <a:noFill/>
          <a:ln>
            <a:solidFill>
              <a:schemeClr val="tx2"/>
            </a:solidFill>
          </a:ln>
        </p:spPr>
        <p:txBody>
          <a:bodyPr wrap="square" lIns="36000" tIns="36000" rIns="36000" bIns="36000" rtlCol="0">
            <a:spAutoFit/>
          </a:bodyPr>
          <a:lstStyle/>
          <a:p>
            <a:r>
              <a:rPr lang="de-DE" sz="900" dirty="0">
                <a:solidFill>
                  <a:schemeClr val="tx2"/>
                </a:solidFill>
              </a:rPr>
              <a:t>Abbruch Schreibvorgang über Quit</a:t>
            </a:r>
          </a:p>
          <a:p>
            <a:r>
              <a:rPr lang="de-DE" sz="900" dirty="0">
                <a:solidFill>
                  <a:schemeClr val="tx2"/>
                </a:solidFill>
                <a:sym typeface="Wingdings" panose="05000000000000000000" pitchFamily="2" charset="2"/>
              </a:rPr>
              <a:t>Quit 	:= True </a:t>
            </a:r>
          </a:p>
          <a:p>
            <a:r>
              <a:rPr lang="de-DE" sz="900" dirty="0" err="1">
                <a:solidFill>
                  <a:schemeClr val="tx2"/>
                </a:solidFill>
                <a:sym typeface="Wingdings" panose="05000000000000000000" pitchFamily="2" charset="2"/>
              </a:rPr>
              <a:t>Busy</a:t>
            </a:r>
            <a:r>
              <a:rPr lang="de-DE" sz="900" dirty="0">
                <a:solidFill>
                  <a:schemeClr val="tx2"/>
                </a:solidFill>
                <a:sym typeface="Wingdings" panose="05000000000000000000" pitchFamily="2" charset="2"/>
              </a:rPr>
              <a:t>	= False </a:t>
            </a:r>
          </a:p>
          <a:p>
            <a:r>
              <a:rPr lang="de-DE" sz="900" dirty="0" err="1">
                <a:solidFill>
                  <a:schemeClr val="tx2"/>
                </a:solidFill>
                <a:sym typeface="Wingdings" panose="05000000000000000000" pitchFamily="2" charset="2"/>
              </a:rPr>
              <a:t>Done</a:t>
            </a:r>
            <a:r>
              <a:rPr lang="de-DE" sz="900" dirty="0">
                <a:solidFill>
                  <a:schemeClr val="tx2"/>
                </a:solidFill>
                <a:sym typeface="Wingdings" panose="05000000000000000000" pitchFamily="2" charset="2"/>
              </a:rPr>
              <a:t> 	= True</a:t>
            </a:r>
          </a:p>
          <a:p>
            <a:r>
              <a:rPr lang="de-DE" sz="900" dirty="0">
                <a:solidFill>
                  <a:schemeClr val="tx2"/>
                </a:solidFill>
                <a:sym typeface="Wingdings" panose="05000000000000000000" pitchFamily="2" charset="2"/>
              </a:rPr>
              <a:t>Finish 	= True</a:t>
            </a:r>
          </a:p>
          <a:p>
            <a:r>
              <a:rPr lang="de-DE" sz="900" dirty="0" err="1">
                <a:solidFill>
                  <a:schemeClr val="tx2"/>
                </a:solidFill>
                <a:sym typeface="Wingdings" panose="05000000000000000000" pitchFamily="2" charset="2"/>
              </a:rPr>
              <a:t>NoDataCarrier</a:t>
            </a:r>
            <a:r>
              <a:rPr lang="de-DE" sz="900" dirty="0">
                <a:solidFill>
                  <a:schemeClr val="tx2"/>
                </a:solidFill>
                <a:sym typeface="Wingdings" panose="05000000000000000000" pitchFamily="2" charset="2"/>
              </a:rPr>
              <a:t>	= </a:t>
            </a:r>
            <a:r>
              <a:rPr lang="de-DE" sz="900" dirty="0" err="1">
                <a:solidFill>
                  <a:schemeClr val="tx2"/>
                </a:solidFill>
                <a:sym typeface="Wingdings" panose="05000000000000000000" pitchFamily="2" charset="2"/>
              </a:rPr>
              <a:t>False</a:t>
            </a:r>
            <a:endParaRPr lang="de-DE" sz="900" dirty="0">
              <a:solidFill>
                <a:schemeClr val="tx2"/>
              </a:solidFill>
              <a:sym typeface="Wingdings" panose="05000000000000000000" pitchFamily="2" charset="2"/>
            </a:endParaRPr>
          </a:p>
          <a:p>
            <a:r>
              <a:rPr lang="de-DE" sz="900" dirty="0">
                <a:solidFill>
                  <a:schemeClr val="tx2"/>
                </a:solidFill>
              </a:rPr>
              <a:t>Status 	= 16#00</a:t>
            </a:r>
            <a:endParaRPr lang="de-DE" sz="900" dirty="0">
              <a:solidFill>
                <a:schemeClr val="tx2"/>
              </a:solidFill>
              <a:sym typeface="Wingdings" panose="05000000000000000000" pitchFamily="2" charset="2"/>
            </a:endParaRPr>
          </a:p>
          <a:p>
            <a:r>
              <a:rPr lang="de-DE" sz="900" dirty="0" err="1">
                <a:solidFill>
                  <a:schemeClr val="tx2"/>
                </a:solidFill>
              </a:rPr>
              <a:t>NewData</a:t>
            </a:r>
            <a:r>
              <a:rPr lang="de-DE" sz="900" dirty="0">
                <a:solidFill>
                  <a:schemeClr val="tx2"/>
                </a:solidFill>
              </a:rPr>
              <a:t> 	= True (0 </a:t>
            </a:r>
            <a:r>
              <a:rPr lang="de-DE" sz="900" dirty="0">
                <a:solidFill>
                  <a:schemeClr val="tx2"/>
                </a:solidFill>
                <a:sym typeface="Wingdings" panose="05000000000000000000" pitchFamily="2" charset="2"/>
              </a:rPr>
              <a:t> 1)</a:t>
            </a:r>
            <a:endParaRPr lang="de-DE" sz="900" dirty="0">
              <a:solidFill>
                <a:schemeClr val="tx2"/>
              </a:solidFill>
            </a:endParaRPr>
          </a:p>
        </p:txBody>
      </p:sp>
      <p:sp>
        <p:nvSpPr>
          <p:cNvPr id="25" name="Textfeld 24">
            <a:extLst>
              <a:ext uri="{FF2B5EF4-FFF2-40B4-BE49-F238E27FC236}">
                <a16:creationId xmlns:a16="http://schemas.microsoft.com/office/drawing/2014/main" id="{1AC59A03-C8B2-4B25-8F84-BC9F017968E8}"/>
              </a:ext>
            </a:extLst>
          </p:cNvPr>
          <p:cNvSpPr txBox="1"/>
          <p:nvPr/>
        </p:nvSpPr>
        <p:spPr>
          <a:xfrm>
            <a:off x="4427984" y="5400323"/>
            <a:ext cx="2304256" cy="1180699"/>
          </a:xfrm>
          <a:prstGeom prst="rect">
            <a:avLst/>
          </a:prstGeom>
          <a:noFill/>
          <a:ln>
            <a:solidFill>
              <a:schemeClr val="tx2"/>
            </a:solidFill>
          </a:ln>
        </p:spPr>
        <p:txBody>
          <a:bodyPr wrap="square" lIns="36000" tIns="36000" rIns="36000" bIns="36000" rtlCol="0">
            <a:spAutoFit/>
          </a:bodyPr>
          <a:lstStyle/>
          <a:p>
            <a:r>
              <a:rPr lang="de-DE" sz="900" dirty="0">
                <a:solidFill>
                  <a:schemeClr val="tx2"/>
                </a:solidFill>
              </a:rPr>
              <a:t>Start Schreibvorgang; Schreibvorgang aktiviert; Tag in der Erfassungszone:</a:t>
            </a:r>
          </a:p>
          <a:p>
            <a:r>
              <a:rPr lang="de-DE" sz="900" dirty="0" err="1">
                <a:solidFill>
                  <a:schemeClr val="tx2"/>
                </a:solidFill>
              </a:rPr>
              <a:t>SingleEnhanced</a:t>
            </a:r>
            <a:r>
              <a:rPr lang="de-DE" sz="900" dirty="0">
                <a:solidFill>
                  <a:schemeClr val="tx2"/>
                </a:solidFill>
              </a:rPr>
              <a:t> 	:= True</a:t>
            </a:r>
          </a:p>
          <a:p>
            <a:r>
              <a:rPr lang="de-DE" sz="900" dirty="0" err="1">
                <a:solidFill>
                  <a:schemeClr val="tx2"/>
                </a:solidFill>
              </a:rPr>
              <a:t>User_UID</a:t>
            </a:r>
            <a:r>
              <a:rPr lang="de-DE" sz="900" dirty="0">
                <a:solidFill>
                  <a:schemeClr val="tx2"/>
                </a:solidFill>
              </a:rPr>
              <a:t> 	:= </a:t>
            </a:r>
            <a:r>
              <a:rPr lang="de-DE" sz="900" dirty="0" err="1">
                <a:solidFill>
                  <a:schemeClr val="tx2"/>
                </a:solidFill>
              </a:rPr>
              <a:t>False</a:t>
            </a:r>
            <a:endParaRPr lang="de-DE" sz="900" dirty="0">
              <a:solidFill>
                <a:schemeClr val="tx2"/>
              </a:solidFill>
            </a:endParaRPr>
          </a:p>
          <a:p>
            <a:r>
              <a:rPr lang="de-DE" sz="900" dirty="0">
                <a:solidFill>
                  <a:schemeClr val="tx2"/>
                </a:solidFill>
              </a:rPr>
              <a:t>EPC 	:= </a:t>
            </a:r>
            <a:r>
              <a:rPr lang="de-DE" sz="900" dirty="0" err="1">
                <a:solidFill>
                  <a:schemeClr val="tx2"/>
                </a:solidFill>
              </a:rPr>
              <a:t>False</a:t>
            </a:r>
            <a:endParaRPr lang="de-DE" sz="900" dirty="0">
              <a:solidFill>
                <a:schemeClr val="tx2"/>
              </a:solidFill>
            </a:endParaRPr>
          </a:p>
          <a:p>
            <a:r>
              <a:rPr lang="de-DE" sz="900" dirty="0" err="1">
                <a:solidFill>
                  <a:schemeClr val="tx2"/>
                </a:solidFill>
              </a:rPr>
              <a:t>StartWrite</a:t>
            </a:r>
            <a:r>
              <a:rPr lang="de-DE" sz="900" dirty="0">
                <a:solidFill>
                  <a:schemeClr val="tx2"/>
                </a:solidFill>
              </a:rPr>
              <a:t> 	:= True</a:t>
            </a:r>
          </a:p>
          <a:p>
            <a:r>
              <a:rPr lang="de-DE" sz="900" dirty="0">
                <a:solidFill>
                  <a:schemeClr val="tx2"/>
                </a:solidFill>
              </a:rPr>
              <a:t>Status 	= 16#00</a:t>
            </a:r>
          </a:p>
          <a:p>
            <a:r>
              <a:rPr lang="de-DE" sz="900" dirty="0" err="1">
                <a:solidFill>
                  <a:schemeClr val="tx2"/>
                </a:solidFill>
              </a:rPr>
              <a:t>NewData</a:t>
            </a:r>
            <a:r>
              <a:rPr lang="de-DE" sz="900" dirty="0">
                <a:solidFill>
                  <a:schemeClr val="tx2"/>
                </a:solidFill>
              </a:rPr>
              <a:t> 	= True (0 </a:t>
            </a:r>
            <a:r>
              <a:rPr lang="de-DE" sz="900" dirty="0">
                <a:solidFill>
                  <a:schemeClr val="tx2"/>
                </a:solidFill>
                <a:sym typeface="Wingdings" panose="05000000000000000000" pitchFamily="2" charset="2"/>
              </a:rPr>
              <a:t> 1)</a:t>
            </a:r>
            <a:endParaRPr lang="de-DE" sz="900" dirty="0">
              <a:solidFill>
                <a:schemeClr val="tx2"/>
              </a:solidFill>
            </a:endParaRPr>
          </a:p>
        </p:txBody>
      </p:sp>
      <p:sp>
        <p:nvSpPr>
          <p:cNvPr id="26" name="Textfeld 25">
            <a:extLst>
              <a:ext uri="{FF2B5EF4-FFF2-40B4-BE49-F238E27FC236}">
                <a16:creationId xmlns:a16="http://schemas.microsoft.com/office/drawing/2014/main" id="{C02BAA98-AE19-42C9-9C71-A6B03B302E0C}"/>
              </a:ext>
            </a:extLst>
          </p:cNvPr>
          <p:cNvSpPr txBox="1"/>
          <p:nvPr/>
        </p:nvSpPr>
        <p:spPr>
          <a:xfrm>
            <a:off x="6649170" y="3754399"/>
            <a:ext cx="1875189" cy="1180699"/>
          </a:xfrm>
          <a:prstGeom prst="rect">
            <a:avLst/>
          </a:prstGeom>
          <a:noFill/>
          <a:ln>
            <a:solidFill>
              <a:schemeClr val="tx2"/>
            </a:solidFill>
          </a:ln>
        </p:spPr>
        <p:txBody>
          <a:bodyPr wrap="square" lIns="36000" tIns="36000" rIns="36000" bIns="36000" rtlCol="0">
            <a:spAutoFit/>
          </a:bodyPr>
          <a:lstStyle/>
          <a:p>
            <a:r>
              <a:rPr lang="de-DE" sz="900" dirty="0">
                <a:solidFill>
                  <a:schemeClr val="tx2"/>
                </a:solidFill>
              </a:rPr>
              <a:t>Schreibvorgang aktiv; Tag verlässt Erfassungszone</a:t>
            </a:r>
          </a:p>
          <a:p>
            <a:r>
              <a:rPr lang="de-DE" sz="900" dirty="0" err="1">
                <a:solidFill>
                  <a:schemeClr val="tx2"/>
                </a:solidFill>
                <a:sym typeface="Wingdings" panose="05000000000000000000" pitchFamily="2" charset="2"/>
              </a:rPr>
              <a:t>Busy</a:t>
            </a:r>
            <a:r>
              <a:rPr lang="de-DE" sz="900" dirty="0">
                <a:solidFill>
                  <a:schemeClr val="tx2"/>
                </a:solidFill>
                <a:sym typeface="Wingdings" panose="05000000000000000000" pitchFamily="2" charset="2"/>
              </a:rPr>
              <a:t>	= True </a:t>
            </a:r>
          </a:p>
          <a:p>
            <a:r>
              <a:rPr lang="de-DE" sz="900" dirty="0" err="1">
                <a:solidFill>
                  <a:schemeClr val="tx2"/>
                </a:solidFill>
                <a:sym typeface="Wingdings" panose="05000000000000000000" pitchFamily="2" charset="2"/>
              </a:rPr>
              <a:t>Done</a:t>
            </a:r>
            <a:r>
              <a:rPr lang="de-DE" sz="900" dirty="0">
                <a:solidFill>
                  <a:schemeClr val="tx2"/>
                </a:solidFill>
                <a:sym typeface="Wingdings" panose="05000000000000000000" pitchFamily="2" charset="2"/>
              </a:rPr>
              <a:t> 	= False</a:t>
            </a:r>
          </a:p>
          <a:p>
            <a:r>
              <a:rPr lang="de-DE" sz="900" dirty="0">
                <a:solidFill>
                  <a:schemeClr val="tx2"/>
                </a:solidFill>
                <a:sym typeface="Wingdings" panose="05000000000000000000" pitchFamily="2" charset="2"/>
              </a:rPr>
              <a:t>Finish 	= False</a:t>
            </a:r>
          </a:p>
          <a:p>
            <a:r>
              <a:rPr lang="de-DE" sz="900" dirty="0" err="1">
                <a:solidFill>
                  <a:schemeClr val="tx2"/>
                </a:solidFill>
                <a:sym typeface="Wingdings" panose="05000000000000000000" pitchFamily="2" charset="2"/>
              </a:rPr>
              <a:t>NoDataCarrier</a:t>
            </a:r>
            <a:r>
              <a:rPr lang="de-DE" sz="900" dirty="0">
                <a:solidFill>
                  <a:schemeClr val="tx2"/>
                </a:solidFill>
                <a:sym typeface="Wingdings" panose="05000000000000000000" pitchFamily="2" charset="2"/>
              </a:rPr>
              <a:t>	= True</a:t>
            </a:r>
          </a:p>
          <a:p>
            <a:r>
              <a:rPr lang="de-DE" sz="900" dirty="0">
                <a:solidFill>
                  <a:schemeClr val="tx2"/>
                </a:solidFill>
                <a:sym typeface="Wingdings" panose="05000000000000000000" pitchFamily="2" charset="2"/>
              </a:rPr>
              <a:t>Status	= 16#05</a:t>
            </a:r>
          </a:p>
          <a:p>
            <a:r>
              <a:rPr lang="de-DE" sz="900" dirty="0" err="1">
                <a:solidFill>
                  <a:schemeClr val="tx2"/>
                </a:solidFill>
              </a:rPr>
              <a:t>NewData</a:t>
            </a:r>
            <a:r>
              <a:rPr lang="de-DE" sz="900" dirty="0">
                <a:solidFill>
                  <a:schemeClr val="tx2"/>
                </a:solidFill>
              </a:rPr>
              <a:t> 	= True (0 </a:t>
            </a:r>
            <a:r>
              <a:rPr lang="de-DE" sz="900" dirty="0">
                <a:solidFill>
                  <a:schemeClr val="tx2"/>
                </a:solidFill>
                <a:sym typeface="Wingdings" panose="05000000000000000000" pitchFamily="2" charset="2"/>
              </a:rPr>
              <a:t> 1)</a:t>
            </a:r>
            <a:endParaRPr lang="de-DE" sz="900" dirty="0">
              <a:solidFill>
                <a:schemeClr val="tx2"/>
              </a:solidFill>
            </a:endParaRPr>
          </a:p>
        </p:txBody>
      </p:sp>
      <p:cxnSp>
        <p:nvCxnSpPr>
          <p:cNvPr id="27" name="Gerade Verbindung mit Pfeil 26">
            <a:extLst>
              <a:ext uri="{FF2B5EF4-FFF2-40B4-BE49-F238E27FC236}">
                <a16:creationId xmlns:a16="http://schemas.microsoft.com/office/drawing/2014/main" id="{EE65DCB5-3B8E-4A23-B7E7-046F42A2146E}"/>
              </a:ext>
            </a:extLst>
          </p:cNvPr>
          <p:cNvCxnSpPr>
            <a:cxnSpLocks/>
            <a:stCxn id="22" idx="0"/>
          </p:cNvCxnSpPr>
          <p:nvPr/>
        </p:nvCxnSpPr>
        <p:spPr>
          <a:xfrm flipV="1">
            <a:off x="1069751" y="4005064"/>
            <a:ext cx="336053" cy="1388237"/>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1" name="Gerade Verbindung mit Pfeil 30">
            <a:extLst>
              <a:ext uri="{FF2B5EF4-FFF2-40B4-BE49-F238E27FC236}">
                <a16:creationId xmlns:a16="http://schemas.microsoft.com/office/drawing/2014/main" id="{7410A807-371B-4483-8D2B-F7CFE0520F5F}"/>
              </a:ext>
            </a:extLst>
          </p:cNvPr>
          <p:cNvCxnSpPr>
            <a:cxnSpLocks/>
            <a:stCxn id="22" idx="0"/>
          </p:cNvCxnSpPr>
          <p:nvPr/>
        </p:nvCxnSpPr>
        <p:spPr>
          <a:xfrm flipV="1">
            <a:off x="1069751" y="4935098"/>
            <a:ext cx="434431" cy="458203"/>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4" name="Gerade Verbindung mit Pfeil 33">
            <a:extLst>
              <a:ext uri="{FF2B5EF4-FFF2-40B4-BE49-F238E27FC236}">
                <a16:creationId xmlns:a16="http://schemas.microsoft.com/office/drawing/2014/main" id="{24A3279E-886F-4421-B631-4C8586ADFFE2}"/>
              </a:ext>
            </a:extLst>
          </p:cNvPr>
          <p:cNvCxnSpPr>
            <a:cxnSpLocks/>
            <a:stCxn id="22" idx="0"/>
          </p:cNvCxnSpPr>
          <p:nvPr/>
        </p:nvCxnSpPr>
        <p:spPr>
          <a:xfrm flipV="1">
            <a:off x="1069751" y="5164199"/>
            <a:ext cx="484460" cy="229102"/>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40" name="Gerade Verbindung mit Pfeil 39">
            <a:extLst>
              <a:ext uri="{FF2B5EF4-FFF2-40B4-BE49-F238E27FC236}">
                <a16:creationId xmlns:a16="http://schemas.microsoft.com/office/drawing/2014/main" id="{57B452DF-63AF-49D7-89B7-D6BE9115FF88}"/>
              </a:ext>
            </a:extLst>
          </p:cNvPr>
          <p:cNvCxnSpPr>
            <a:cxnSpLocks/>
            <a:stCxn id="23" idx="0"/>
          </p:cNvCxnSpPr>
          <p:nvPr/>
        </p:nvCxnSpPr>
        <p:spPr>
          <a:xfrm flipH="1" flipV="1">
            <a:off x="2072613" y="4544455"/>
            <a:ext cx="966326" cy="855868"/>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44" name="Gerade Verbindung mit Pfeil 43">
            <a:extLst>
              <a:ext uri="{FF2B5EF4-FFF2-40B4-BE49-F238E27FC236}">
                <a16:creationId xmlns:a16="http://schemas.microsoft.com/office/drawing/2014/main" id="{672D7AF9-EAFE-4891-A310-2596B5CBAEBD}"/>
              </a:ext>
            </a:extLst>
          </p:cNvPr>
          <p:cNvCxnSpPr>
            <a:cxnSpLocks/>
            <a:stCxn id="23" idx="0"/>
          </p:cNvCxnSpPr>
          <p:nvPr/>
        </p:nvCxnSpPr>
        <p:spPr>
          <a:xfrm flipH="1" flipV="1">
            <a:off x="2046491" y="4935098"/>
            <a:ext cx="992448" cy="465225"/>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47" name="Gerade Verbindung mit Pfeil 46">
            <a:extLst>
              <a:ext uri="{FF2B5EF4-FFF2-40B4-BE49-F238E27FC236}">
                <a16:creationId xmlns:a16="http://schemas.microsoft.com/office/drawing/2014/main" id="{01A5D3BC-48B5-40CC-8EC8-6B560A4A04F7}"/>
              </a:ext>
            </a:extLst>
          </p:cNvPr>
          <p:cNvCxnSpPr>
            <a:cxnSpLocks/>
            <a:stCxn id="23" idx="0"/>
          </p:cNvCxnSpPr>
          <p:nvPr/>
        </p:nvCxnSpPr>
        <p:spPr>
          <a:xfrm flipH="1" flipV="1">
            <a:off x="2122642" y="5204244"/>
            <a:ext cx="916297" cy="196079"/>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50" name="Gerade Verbindung mit Pfeil 49">
            <a:extLst>
              <a:ext uri="{FF2B5EF4-FFF2-40B4-BE49-F238E27FC236}">
                <a16:creationId xmlns:a16="http://schemas.microsoft.com/office/drawing/2014/main" id="{77368EAA-D03B-4641-9C3A-5380F99BC0B2}"/>
              </a:ext>
            </a:extLst>
          </p:cNvPr>
          <p:cNvCxnSpPr>
            <a:cxnSpLocks/>
            <a:stCxn id="24" idx="1"/>
          </p:cNvCxnSpPr>
          <p:nvPr/>
        </p:nvCxnSpPr>
        <p:spPr>
          <a:xfrm flipH="1">
            <a:off x="2699792" y="3050993"/>
            <a:ext cx="3951838" cy="1127920"/>
          </a:xfrm>
          <a:prstGeom prst="straightConnector1">
            <a:avLst/>
          </a:prstGeom>
          <a:ln w="25400">
            <a:solidFill>
              <a:srgbClr val="00B050"/>
            </a:solidFill>
            <a:tailEnd type="arrow"/>
          </a:ln>
        </p:spPr>
        <p:style>
          <a:lnRef idx="1">
            <a:schemeClr val="accent1"/>
          </a:lnRef>
          <a:fillRef idx="0">
            <a:schemeClr val="accent1"/>
          </a:fillRef>
          <a:effectRef idx="0">
            <a:schemeClr val="accent1"/>
          </a:effectRef>
          <a:fontRef idx="minor">
            <a:schemeClr val="tx1"/>
          </a:fontRef>
        </p:style>
      </p:cxnSp>
      <p:cxnSp>
        <p:nvCxnSpPr>
          <p:cNvPr id="55" name="Gerade Verbindung mit Pfeil 54">
            <a:extLst>
              <a:ext uri="{FF2B5EF4-FFF2-40B4-BE49-F238E27FC236}">
                <a16:creationId xmlns:a16="http://schemas.microsoft.com/office/drawing/2014/main" id="{1550AA1E-8114-414B-A6C0-215402B920CA}"/>
              </a:ext>
            </a:extLst>
          </p:cNvPr>
          <p:cNvCxnSpPr>
            <a:cxnSpLocks/>
            <a:stCxn id="24" idx="1"/>
          </p:cNvCxnSpPr>
          <p:nvPr/>
        </p:nvCxnSpPr>
        <p:spPr>
          <a:xfrm flipH="1">
            <a:off x="4304306" y="3050993"/>
            <a:ext cx="2347324" cy="1127920"/>
          </a:xfrm>
          <a:prstGeom prst="straightConnector1">
            <a:avLst/>
          </a:prstGeom>
          <a:ln w="25400">
            <a:solidFill>
              <a:srgbClr val="00B050"/>
            </a:solidFill>
            <a:tailEnd type="arrow"/>
          </a:ln>
        </p:spPr>
        <p:style>
          <a:lnRef idx="1">
            <a:schemeClr val="accent1"/>
          </a:lnRef>
          <a:fillRef idx="0">
            <a:schemeClr val="accent1"/>
          </a:fillRef>
          <a:effectRef idx="0">
            <a:schemeClr val="accent1"/>
          </a:effectRef>
          <a:fontRef idx="minor">
            <a:schemeClr val="tx1"/>
          </a:fontRef>
        </p:style>
      </p:cxnSp>
      <p:cxnSp>
        <p:nvCxnSpPr>
          <p:cNvPr id="28" name="Gerade Verbindung mit Pfeil 27">
            <a:extLst>
              <a:ext uri="{FF2B5EF4-FFF2-40B4-BE49-F238E27FC236}">
                <a16:creationId xmlns:a16="http://schemas.microsoft.com/office/drawing/2014/main" id="{A78BD7C7-DFD5-427A-BBA3-DFD65E82BDB8}"/>
              </a:ext>
            </a:extLst>
          </p:cNvPr>
          <p:cNvCxnSpPr>
            <a:cxnSpLocks/>
            <a:stCxn id="26" idx="1"/>
          </p:cNvCxnSpPr>
          <p:nvPr/>
        </p:nvCxnSpPr>
        <p:spPr>
          <a:xfrm flipH="1">
            <a:off x="3787922" y="4344749"/>
            <a:ext cx="2861248" cy="245236"/>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9" name="Gerade Verbindung mit Pfeil 28">
            <a:extLst>
              <a:ext uri="{FF2B5EF4-FFF2-40B4-BE49-F238E27FC236}">
                <a16:creationId xmlns:a16="http://schemas.microsoft.com/office/drawing/2014/main" id="{70FE4879-C363-41C9-9619-9B8C3BDE0458}"/>
              </a:ext>
            </a:extLst>
          </p:cNvPr>
          <p:cNvCxnSpPr>
            <a:cxnSpLocks/>
            <a:stCxn id="26" idx="1"/>
          </p:cNvCxnSpPr>
          <p:nvPr/>
        </p:nvCxnSpPr>
        <p:spPr>
          <a:xfrm flipH="1">
            <a:off x="3842992" y="4344749"/>
            <a:ext cx="2806178" cy="590349"/>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2" name="Gerade Verbindung mit Pfeil 31">
            <a:extLst>
              <a:ext uri="{FF2B5EF4-FFF2-40B4-BE49-F238E27FC236}">
                <a16:creationId xmlns:a16="http://schemas.microsoft.com/office/drawing/2014/main" id="{00F7A65E-E57E-4614-B966-1A777249B782}"/>
              </a:ext>
            </a:extLst>
          </p:cNvPr>
          <p:cNvCxnSpPr>
            <a:cxnSpLocks/>
            <a:stCxn id="26" idx="1"/>
          </p:cNvCxnSpPr>
          <p:nvPr/>
        </p:nvCxnSpPr>
        <p:spPr>
          <a:xfrm flipH="1">
            <a:off x="3842992" y="4344749"/>
            <a:ext cx="2806178" cy="835586"/>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5" name="Gerade Verbindung mit Pfeil 34">
            <a:extLst>
              <a:ext uri="{FF2B5EF4-FFF2-40B4-BE49-F238E27FC236}">
                <a16:creationId xmlns:a16="http://schemas.microsoft.com/office/drawing/2014/main" id="{60681A8E-754C-4134-92ED-F94A3CE2ADB3}"/>
              </a:ext>
            </a:extLst>
          </p:cNvPr>
          <p:cNvCxnSpPr>
            <a:cxnSpLocks/>
            <a:stCxn id="25" idx="1"/>
          </p:cNvCxnSpPr>
          <p:nvPr/>
        </p:nvCxnSpPr>
        <p:spPr>
          <a:xfrm flipH="1" flipV="1">
            <a:off x="3285834" y="4005064"/>
            <a:ext cx="1142150" cy="1985609"/>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107547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Grafik 22">
            <a:extLst>
              <a:ext uri="{FF2B5EF4-FFF2-40B4-BE49-F238E27FC236}">
                <a16:creationId xmlns:a16="http://schemas.microsoft.com/office/drawing/2014/main" id="{DF2AB1BF-20F5-4898-B4CC-C0D5261FDF0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444208" y="2245533"/>
            <a:ext cx="2571341" cy="4296021"/>
          </a:xfrm>
          <a:prstGeom prst="rect">
            <a:avLst/>
          </a:prstGeom>
        </p:spPr>
      </p:pic>
      <p:pic>
        <p:nvPicPr>
          <p:cNvPr id="16" name="Grafik 15">
            <a:extLst>
              <a:ext uri="{FF2B5EF4-FFF2-40B4-BE49-F238E27FC236}">
                <a16:creationId xmlns:a16="http://schemas.microsoft.com/office/drawing/2014/main" id="{A6168FE1-EBF2-4901-B240-F4F17AB487C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36790" y="2245533"/>
            <a:ext cx="2910055" cy="4296021"/>
          </a:xfrm>
          <a:prstGeom prst="rect">
            <a:avLst/>
          </a:prstGeom>
        </p:spPr>
      </p:pic>
      <p:pic>
        <p:nvPicPr>
          <p:cNvPr id="10" name="Grafik 9">
            <a:extLst>
              <a:ext uri="{FF2B5EF4-FFF2-40B4-BE49-F238E27FC236}">
                <a16:creationId xmlns:a16="http://schemas.microsoft.com/office/drawing/2014/main" id="{46AC4A60-E7BB-46F0-BD62-D6B4D86DC97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4382" y="2245533"/>
            <a:ext cx="2843121" cy="4300945"/>
          </a:xfrm>
          <a:prstGeom prst="rect">
            <a:avLst/>
          </a:prstGeom>
        </p:spPr>
      </p:pic>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11</a:t>
            </a:fld>
            <a:endParaRPr lang="de-DE" dirty="0"/>
          </a:p>
        </p:txBody>
      </p:sp>
      <p:sp>
        <p:nvSpPr>
          <p:cNvPr id="5" name="Titel 4"/>
          <p:cNvSpPr>
            <a:spLocks noGrp="1"/>
          </p:cNvSpPr>
          <p:nvPr>
            <p:ph type="title"/>
          </p:nvPr>
        </p:nvSpPr>
        <p:spPr/>
        <p:txBody>
          <a:bodyPr>
            <a:normAutofit/>
          </a:bodyPr>
          <a:lstStyle/>
          <a:p>
            <a:r>
              <a:rPr lang="de-DE" dirty="0"/>
              <a:t>IC-KP2-2HB21 + IUH-F19x-V1 MF TwinCAT 3</a:t>
            </a:r>
          </a:p>
        </p:txBody>
      </p:sp>
      <p:sp>
        <p:nvSpPr>
          <p:cNvPr id="6" name="Inhaltsplatzhalter 5"/>
          <p:cNvSpPr>
            <a:spLocks noGrp="1"/>
          </p:cNvSpPr>
          <p:nvPr>
            <p:ph sz="quarter" idx="14"/>
          </p:nvPr>
        </p:nvSpPr>
        <p:spPr>
          <a:xfrm>
            <a:off x="180000" y="1512000"/>
            <a:ext cx="8784000" cy="1514000"/>
          </a:xfrm>
        </p:spPr>
        <p:txBody>
          <a:bodyPr/>
          <a:lstStyle/>
          <a:p>
            <a:pPr marL="0" indent="0">
              <a:buNone/>
            </a:pPr>
            <a:r>
              <a:rPr lang="de-DE" dirty="0"/>
              <a:t>Änderung EtherCAT Telegrammlänge</a:t>
            </a:r>
          </a:p>
          <a:p>
            <a:pPr marL="285750" indent="-285750">
              <a:buFont typeface="Arial" panose="020B0604020202020204" pitchFamily="34" charset="0"/>
              <a:buChar char="•"/>
            </a:pPr>
            <a:r>
              <a:rPr lang="de-DE" sz="1400" b="0" dirty="0"/>
              <a:t>Modul entfernen </a:t>
            </a:r>
            <a:r>
              <a:rPr lang="de-DE" sz="1400" b="0" dirty="0">
                <a:sym typeface="Wingdings" panose="05000000000000000000" pitchFamily="2" charset="2"/>
              </a:rPr>
              <a:t> Scannen  Modul mit neuer Telegrammlänge eingelesen  Prozessdaten verknüpfen</a:t>
            </a:r>
            <a:endParaRPr lang="de-DE" sz="1400" b="0" dirty="0"/>
          </a:p>
        </p:txBody>
      </p:sp>
      <p:sp>
        <p:nvSpPr>
          <p:cNvPr id="7" name="Interaktive Schaltfläche: Zur Startseite wechseln 6">
            <a:hlinkClick r:id="rId5" action="ppaction://hlinksldjump" highlightClick="1"/>
            <a:extLst>
              <a:ext uri="{FF2B5EF4-FFF2-40B4-BE49-F238E27FC236}">
                <a16:creationId xmlns:a16="http://schemas.microsoft.com/office/drawing/2014/main" id="{1B9FAED0-4D72-4AAC-8CC0-9AECE1E2D0CF}"/>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hteck 23">
            <a:extLst>
              <a:ext uri="{FF2B5EF4-FFF2-40B4-BE49-F238E27FC236}">
                <a16:creationId xmlns:a16="http://schemas.microsoft.com/office/drawing/2014/main" id="{C726FC0D-42D5-4118-B34E-24851A02F3B1}"/>
              </a:ext>
            </a:extLst>
          </p:cNvPr>
          <p:cNvSpPr/>
          <p:nvPr/>
        </p:nvSpPr>
        <p:spPr>
          <a:xfrm>
            <a:off x="104382" y="5229200"/>
            <a:ext cx="2846537" cy="1008112"/>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cxnSp>
        <p:nvCxnSpPr>
          <p:cNvPr id="25" name="Gerade Verbindung mit Pfeil 24">
            <a:extLst>
              <a:ext uri="{FF2B5EF4-FFF2-40B4-BE49-F238E27FC236}">
                <a16:creationId xmlns:a16="http://schemas.microsoft.com/office/drawing/2014/main" id="{6AD9D403-0748-46FB-ADCC-38E21E56169F}"/>
              </a:ext>
            </a:extLst>
          </p:cNvPr>
          <p:cNvCxnSpPr>
            <a:cxnSpLocks/>
          </p:cNvCxnSpPr>
          <p:nvPr/>
        </p:nvCxnSpPr>
        <p:spPr>
          <a:xfrm>
            <a:off x="4139952" y="5346000"/>
            <a:ext cx="258563" cy="171233"/>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6" name="Gerade Verbindung mit Pfeil 25">
            <a:extLst>
              <a:ext uri="{FF2B5EF4-FFF2-40B4-BE49-F238E27FC236}">
                <a16:creationId xmlns:a16="http://schemas.microsoft.com/office/drawing/2014/main" id="{F65CFA26-55FB-476F-8A53-4F02756EA8EC}"/>
              </a:ext>
            </a:extLst>
          </p:cNvPr>
          <p:cNvCxnSpPr>
            <a:cxnSpLocks/>
          </p:cNvCxnSpPr>
          <p:nvPr/>
        </p:nvCxnSpPr>
        <p:spPr>
          <a:xfrm>
            <a:off x="6588808" y="5562023"/>
            <a:ext cx="258563" cy="171233"/>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181217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Grafik 10">
            <a:extLst>
              <a:ext uri="{FF2B5EF4-FFF2-40B4-BE49-F238E27FC236}">
                <a16:creationId xmlns:a16="http://schemas.microsoft.com/office/drawing/2014/main" id="{C30C116A-12D8-43CD-9513-305FA4156A9D}"/>
              </a:ext>
            </a:extLst>
          </p:cNvPr>
          <p:cNvPicPr>
            <a:picLocks noChangeAspect="1"/>
          </p:cNvPicPr>
          <p:nvPr/>
        </p:nvPicPr>
        <p:blipFill rotWithShape="1">
          <a:blip r:embed="rId2">
            <a:extLst>
              <a:ext uri="{28A0092B-C50C-407E-A947-70E740481C1C}">
                <a14:useLocalDpi xmlns:a14="http://schemas.microsoft.com/office/drawing/2010/main" val="0"/>
              </a:ext>
            </a:extLst>
          </a:blip>
          <a:srcRect t="10920" r="16138"/>
          <a:stretch/>
        </p:blipFill>
        <p:spPr>
          <a:xfrm>
            <a:off x="123444" y="1835202"/>
            <a:ext cx="6840000" cy="2256198"/>
          </a:xfrm>
          <a:prstGeom prst="rect">
            <a:avLst/>
          </a:prstGeom>
        </p:spPr>
      </p:pic>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110</a:t>
            </a:fld>
            <a:endParaRPr lang="de-DE" dirty="0"/>
          </a:p>
        </p:txBody>
      </p:sp>
      <p:sp>
        <p:nvSpPr>
          <p:cNvPr id="5" name="Titel 4"/>
          <p:cNvSpPr>
            <a:spLocks noGrp="1"/>
          </p:cNvSpPr>
          <p:nvPr>
            <p:ph type="title"/>
          </p:nvPr>
        </p:nvSpPr>
        <p:spPr/>
        <p:txBody>
          <a:bodyPr>
            <a:normAutofit/>
          </a:bodyPr>
          <a:lstStyle/>
          <a:p>
            <a:r>
              <a:rPr lang="de-DE" dirty="0"/>
              <a:t>IC-KP2-2HB21 + IUH-F19x-V1 MF TwinCAT 3</a:t>
            </a:r>
          </a:p>
        </p:txBody>
      </p:sp>
      <p:sp>
        <p:nvSpPr>
          <p:cNvPr id="6" name="Inhaltsplatzhalter 5"/>
          <p:cNvSpPr>
            <a:spLocks noGrp="1"/>
          </p:cNvSpPr>
          <p:nvPr>
            <p:ph sz="quarter" idx="14"/>
          </p:nvPr>
        </p:nvSpPr>
        <p:spPr/>
        <p:txBody>
          <a:bodyPr/>
          <a:lstStyle/>
          <a:p>
            <a:pPr marL="0" indent="0">
              <a:buNone/>
            </a:pPr>
            <a:r>
              <a:rPr lang="de-DE" dirty="0"/>
              <a:t>Beispiel 10: Enhanced Write Words</a:t>
            </a:r>
          </a:p>
        </p:txBody>
      </p:sp>
      <p:sp>
        <p:nvSpPr>
          <p:cNvPr id="19" name="Interaktive Schaltfläche: Zur Startseite wechseln 18">
            <a:hlinkClick r:id="rId3" action="ppaction://hlinksldjump" highlightClick="1"/>
            <a:extLst>
              <a:ext uri="{FF2B5EF4-FFF2-40B4-BE49-F238E27FC236}">
                <a16:creationId xmlns:a16="http://schemas.microsoft.com/office/drawing/2014/main" id="{5D0D6CB6-D5E6-40CF-8D9F-56600130031E}"/>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feld 21">
            <a:extLst>
              <a:ext uri="{FF2B5EF4-FFF2-40B4-BE49-F238E27FC236}">
                <a16:creationId xmlns:a16="http://schemas.microsoft.com/office/drawing/2014/main" id="{B07FA29C-274A-4EA1-A66E-57B955577A17}"/>
              </a:ext>
            </a:extLst>
          </p:cNvPr>
          <p:cNvSpPr txBox="1"/>
          <p:nvPr/>
        </p:nvSpPr>
        <p:spPr>
          <a:xfrm>
            <a:off x="123444" y="5393301"/>
            <a:ext cx="1892613" cy="1180699"/>
          </a:xfrm>
          <a:prstGeom prst="rect">
            <a:avLst/>
          </a:prstGeom>
          <a:noFill/>
          <a:ln>
            <a:solidFill>
              <a:schemeClr val="tx2"/>
            </a:solidFill>
          </a:ln>
        </p:spPr>
        <p:txBody>
          <a:bodyPr wrap="square" lIns="36000" tIns="36000" rIns="36000" bIns="36000" rtlCol="0">
            <a:spAutoFit/>
          </a:bodyPr>
          <a:lstStyle/>
          <a:p>
            <a:r>
              <a:rPr lang="de-DE" sz="900" dirty="0">
                <a:solidFill>
                  <a:schemeClr val="tx2"/>
                </a:solidFill>
              </a:rPr>
              <a:t>Start Schreibvorgang; kein Tag in der Erfassungszone:</a:t>
            </a:r>
          </a:p>
          <a:p>
            <a:r>
              <a:rPr lang="de-DE" sz="900" dirty="0" err="1">
                <a:solidFill>
                  <a:schemeClr val="tx2"/>
                </a:solidFill>
              </a:rPr>
              <a:t>SingleEnhanced</a:t>
            </a:r>
            <a:r>
              <a:rPr lang="de-DE" sz="900" dirty="0">
                <a:solidFill>
                  <a:schemeClr val="tx2"/>
                </a:solidFill>
              </a:rPr>
              <a:t> 	:= True</a:t>
            </a:r>
          </a:p>
          <a:p>
            <a:r>
              <a:rPr lang="de-DE" sz="900" dirty="0" err="1">
                <a:solidFill>
                  <a:schemeClr val="tx2"/>
                </a:solidFill>
              </a:rPr>
              <a:t>User_UID</a:t>
            </a:r>
            <a:r>
              <a:rPr lang="de-DE" sz="900" dirty="0">
                <a:solidFill>
                  <a:schemeClr val="tx2"/>
                </a:solidFill>
              </a:rPr>
              <a:t> 	:= </a:t>
            </a:r>
            <a:r>
              <a:rPr lang="de-DE" sz="900" dirty="0" err="1">
                <a:solidFill>
                  <a:schemeClr val="tx2"/>
                </a:solidFill>
              </a:rPr>
              <a:t>False</a:t>
            </a:r>
            <a:endParaRPr lang="de-DE" sz="900" dirty="0">
              <a:solidFill>
                <a:schemeClr val="tx2"/>
              </a:solidFill>
            </a:endParaRPr>
          </a:p>
          <a:p>
            <a:r>
              <a:rPr lang="de-DE" sz="900" dirty="0">
                <a:solidFill>
                  <a:schemeClr val="tx2"/>
                </a:solidFill>
              </a:rPr>
              <a:t>EPC 	:= </a:t>
            </a:r>
            <a:r>
              <a:rPr lang="de-DE" sz="900" dirty="0" err="1">
                <a:solidFill>
                  <a:schemeClr val="tx2"/>
                </a:solidFill>
              </a:rPr>
              <a:t>False</a:t>
            </a:r>
            <a:endParaRPr lang="de-DE" sz="900" dirty="0">
              <a:solidFill>
                <a:schemeClr val="tx2"/>
              </a:solidFill>
            </a:endParaRPr>
          </a:p>
          <a:p>
            <a:r>
              <a:rPr lang="de-DE" sz="900" dirty="0" err="1">
                <a:solidFill>
                  <a:schemeClr val="tx2"/>
                </a:solidFill>
              </a:rPr>
              <a:t>StartWrite</a:t>
            </a:r>
            <a:r>
              <a:rPr lang="de-DE" sz="900" dirty="0">
                <a:solidFill>
                  <a:schemeClr val="tx2"/>
                </a:solidFill>
              </a:rPr>
              <a:t> 	:= True</a:t>
            </a:r>
          </a:p>
          <a:p>
            <a:r>
              <a:rPr lang="de-DE" sz="900" dirty="0">
                <a:solidFill>
                  <a:schemeClr val="tx2"/>
                </a:solidFill>
              </a:rPr>
              <a:t>Status 	= 16#05</a:t>
            </a:r>
          </a:p>
          <a:p>
            <a:r>
              <a:rPr lang="de-DE" sz="900" dirty="0" err="1">
                <a:solidFill>
                  <a:schemeClr val="tx2"/>
                </a:solidFill>
              </a:rPr>
              <a:t>NewData</a:t>
            </a:r>
            <a:r>
              <a:rPr lang="de-DE" sz="900" dirty="0">
                <a:solidFill>
                  <a:schemeClr val="tx2"/>
                </a:solidFill>
              </a:rPr>
              <a:t> 	= True (0 </a:t>
            </a:r>
            <a:r>
              <a:rPr lang="de-DE" sz="900" dirty="0">
                <a:solidFill>
                  <a:schemeClr val="tx2"/>
                </a:solidFill>
                <a:sym typeface="Wingdings" panose="05000000000000000000" pitchFamily="2" charset="2"/>
              </a:rPr>
              <a:t> 1)</a:t>
            </a:r>
            <a:endParaRPr lang="de-DE" sz="900" dirty="0">
              <a:solidFill>
                <a:schemeClr val="tx2"/>
              </a:solidFill>
            </a:endParaRPr>
          </a:p>
        </p:txBody>
      </p:sp>
      <p:cxnSp>
        <p:nvCxnSpPr>
          <p:cNvPr id="9" name="Gerade Verbindung mit Pfeil 8"/>
          <p:cNvCxnSpPr>
            <a:cxnSpLocks/>
            <a:stCxn id="22" idx="0"/>
          </p:cNvCxnSpPr>
          <p:nvPr/>
        </p:nvCxnSpPr>
        <p:spPr>
          <a:xfrm flipV="1">
            <a:off x="1069751" y="2611611"/>
            <a:ext cx="546718" cy="278169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5" name="Gerade Verbindung mit Pfeil 24">
            <a:extLst>
              <a:ext uri="{FF2B5EF4-FFF2-40B4-BE49-F238E27FC236}">
                <a16:creationId xmlns:a16="http://schemas.microsoft.com/office/drawing/2014/main" id="{BDC3D40C-9BD0-4EAA-ABE0-D963E2CEA958}"/>
              </a:ext>
            </a:extLst>
          </p:cNvPr>
          <p:cNvCxnSpPr>
            <a:cxnSpLocks/>
            <a:stCxn id="22" idx="0"/>
          </p:cNvCxnSpPr>
          <p:nvPr/>
        </p:nvCxnSpPr>
        <p:spPr>
          <a:xfrm flipV="1">
            <a:off x="1069751" y="3744476"/>
            <a:ext cx="659831" cy="1648825"/>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8" name="Gerade Verbindung mit Pfeil 27">
            <a:extLst>
              <a:ext uri="{FF2B5EF4-FFF2-40B4-BE49-F238E27FC236}">
                <a16:creationId xmlns:a16="http://schemas.microsoft.com/office/drawing/2014/main" id="{1EA1FF16-BD3D-42C9-903E-6286036C7AAF}"/>
              </a:ext>
            </a:extLst>
          </p:cNvPr>
          <p:cNvCxnSpPr>
            <a:cxnSpLocks/>
            <a:stCxn id="22" idx="0"/>
          </p:cNvCxnSpPr>
          <p:nvPr/>
        </p:nvCxnSpPr>
        <p:spPr>
          <a:xfrm flipV="1">
            <a:off x="1069751" y="3942000"/>
            <a:ext cx="671590" cy="1451301"/>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31" name="Textfeld 30">
            <a:extLst>
              <a:ext uri="{FF2B5EF4-FFF2-40B4-BE49-F238E27FC236}">
                <a16:creationId xmlns:a16="http://schemas.microsoft.com/office/drawing/2014/main" id="{A0BCFF13-40FD-44EB-8DC1-8087747FABE0}"/>
              </a:ext>
            </a:extLst>
          </p:cNvPr>
          <p:cNvSpPr txBox="1"/>
          <p:nvPr/>
        </p:nvSpPr>
        <p:spPr>
          <a:xfrm>
            <a:off x="2092632" y="5400323"/>
            <a:ext cx="1892613" cy="1180699"/>
          </a:xfrm>
          <a:prstGeom prst="rect">
            <a:avLst/>
          </a:prstGeom>
          <a:noFill/>
          <a:ln>
            <a:solidFill>
              <a:schemeClr val="tx2"/>
            </a:solidFill>
          </a:ln>
        </p:spPr>
        <p:txBody>
          <a:bodyPr wrap="square" lIns="36000" tIns="36000" rIns="36000" bIns="36000" rtlCol="0">
            <a:spAutoFit/>
          </a:bodyPr>
          <a:lstStyle/>
          <a:p>
            <a:r>
              <a:rPr lang="de-DE" sz="900" dirty="0">
                <a:solidFill>
                  <a:schemeClr val="tx2"/>
                </a:solidFill>
              </a:rPr>
              <a:t>Tag in der Erfassungszone; Empfang UII/EPC Tag A:</a:t>
            </a:r>
          </a:p>
          <a:p>
            <a:r>
              <a:rPr lang="de-DE" sz="900" dirty="0" err="1">
                <a:solidFill>
                  <a:schemeClr val="tx2"/>
                </a:solidFill>
              </a:rPr>
              <a:t>Busy</a:t>
            </a:r>
            <a:r>
              <a:rPr lang="de-DE" sz="900" dirty="0">
                <a:solidFill>
                  <a:schemeClr val="tx2"/>
                </a:solidFill>
              </a:rPr>
              <a:t> 	= True</a:t>
            </a:r>
          </a:p>
          <a:p>
            <a:r>
              <a:rPr lang="de-DE" sz="900" dirty="0" err="1">
                <a:solidFill>
                  <a:schemeClr val="tx2"/>
                </a:solidFill>
              </a:rPr>
              <a:t>Done</a:t>
            </a:r>
            <a:r>
              <a:rPr lang="de-DE" sz="900" dirty="0">
                <a:solidFill>
                  <a:schemeClr val="tx2"/>
                </a:solidFill>
              </a:rPr>
              <a:t> 	= True</a:t>
            </a:r>
          </a:p>
          <a:p>
            <a:r>
              <a:rPr lang="de-DE" sz="900" dirty="0">
                <a:solidFill>
                  <a:schemeClr val="tx2"/>
                </a:solidFill>
              </a:rPr>
              <a:t>Finish	= </a:t>
            </a:r>
            <a:r>
              <a:rPr lang="de-DE" sz="900" dirty="0" err="1">
                <a:solidFill>
                  <a:schemeClr val="tx2"/>
                </a:solidFill>
              </a:rPr>
              <a:t>False</a:t>
            </a:r>
            <a:endParaRPr lang="de-DE" sz="900" dirty="0">
              <a:solidFill>
                <a:schemeClr val="tx2"/>
              </a:solidFill>
            </a:endParaRPr>
          </a:p>
          <a:p>
            <a:r>
              <a:rPr lang="de-DE" sz="900" dirty="0" err="1">
                <a:solidFill>
                  <a:schemeClr val="tx2"/>
                </a:solidFill>
              </a:rPr>
              <a:t>NoDataCarrier</a:t>
            </a:r>
            <a:r>
              <a:rPr lang="de-DE" sz="900" dirty="0">
                <a:solidFill>
                  <a:schemeClr val="tx2"/>
                </a:solidFill>
              </a:rPr>
              <a:t> 	= </a:t>
            </a:r>
            <a:r>
              <a:rPr lang="de-DE" sz="900" dirty="0" err="1">
                <a:solidFill>
                  <a:schemeClr val="tx2"/>
                </a:solidFill>
              </a:rPr>
              <a:t>False</a:t>
            </a:r>
            <a:endParaRPr lang="de-DE" sz="900" dirty="0">
              <a:solidFill>
                <a:schemeClr val="tx2"/>
              </a:solidFill>
            </a:endParaRPr>
          </a:p>
          <a:p>
            <a:r>
              <a:rPr lang="de-DE" sz="900" dirty="0">
                <a:solidFill>
                  <a:schemeClr val="tx2"/>
                </a:solidFill>
              </a:rPr>
              <a:t>Status 	= 16#00</a:t>
            </a:r>
          </a:p>
          <a:p>
            <a:r>
              <a:rPr lang="de-DE" sz="900" dirty="0" err="1">
                <a:solidFill>
                  <a:schemeClr val="tx2"/>
                </a:solidFill>
              </a:rPr>
              <a:t>NewData</a:t>
            </a:r>
            <a:r>
              <a:rPr lang="de-DE" sz="900" dirty="0">
                <a:solidFill>
                  <a:schemeClr val="tx2"/>
                </a:solidFill>
              </a:rPr>
              <a:t> 	= True (0 </a:t>
            </a:r>
            <a:r>
              <a:rPr lang="de-DE" sz="900" dirty="0">
                <a:solidFill>
                  <a:schemeClr val="tx2"/>
                </a:solidFill>
                <a:sym typeface="Wingdings" panose="05000000000000000000" pitchFamily="2" charset="2"/>
              </a:rPr>
              <a:t> 1)</a:t>
            </a:r>
            <a:endParaRPr lang="de-DE" sz="900" dirty="0">
              <a:solidFill>
                <a:schemeClr val="tx2"/>
              </a:solidFill>
            </a:endParaRPr>
          </a:p>
        </p:txBody>
      </p:sp>
      <p:cxnSp>
        <p:nvCxnSpPr>
          <p:cNvPr id="10" name="Gerade Verbindung mit Pfeil 9"/>
          <p:cNvCxnSpPr>
            <a:cxnSpLocks/>
            <a:stCxn id="31" idx="0"/>
          </p:cNvCxnSpPr>
          <p:nvPr/>
        </p:nvCxnSpPr>
        <p:spPr>
          <a:xfrm flipH="1" flipV="1">
            <a:off x="2380857" y="3290995"/>
            <a:ext cx="658082" cy="2109328"/>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4" name="Gerade Verbindung mit Pfeil 33">
            <a:extLst>
              <a:ext uri="{FF2B5EF4-FFF2-40B4-BE49-F238E27FC236}">
                <a16:creationId xmlns:a16="http://schemas.microsoft.com/office/drawing/2014/main" id="{D101B9B5-23B0-4114-A453-1194FB5AF9CB}"/>
              </a:ext>
            </a:extLst>
          </p:cNvPr>
          <p:cNvCxnSpPr>
            <a:cxnSpLocks/>
            <a:stCxn id="31" idx="0"/>
          </p:cNvCxnSpPr>
          <p:nvPr/>
        </p:nvCxnSpPr>
        <p:spPr>
          <a:xfrm flipH="1" flipV="1">
            <a:off x="2412000" y="3861049"/>
            <a:ext cx="626939" cy="1539274"/>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7" name="Gerade Verbindung mit Pfeil 36">
            <a:extLst>
              <a:ext uri="{FF2B5EF4-FFF2-40B4-BE49-F238E27FC236}">
                <a16:creationId xmlns:a16="http://schemas.microsoft.com/office/drawing/2014/main" id="{797EAE40-C6A6-456B-B301-AAC5F34BD5CB}"/>
              </a:ext>
            </a:extLst>
          </p:cNvPr>
          <p:cNvCxnSpPr>
            <a:cxnSpLocks/>
            <a:stCxn id="31" idx="0"/>
          </p:cNvCxnSpPr>
          <p:nvPr/>
        </p:nvCxnSpPr>
        <p:spPr>
          <a:xfrm flipH="1" flipV="1">
            <a:off x="2352232" y="3744476"/>
            <a:ext cx="686707" cy="1655847"/>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40" name="Textfeld 39">
            <a:extLst>
              <a:ext uri="{FF2B5EF4-FFF2-40B4-BE49-F238E27FC236}">
                <a16:creationId xmlns:a16="http://schemas.microsoft.com/office/drawing/2014/main" id="{BC0AAE30-D2CA-45A3-9D9E-A4E0A99EF32A}"/>
              </a:ext>
            </a:extLst>
          </p:cNvPr>
          <p:cNvSpPr txBox="1"/>
          <p:nvPr/>
        </p:nvSpPr>
        <p:spPr>
          <a:xfrm>
            <a:off x="4036689" y="5400323"/>
            <a:ext cx="1892613" cy="1180699"/>
          </a:xfrm>
          <a:prstGeom prst="rect">
            <a:avLst/>
          </a:prstGeom>
          <a:noFill/>
          <a:ln>
            <a:solidFill>
              <a:schemeClr val="tx2"/>
            </a:solidFill>
          </a:ln>
        </p:spPr>
        <p:txBody>
          <a:bodyPr wrap="square" lIns="36000" tIns="36000" rIns="36000" bIns="36000" rtlCol="0">
            <a:spAutoFit/>
          </a:bodyPr>
          <a:lstStyle/>
          <a:p>
            <a:r>
              <a:rPr lang="de-DE" sz="900" dirty="0">
                <a:solidFill>
                  <a:schemeClr val="tx2"/>
                </a:solidFill>
              </a:rPr>
              <a:t>Empfang zusätzlicher Informationen Tag A:</a:t>
            </a:r>
          </a:p>
          <a:p>
            <a:r>
              <a:rPr lang="de-DE" sz="900" dirty="0" err="1">
                <a:solidFill>
                  <a:schemeClr val="tx2"/>
                </a:solidFill>
              </a:rPr>
              <a:t>Busy</a:t>
            </a:r>
            <a:r>
              <a:rPr lang="de-DE" sz="900" dirty="0">
                <a:solidFill>
                  <a:schemeClr val="tx2"/>
                </a:solidFill>
              </a:rPr>
              <a:t> 	= True</a:t>
            </a:r>
          </a:p>
          <a:p>
            <a:r>
              <a:rPr lang="de-DE" sz="900" dirty="0" err="1">
                <a:solidFill>
                  <a:schemeClr val="tx2"/>
                </a:solidFill>
              </a:rPr>
              <a:t>Done</a:t>
            </a:r>
            <a:r>
              <a:rPr lang="de-DE" sz="900" dirty="0">
                <a:solidFill>
                  <a:schemeClr val="tx2"/>
                </a:solidFill>
              </a:rPr>
              <a:t> 	= True</a:t>
            </a:r>
          </a:p>
          <a:p>
            <a:r>
              <a:rPr lang="de-DE" sz="900" dirty="0">
                <a:solidFill>
                  <a:schemeClr val="tx2"/>
                </a:solidFill>
              </a:rPr>
              <a:t>Finish	= </a:t>
            </a:r>
            <a:r>
              <a:rPr lang="de-DE" sz="900" dirty="0" err="1">
                <a:solidFill>
                  <a:schemeClr val="tx2"/>
                </a:solidFill>
              </a:rPr>
              <a:t>False</a:t>
            </a:r>
            <a:endParaRPr lang="de-DE" sz="900" dirty="0">
              <a:solidFill>
                <a:schemeClr val="tx2"/>
              </a:solidFill>
            </a:endParaRPr>
          </a:p>
          <a:p>
            <a:r>
              <a:rPr lang="de-DE" sz="900" dirty="0" err="1">
                <a:solidFill>
                  <a:schemeClr val="tx2"/>
                </a:solidFill>
              </a:rPr>
              <a:t>NoDataCarrier</a:t>
            </a:r>
            <a:r>
              <a:rPr lang="de-DE" sz="900" dirty="0">
                <a:solidFill>
                  <a:schemeClr val="tx2"/>
                </a:solidFill>
              </a:rPr>
              <a:t> 	= </a:t>
            </a:r>
            <a:r>
              <a:rPr lang="de-DE" sz="900" dirty="0" err="1">
                <a:solidFill>
                  <a:schemeClr val="tx2"/>
                </a:solidFill>
              </a:rPr>
              <a:t>False</a:t>
            </a:r>
            <a:endParaRPr lang="de-DE" sz="900" dirty="0">
              <a:solidFill>
                <a:schemeClr val="tx2"/>
              </a:solidFill>
            </a:endParaRPr>
          </a:p>
          <a:p>
            <a:r>
              <a:rPr lang="de-DE" sz="900" dirty="0">
                <a:solidFill>
                  <a:schemeClr val="tx2"/>
                </a:solidFill>
              </a:rPr>
              <a:t>Status 	= 16#0B</a:t>
            </a:r>
          </a:p>
          <a:p>
            <a:r>
              <a:rPr lang="de-DE" sz="900" dirty="0" err="1">
                <a:solidFill>
                  <a:schemeClr val="tx2"/>
                </a:solidFill>
              </a:rPr>
              <a:t>NewData</a:t>
            </a:r>
            <a:r>
              <a:rPr lang="de-DE" sz="900" dirty="0">
                <a:solidFill>
                  <a:schemeClr val="tx2"/>
                </a:solidFill>
              </a:rPr>
              <a:t> 	= True (0 </a:t>
            </a:r>
            <a:r>
              <a:rPr lang="de-DE" sz="900" dirty="0">
                <a:solidFill>
                  <a:schemeClr val="tx2"/>
                </a:solidFill>
                <a:sym typeface="Wingdings" panose="05000000000000000000" pitchFamily="2" charset="2"/>
              </a:rPr>
              <a:t> 1)</a:t>
            </a:r>
            <a:endParaRPr lang="de-DE" sz="900" dirty="0">
              <a:solidFill>
                <a:schemeClr val="tx2"/>
              </a:solidFill>
            </a:endParaRPr>
          </a:p>
        </p:txBody>
      </p:sp>
      <p:cxnSp>
        <p:nvCxnSpPr>
          <p:cNvPr id="41" name="Gerade Verbindung mit Pfeil 40">
            <a:extLst>
              <a:ext uri="{FF2B5EF4-FFF2-40B4-BE49-F238E27FC236}">
                <a16:creationId xmlns:a16="http://schemas.microsoft.com/office/drawing/2014/main" id="{5CC03CE4-116E-47FB-BB39-BE0050202CF5}"/>
              </a:ext>
            </a:extLst>
          </p:cNvPr>
          <p:cNvCxnSpPr>
            <a:cxnSpLocks/>
            <a:stCxn id="40" idx="0"/>
          </p:cNvCxnSpPr>
          <p:nvPr/>
        </p:nvCxnSpPr>
        <p:spPr>
          <a:xfrm flipH="1" flipV="1">
            <a:off x="3036303" y="3970034"/>
            <a:ext cx="1946693" cy="1430289"/>
          </a:xfrm>
          <a:prstGeom prst="straightConnector1">
            <a:avLst/>
          </a:prstGeom>
          <a:ln w="25400">
            <a:solidFill>
              <a:srgbClr val="00B0F0"/>
            </a:solidFill>
            <a:tailEnd type="arrow"/>
          </a:ln>
        </p:spPr>
        <p:style>
          <a:lnRef idx="1">
            <a:schemeClr val="accent1"/>
          </a:lnRef>
          <a:fillRef idx="0">
            <a:schemeClr val="accent1"/>
          </a:fillRef>
          <a:effectRef idx="0">
            <a:schemeClr val="accent1"/>
          </a:effectRef>
          <a:fontRef idx="minor">
            <a:schemeClr val="tx1"/>
          </a:fontRef>
        </p:style>
      </p:cxnSp>
      <p:sp>
        <p:nvSpPr>
          <p:cNvPr id="51" name="Textfeld 50">
            <a:extLst>
              <a:ext uri="{FF2B5EF4-FFF2-40B4-BE49-F238E27FC236}">
                <a16:creationId xmlns:a16="http://schemas.microsoft.com/office/drawing/2014/main" id="{03240E4B-21B4-4863-A29C-195D70187225}"/>
              </a:ext>
            </a:extLst>
          </p:cNvPr>
          <p:cNvSpPr txBox="1"/>
          <p:nvPr/>
        </p:nvSpPr>
        <p:spPr>
          <a:xfrm>
            <a:off x="7217696" y="1486451"/>
            <a:ext cx="1859580" cy="1180699"/>
          </a:xfrm>
          <a:prstGeom prst="rect">
            <a:avLst/>
          </a:prstGeom>
          <a:noFill/>
          <a:ln>
            <a:solidFill>
              <a:schemeClr val="tx2"/>
            </a:solidFill>
          </a:ln>
        </p:spPr>
        <p:txBody>
          <a:bodyPr wrap="square" lIns="36000" tIns="36000" rIns="36000" bIns="36000" rtlCol="0">
            <a:spAutoFit/>
          </a:bodyPr>
          <a:lstStyle/>
          <a:p>
            <a:r>
              <a:rPr lang="de-DE" sz="900" dirty="0">
                <a:solidFill>
                  <a:schemeClr val="tx2"/>
                </a:solidFill>
              </a:rPr>
              <a:t>Abbruch Schreibvorgang über Quit</a:t>
            </a:r>
          </a:p>
          <a:p>
            <a:r>
              <a:rPr lang="de-DE" sz="900" dirty="0">
                <a:solidFill>
                  <a:schemeClr val="tx2"/>
                </a:solidFill>
                <a:sym typeface="Wingdings" panose="05000000000000000000" pitchFamily="2" charset="2"/>
              </a:rPr>
              <a:t>Quit 	:= True </a:t>
            </a:r>
          </a:p>
          <a:p>
            <a:r>
              <a:rPr lang="de-DE" sz="900" dirty="0" err="1">
                <a:solidFill>
                  <a:schemeClr val="tx2"/>
                </a:solidFill>
                <a:sym typeface="Wingdings" panose="05000000000000000000" pitchFamily="2" charset="2"/>
              </a:rPr>
              <a:t>Busy</a:t>
            </a:r>
            <a:r>
              <a:rPr lang="de-DE" sz="900" dirty="0">
                <a:solidFill>
                  <a:schemeClr val="tx2"/>
                </a:solidFill>
                <a:sym typeface="Wingdings" panose="05000000000000000000" pitchFamily="2" charset="2"/>
              </a:rPr>
              <a:t>	= False </a:t>
            </a:r>
          </a:p>
          <a:p>
            <a:r>
              <a:rPr lang="de-DE" sz="900" dirty="0" err="1">
                <a:solidFill>
                  <a:schemeClr val="tx2"/>
                </a:solidFill>
                <a:sym typeface="Wingdings" panose="05000000000000000000" pitchFamily="2" charset="2"/>
              </a:rPr>
              <a:t>Done</a:t>
            </a:r>
            <a:r>
              <a:rPr lang="de-DE" sz="900" dirty="0">
                <a:solidFill>
                  <a:schemeClr val="tx2"/>
                </a:solidFill>
                <a:sym typeface="Wingdings" panose="05000000000000000000" pitchFamily="2" charset="2"/>
              </a:rPr>
              <a:t> 	= True</a:t>
            </a:r>
          </a:p>
          <a:p>
            <a:r>
              <a:rPr lang="de-DE" sz="900" dirty="0">
                <a:solidFill>
                  <a:schemeClr val="tx2"/>
                </a:solidFill>
                <a:sym typeface="Wingdings" panose="05000000000000000000" pitchFamily="2" charset="2"/>
              </a:rPr>
              <a:t>Finish 	= True</a:t>
            </a:r>
          </a:p>
          <a:p>
            <a:r>
              <a:rPr lang="de-DE" sz="900" dirty="0" err="1">
                <a:solidFill>
                  <a:schemeClr val="tx2"/>
                </a:solidFill>
                <a:sym typeface="Wingdings" panose="05000000000000000000" pitchFamily="2" charset="2"/>
              </a:rPr>
              <a:t>NoDataCarrier</a:t>
            </a:r>
            <a:r>
              <a:rPr lang="de-DE" sz="900" dirty="0">
                <a:solidFill>
                  <a:schemeClr val="tx2"/>
                </a:solidFill>
                <a:sym typeface="Wingdings" panose="05000000000000000000" pitchFamily="2" charset="2"/>
              </a:rPr>
              <a:t>	= </a:t>
            </a:r>
            <a:r>
              <a:rPr lang="de-DE" sz="900" dirty="0" err="1">
                <a:solidFill>
                  <a:schemeClr val="tx2"/>
                </a:solidFill>
                <a:sym typeface="Wingdings" panose="05000000000000000000" pitchFamily="2" charset="2"/>
              </a:rPr>
              <a:t>False</a:t>
            </a:r>
            <a:endParaRPr lang="de-DE" sz="900" dirty="0">
              <a:solidFill>
                <a:schemeClr val="tx2"/>
              </a:solidFill>
              <a:sym typeface="Wingdings" panose="05000000000000000000" pitchFamily="2" charset="2"/>
            </a:endParaRPr>
          </a:p>
          <a:p>
            <a:r>
              <a:rPr lang="de-DE" sz="900" dirty="0">
                <a:solidFill>
                  <a:schemeClr val="tx2"/>
                </a:solidFill>
              </a:rPr>
              <a:t>Status 	= 16#00</a:t>
            </a:r>
            <a:endParaRPr lang="de-DE" sz="900" dirty="0">
              <a:solidFill>
                <a:schemeClr val="tx2"/>
              </a:solidFill>
              <a:sym typeface="Wingdings" panose="05000000000000000000" pitchFamily="2" charset="2"/>
            </a:endParaRPr>
          </a:p>
          <a:p>
            <a:r>
              <a:rPr lang="de-DE" sz="900" dirty="0" err="1">
                <a:solidFill>
                  <a:schemeClr val="tx2"/>
                </a:solidFill>
              </a:rPr>
              <a:t>NewData</a:t>
            </a:r>
            <a:r>
              <a:rPr lang="de-DE" sz="900" dirty="0">
                <a:solidFill>
                  <a:schemeClr val="tx2"/>
                </a:solidFill>
              </a:rPr>
              <a:t> 	= True (0 </a:t>
            </a:r>
            <a:r>
              <a:rPr lang="de-DE" sz="900" dirty="0">
                <a:solidFill>
                  <a:schemeClr val="tx2"/>
                </a:solidFill>
                <a:sym typeface="Wingdings" panose="05000000000000000000" pitchFamily="2" charset="2"/>
              </a:rPr>
              <a:t> 1)</a:t>
            </a:r>
            <a:endParaRPr lang="de-DE" sz="900" dirty="0">
              <a:solidFill>
                <a:schemeClr val="tx2"/>
              </a:solidFill>
            </a:endParaRPr>
          </a:p>
        </p:txBody>
      </p:sp>
      <p:cxnSp>
        <p:nvCxnSpPr>
          <p:cNvPr id="52" name="Gerade Verbindung mit Pfeil 51">
            <a:extLst>
              <a:ext uri="{FF2B5EF4-FFF2-40B4-BE49-F238E27FC236}">
                <a16:creationId xmlns:a16="http://schemas.microsoft.com/office/drawing/2014/main" id="{4D914F6F-A58B-4B40-81B3-C8F0DB30A8C8}"/>
              </a:ext>
            </a:extLst>
          </p:cNvPr>
          <p:cNvCxnSpPr>
            <a:cxnSpLocks/>
            <a:stCxn id="51" idx="1"/>
          </p:cNvCxnSpPr>
          <p:nvPr/>
        </p:nvCxnSpPr>
        <p:spPr>
          <a:xfrm flipH="1">
            <a:off x="3635896" y="2076801"/>
            <a:ext cx="3581800" cy="787407"/>
          </a:xfrm>
          <a:prstGeom prst="straightConnector1">
            <a:avLst/>
          </a:prstGeom>
          <a:ln w="25400">
            <a:solidFill>
              <a:srgbClr val="00B050"/>
            </a:solidFill>
            <a:tailEnd type="arrow"/>
          </a:ln>
        </p:spPr>
        <p:style>
          <a:lnRef idx="1">
            <a:schemeClr val="accent1"/>
          </a:lnRef>
          <a:fillRef idx="0">
            <a:schemeClr val="accent1"/>
          </a:fillRef>
          <a:effectRef idx="0">
            <a:schemeClr val="accent1"/>
          </a:effectRef>
          <a:fontRef idx="minor">
            <a:schemeClr val="tx1"/>
          </a:fontRef>
        </p:style>
      </p:cxnSp>
      <p:cxnSp>
        <p:nvCxnSpPr>
          <p:cNvPr id="55" name="Gerade Verbindung mit Pfeil 54">
            <a:extLst>
              <a:ext uri="{FF2B5EF4-FFF2-40B4-BE49-F238E27FC236}">
                <a16:creationId xmlns:a16="http://schemas.microsoft.com/office/drawing/2014/main" id="{E3DC942D-772B-4D07-B319-7195C0263BBB}"/>
              </a:ext>
            </a:extLst>
          </p:cNvPr>
          <p:cNvCxnSpPr>
            <a:cxnSpLocks/>
            <a:stCxn id="51" idx="1"/>
          </p:cNvCxnSpPr>
          <p:nvPr/>
        </p:nvCxnSpPr>
        <p:spPr>
          <a:xfrm flipH="1">
            <a:off x="6372200" y="2076801"/>
            <a:ext cx="845496" cy="759026"/>
          </a:xfrm>
          <a:prstGeom prst="straightConnector1">
            <a:avLst/>
          </a:prstGeom>
          <a:ln w="25400">
            <a:solidFill>
              <a:srgbClr val="00B050"/>
            </a:solidFill>
            <a:tailEnd type="arrow"/>
          </a:ln>
        </p:spPr>
        <p:style>
          <a:lnRef idx="1">
            <a:schemeClr val="accent1"/>
          </a:lnRef>
          <a:fillRef idx="0">
            <a:schemeClr val="accent1"/>
          </a:fillRef>
          <a:effectRef idx="0">
            <a:schemeClr val="accent1"/>
          </a:effectRef>
          <a:fontRef idx="minor">
            <a:schemeClr val="tx1"/>
          </a:fontRef>
        </p:style>
      </p:cxnSp>
      <p:sp>
        <p:nvSpPr>
          <p:cNvPr id="58" name="Textfeld 57">
            <a:extLst>
              <a:ext uri="{FF2B5EF4-FFF2-40B4-BE49-F238E27FC236}">
                <a16:creationId xmlns:a16="http://schemas.microsoft.com/office/drawing/2014/main" id="{6DF2F68A-38F5-497D-90C8-330F169B3EBE}"/>
              </a:ext>
            </a:extLst>
          </p:cNvPr>
          <p:cNvSpPr txBox="1"/>
          <p:nvPr/>
        </p:nvSpPr>
        <p:spPr>
          <a:xfrm>
            <a:off x="5975475" y="5400323"/>
            <a:ext cx="2052909" cy="1180699"/>
          </a:xfrm>
          <a:prstGeom prst="rect">
            <a:avLst/>
          </a:prstGeom>
          <a:noFill/>
          <a:ln>
            <a:solidFill>
              <a:schemeClr val="tx2"/>
            </a:solidFill>
          </a:ln>
        </p:spPr>
        <p:txBody>
          <a:bodyPr wrap="square" lIns="36000" tIns="36000" rIns="36000" bIns="36000" rtlCol="0">
            <a:spAutoFit/>
          </a:bodyPr>
          <a:lstStyle/>
          <a:p>
            <a:r>
              <a:rPr lang="de-DE" sz="900" dirty="0">
                <a:solidFill>
                  <a:schemeClr val="tx2"/>
                </a:solidFill>
              </a:rPr>
              <a:t>Start Schreibvorgang; Schreibvorgang aktiviert; Tag in der Erfassungszone:</a:t>
            </a:r>
          </a:p>
          <a:p>
            <a:r>
              <a:rPr lang="de-DE" sz="900" dirty="0" err="1">
                <a:solidFill>
                  <a:schemeClr val="tx2"/>
                </a:solidFill>
              </a:rPr>
              <a:t>SingleEnhanced</a:t>
            </a:r>
            <a:r>
              <a:rPr lang="de-DE" sz="900" dirty="0">
                <a:solidFill>
                  <a:schemeClr val="tx2"/>
                </a:solidFill>
              </a:rPr>
              <a:t> 	:= True</a:t>
            </a:r>
          </a:p>
          <a:p>
            <a:r>
              <a:rPr lang="de-DE" sz="900" dirty="0" err="1">
                <a:solidFill>
                  <a:schemeClr val="tx2"/>
                </a:solidFill>
              </a:rPr>
              <a:t>User_UID</a:t>
            </a:r>
            <a:r>
              <a:rPr lang="de-DE" sz="900" dirty="0">
                <a:solidFill>
                  <a:schemeClr val="tx2"/>
                </a:solidFill>
              </a:rPr>
              <a:t> 	:= </a:t>
            </a:r>
            <a:r>
              <a:rPr lang="de-DE" sz="900" dirty="0" err="1">
                <a:solidFill>
                  <a:schemeClr val="tx2"/>
                </a:solidFill>
              </a:rPr>
              <a:t>False</a:t>
            </a:r>
            <a:endParaRPr lang="de-DE" sz="900" dirty="0">
              <a:solidFill>
                <a:schemeClr val="tx2"/>
              </a:solidFill>
            </a:endParaRPr>
          </a:p>
          <a:p>
            <a:r>
              <a:rPr lang="de-DE" sz="900" dirty="0">
                <a:solidFill>
                  <a:schemeClr val="tx2"/>
                </a:solidFill>
              </a:rPr>
              <a:t>EPC 	:= </a:t>
            </a:r>
            <a:r>
              <a:rPr lang="de-DE" sz="900" dirty="0" err="1">
                <a:solidFill>
                  <a:schemeClr val="tx2"/>
                </a:solidFill>
              </a:rPr>
              <a:t>False</a:t>
            </a:r>
            <a:endParaRPr lang="de-DE" sz="900" dirty="0">
              <a:solidFill>
                <a:schemeClr val="tx2"/>
              </a:solidFill>
            </a:endParaRPr>
          </a:p>
          <a:p>
            <a:r>
              <a:rPr lang="de-DE" sz="900" dirty="0" err="1">
                <a:solidFill>
                  <a:schemeClr val="tx2"/>
                </a:solidFill>
              </a:rPr>
              <a:t>StartWrite</a:t>
            </a:r>
            <a:r>
              <a:rPr lang="de-DE" sz="900" dirty="0">
                <a:solidFill>
                  <a:schemeClr val="tx2"/>
                </a:solidFill>
              </a:rPr>
              <a:t> 	:= True</a:t>
            </a:r>
          </a:p>
          <a:p>
            <a:r>
              <a:rPr lang="de-DE" sz="900" dirty="0">
                <a:solidFill>
                  <a:schemeClr val="tx2"/>
                </a:solidFill>
              </a:rPr>
              <a:t>Status 	= 16#00</a:t>
            </a:r>
          </a:p>
          <a:p>
            <a:r>
              <a:rPr lang="de-DE" sz="900" dirty="0" err="1">
                <a:solidFill>
                  <a:schemeClr val="tx2"/>
                </a:solidFill>
              </a:rPr>
              <a:t>NewData</a:t>
            </a:r>
            <a:r>
              <a:rPr lang="de-DE" sz="900" dirty="0">
                <a:solidFill>
                  <a:schemeClr val="tx2"/>
                </a:solidFill>
              </a:rPr>
              <a:t> 	= True (0 </a:t>
            </a:r>
            <a:r>
              <a:rPr lang="de-DE" sz="900" dirty="0">
                <a:solidFill>
                  <a:schemeClr val="tx2"/>
                </a:solidFill>
                <a:sym typeface="Wingdings" panose="05000000000000000000" pitchFamily="2" charset="2"/>
              </a:rPr>
              <a:t> 1)</a:t>
            </a:r>
            <a:endParaRPr lang="de-DE" sz="900" dirty="0">
              <a:solidFill>
                <a:schemeClr val="tx2"/>
              </a:solidFill>
            </a:endParaRPr>
          </a:p>
        </p:txBody>
      </p:sp>
      <p:cxnSp>
        <p:nvCxnSpPr>
          <p:cNvPr id="59" name="Gerade Verbindung mit Pfeil 58">
            <a:extLst>
              <a:ext uri="{FF2B5EF4-FFF2-40B4-BE49-F238E27FC236}">
                <a16:creationId xmlns:a16="http://schemas.microsoft.com/office/drawing/2014/main" id="{51729340-C7C9-4E06-80FF-3DC72C004645}"/>
              </a:ext>
            </a:extLst>
          </p:cNvPr>
          <p:cNvCxnSpPr>
            <a:cxnSpLocks/>
            <a:stCxn id="58" idx="0"/>
          </p:cNvCxnSpPr>
          <p:nvPr/>
        </p:nvCxnSpPr>
        <p:spPr>
          <a:xfrm flipH="1" flipV="1">
            <a:off x="4388152" y="2667151"/>
            <a:ext cx="2613778" cy="2733172"/>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64" name="Gerade Verbindung mit Pfeil 63">
            <a:extLst>
              <a:ext uri="{FF2B5EF4-FFF2-40B4-BE49-F238E27FC236}">
                <a16:creationId xmlns:a16="http://schemas.microsoft.com/office/drawing/2014/main" id="{240AF391-ACF5-4276-B940-980DB50E6D17}"/>
              </a:ext>
            </a:extLst>
          </p:cNvPr>
          <p:cNvCxnSpPr>
            <a:cxnSpLocks/>
            <a:stCxn id="58" idx="0"/>
          </p:cNvCxnSpPr>
          <p:nvPr/>
        </p:nvCxnSpPr>
        <p:spPr>
          <a:xfrm flipH="1" flipV="1">
            <a:off x="4572000" y="3993793"/>
            <a:ext cx="2429930" cy="140653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69" name="Textfeld 68">
            <a:extLst>
              <a:ext uri="{FF2B5EF4-FFF2-40B4-BE49-F238E27FC236}">
                <a16:creationId xmlns:a16="http://schemas.microsoft.com/office/drawing/2014/main" id="{74957803-1DB4-4B41-A6CE-DF8374B88A63}"/>
              </a:ext>
            </a:extLst>
          </p:cNvPr>
          <p:cNvSpPr txBox="1"/>
          <p:nvPr/>
        </p:nvSpPr>
        <p:spPr>
          <a:xfrm>
            <a:off x="7223045" y="4000535"/>
            <a:ext cx="1848174" cy="1180699"/>
          </a:xfrm>
          <a:prstGeom prst="rect">
            <a:avLst/>
          </a:prstGeom>
          <a:noFill/>
          <a:ln>
            <a:solidFill>
              <a:schemeClr val="tx2"/>
            </a:solidFill>
          </a:ln>
        </p:spPr>
        <p:txBody>
          <a:bodyPr wrap="square" lIns="36000" tIns="36000" rIns="36000" bIns="36000" rtlCol="0">
            <a:spAutoFit/>
          </a:bodyPr>
          <a:lstStyle/>
          <a:p>
            <a:r>
              <a:rPr lang="de-DE" sz="900" dirty="0">
                <a:solidFill>
                  <a:schemeClr val="tx2"/>
                </a:solidFill>
              </a:rPr>
              <a:t>Empfang zusätzlicher Informationen Tag B:</a:t>
            </a:r>
          </a:p>
          <a:p>
            <a:r>
              <a:rPr lang="de-DE" sz="900" dirty="0" err="1">
                <a:solidFill>
                  <a:schemeClr val="tx2"/>
                </a:solidFill>
              </a:rPr>
              <a:t>Busy</a:t>
            </a:r>
            <a:r>
              <a:rPr lang="de-DE" sz="900" dirty="0">
                <a:solidFill>
                  <a:schemeClr val="tx2"/>
                </a:solidFill>
              </a:rPr>
              <a:t> 	= True</a:t>
            </a:r>
          </a:p>
          <a:p>
            <a:r>
              <a:rPr lang="de-DE" sz="900" dirty="0" err="1">
                <a:solidFill>
                  <a:schemeClr val="tx2"/>
                </a:solidFill>
              </a:rPr>
              <a:t>Done</a:t>
            </a:r>
            <a:r>
              <a:rPr lang="de-DE" sz="900" dirty="0">
                <a:solidFill>
                  <a:schemeClr val="tx2"/>
                </a:solidFill>
              </a:rPr>
              <a:t> 	= True</a:t>
            </a:r>
          </a:p>
          <a:p>
            <a:r>
              <a:rPr lang="de-DE" sz="900" dirty="0">
                <a:solidFill>
                  <a:schemeClr val="tx2"/>
                </a:solidFill>
              </a:rPr>
              <a:t>Finish	= </a:t>
            </a:r>
            <a:r>
              <a:rPr lang="de-DE" sz="900" dirty="0" err="1">
                <a:solidFill>
                  <a:schemeClr val="tx2"/>
                </a:solidFill>
              </a:rPr>
              <a:t>False</a:t>
            </a:r>
            <a:endParaRPr lang="de-DE" sz="900" dirty="0">
              <a:solidFill>
                <a:schemeClr val="tx2"/>
              </a:solidFill>
            </a:endParaRPr>
          </a:p>
          <a:p>
            <a:r>
              <a:rPr lang="de-DE" sz="900" dirty="0" err="1">
                <a:solidFill>
                  <a:schemeClr val="tx2"/>
                </a:solidFill>
              </a:rPr>
              <a:t>NoDataCarrier</a:t>
            </a:r>
            <a:r>
              <a:rPr lang="de-DE" sz="900" dirty="0">
                <a:solidFill>
                  <a:schemeClr val="tx2"/>
                </a:solidFill>
              </a:rPr>
              <a:t> 	= </a:t>
            </a:r>
            <a:r>
              <a:rPr lang="de-DE" sz="900" dirty="0" err="1">
                <a:solidFill>
                  <a:schemeClr val="tx2"/>
                </a:solidFill>
              </a:rPr>
              <a:t>False</a:t>
            </a:r>
            <a:endParaRPr lang="de-DE" sz="900" dirty="0">
              <a:solidFill>
                <a:schemeClr val="tx2"/>
              </a:solidFill>
            </a:endParaRPr>
          </a:p>
          <a:p>
            <a:r>
              <a:rPr lang="de-DE" sz="900" dirty="0">
                <a:solidFill>
                  <a:schemeClr val="tx2"/>
                </a:solidFill>
              </a:rPr>
              <a:t>Status 	= 16#0B</a:t>
            </a:r>
          </a:p>
          <a:p>
            <a:r>
              <a:rPr lang="de-DE" sz="900" dirty="0" err="1">
                <a:solidFill>
                  <a:schemeClr val="tx2"/>
                </a:solidFill>
              </a:rPr>
              <a:t>NewData</a:t>
            </a:r>
            <a:r>
              <a:rPr lang="de-DE" sz="900" dirty="0">
                <a:solidFill>
                  <a:schemeClr val="tx2"/>
                </a:solidFill>
              </a:rPr>
              <a:t> 	= True (0 </a:t>
            </a:r>
            <a:r>
              <a:rPr lang="de-DE" sz="900" dirty="0">
                <a:solidFill>
                  <a:schemeClr val="tx2"/>
                </a:solidFill>
                <a:sym typeface="Wingdings" panose="05000000000000000000" pitchFamily="2" charset="2"/>
              </a:rPr>
              <a:t> 1)</a:t>
            </a:r>
            <a:endParaRPr lang="de-DE" sz="900" dirty="0">
              <a:solidFill>
                <a:schemeClr val="tx2"/>
              </a:solidFill>
            </a:endParaRPr>
          </a:p>
        </p:txBody>
      </p:sp>
      <p:cxnSp>
        <p:nvCxnSpPr>
          <p:cNvPr id="70" name="Gerade Verbindung mit Pfeil 69">
            <a:extLst>
              <a:ext uri="{FF2B5EF4-FFF2-40B4-BE49-F238E27FC236}">
                <a16:creationId xmlns:a16="http://schemas.microsoft.com/office/drawing/2014/main" id="{CC615C66-E8A2-445E-99AC-B2DC586AFC10}"/>
              </a:ext>
            </a:extLst>
          </p:cNvPr>
          <p:cNvCxnSpPr>
            <a:cxnSpLocks/>
            <a:stCxn id="69" idx="1"/>
          </p:cNvCxnSpPr>
          <p:nvPr/>
        </p:nvCxnSpPr>
        <p:spPr>
          <a:xfrm flipH="1" flipV="1">
            <a:off x="5039553" y="3965413"/>
            <a:ext cx="2183492" cy="625472"/>
          </a:xfrm>
          <a:prstGeom prst="straightConnector1">
            <a:avLst/>
          </a:prstGeom>
          <a:ln w="25400">
            <a:solidFill>
              <a:srgbClr val="00B0F0"/>
            </a:solidFill>
            <a:tailEnd type="arrow"/>
          </a:ln>
        </p:spPr>
        <p:style>
          <a:lnRef idx="1">
            <a:schemeClr val="accent1"/>
          </a:lnRef>
          <a:fillRef idx="0">
            <a:schemeClr val="accent1"/>
          </a:fillRef>
          <a:effectRef idx="0">
            <a:schemeClr val="accent1"/>
          </a:effectRef>
          <a:fontRef idx="minor">
            <a:schemeClr val="tx1"/>
          </a:fontRef>
        </p:style>
      </p:cxnSp>
      <p:sp>
        <p:nvSpPr>
          <p:cNvPr id="73" name="Textfeld 72">
            <a:extLst>
              <a:ext uri="{FF2B5EF4-FFF2-40B4-BE49-F238E27FC236}">
                <a16:creationId xmlns:a16="http://schemas.microsoft.com/office/drawing/2014/main" id="{19B0A5E2-FA8E-4C9C-B441-93183C56B5BF}"/>
              </a:ext>
            </a:extLst>
          </p:cNvPr>
          <p:cNvSpPr txBox="1"/>
          <p:nvPr/>
        </p:nvSpPr>
        <p:spPr>
          <a:xfrm>
            <a:off x="7217695" y="2751555"/>
            <a:ext cx="1859580" cy="1180699"/>
          </a:xfrm>
          <a:prstGeom prst="rect">
            <a:avLst/>
          </a:prstGeom>
          <a:noFill/>
          <a:ln>
            <a:solidFill>
              <a:schemeClr val="tx2"/>
            </a:solidFill>
          </a:ln>
        </p:spPr>
        <p:txBody>
          <a:bodyPr wrap="square" lIns="36000" tIns="36000" rIns="36000" bIns="36000" rtlCol="0">
            <a:spAutoFit/>
          </a:bodyPr>
          <a:lstStyle/>
          <a:p>
            <a:r>
              <a:rPr lang="de-DE" sz="900" dirty="0">
                <a:solidFill>
                  <a:schemeClr val="tx2"/>
                </a:solidFill>
              </a:rPr>
              <a:t>Schreibvorgang aktiv; Tag verlässt Erfassungszone</a:t>
            </a:r>
          </a:p>
          <a:p>
            <a:r>
              <a:rPr lang="de-DE" sz="900" dirty="0" err="1">
                <a:solidFill>
                  <a:schemeClr val="tx2"/>
                </a:solidFill>
                <a:sym typeface="Wingdings" panose="05000000000000000000" pitchFamily="2" charset="2"/>
              </a:rPr>
              <a:t>Busy</a:t>
            </a:r>
            <a:r>
              <a:rPr lang="de-DE" sz="900" dirty="0">
                <a:solidFill>
                  <a:schemeClr val="tx2"/>
                </a:solidFill>
                <a:sym typeface="Wingdings" panose="05000000000000000000" pitchFamily="2" charset="2"/>
              </a:rPr>
              <a:t>	= True </a:t>
            </a:r>
          </a:p>
          <a:p>
            <a:r>
              <a:rPr lang="de-DE" sz="900" dirty="0" err="1">
                <a:solidFill>
                  <a:schemeClr val="tx2"/>
                </a:solidFill>
                <a:sym typeface="Wingdings" panose="05000000000000000000" pitchFamily="2" charset="2"/>
              </a:rPr>
              <a:t>Done</a:t>
            </a:r>
            <a:r>
              <a:rPr lang="de-DE" sz="900" dirty="0">
                <a:solidFill>
                  <a:schemeClr val="tx2"/>
                </a:solidFill>
                <a:sym typeface="Wingdings" panose="05000000000000000000" pitchFamily="2" charset="2"/>
              </a:rPr>
              <a:t> 	= False</a:t>
            </a:r>
          </a:p>
          <a:p>
            <a:r>
              <a:rPr lang="de-DE" sz="900" dirty="0">
                <a:solidFill>
                  <a:schemeClr val="tx2"/>
                </a:solidFill>
                <a:sym typeface="Wingdings" panose="05000000000000000000" pitchFamily="2" charset="2"/>
              </a:rPr>
              <a:t>Finish 	= False</a:t>
            </a:r>
          </a:p>
          <a:p>
            <a:r>
              <a:rPr lang="de-DE" sz="900" dirty="0" err="1">
                <a:solidFill>
                  <a:schemeClr val="tx2"/>
                </a:solidFill>
                <a:sym typeface="Wingdings" panose="05000000000000000000" pitchFamily="2" charset="2"/>
              </a:rPr>
              <a:t>NoDataCarrier</a:t>
            </a:r>
            <a:r>
              <a:rPr lang="de-DE" sz="900" dirty="0">
                <a:solidFill>
                  <a:schemeClr val="tx2"/>
                </a:solidFill>
                <a:sym typeface="Wingdings" panose="05000000000000000000" pitchFamily="2" charset="2"/>
              </a:rPr>
              <a:t>	= True</a:t>
            </a:r>
          </a:p>
          <a:p>
            <a:r>
              <a:rPr lang="de-DE" sz="900" dirty="0">
                <a:solidFill>
                  <a:schemeClr val="tx2"/>
                </a:solidFill>
                <a:sym typeface="Wingdings" panose="05000000000000000000" pitchFamily="2" charset="2"/>
              </a:rPr>
              <a:t>Status	= 16#05</a:t>
            </a:r>
          </a:p>
          <a:p>
            <a:r>
              <a:rPr lang="de-DE" sz="900" dirty="0" err="1">
                <a:solidFill>
                  <a:schemeClr val="tx2"/>
                </a:solidFill>
              </a:rPr>
              <a:t>NewData</a:t>
            </a:r>
            <a:r>
              <a:rPr lang="de-DE" sz="900" dirty="0">
                <a:solidFill>
                  <a:schemeClr val="tx2"/>
                </a:solidFill>
              </a:rPr>
              <a:t> 	= True (0 </a:t>
            </a:r>
            <a:r>
              <a:rPr lang="de-DE" sz="900" dirty="0">
                <a:solidFill>
                  <a:schemeClr val="tx2"/>
                </a:solidFill>
                <a:sym typeface="Wingdings" panose="05000000000000000000" pitchFamily="2" charset="2"/>
              </a:rPr>
              <a:t> 1)</a:t>
            </a:r>
            <a:endParaRPr lang="de-DE" sz="900" dirty="0">
              <a:solidFill>
                <a:schemeClr val="tx2"/>
              </a:solidFill>
            </a:endParaRPr>
          </a:p>
        </p:txBody>
      </p:sp>
      <p:cxnSp>
        <p:nvCxnSpPr>
          <p:cNvPr id="78" name="Gerade Verbindung mit Pfeil 77">
            <a:extLst>
              <a:ext uri="{FF2B5EF4-FFF2-40B4-BE49-F238E27FC236}">
                <a16:creationId xmlns:a16="http://schemas.microsoft.com/office/drawing/2014/main" id="{7752E6C8-B7FA-4078-8630-92FCF5988F93}"/>
              </a:ext>
            </a:extLst>
          </p:cNvPr>
          <p:cNvCxnSpPr>
            <a:cxnSpLocks/>
            <a:stCxn id="73" idx="1"/>
          </p:cNvCxnSpPr>
          <p:nvPr/>
        </p:nvCxnSpPr>
        <p:spPr>
          <a:xfrm flipH="1">
            <a:off x="5667829" y="3341905"/>
            <a:ext cx="1549866" cy="390784"/>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277972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Grafik 9">
            <a:extLst>
              <a:ext uri="{FF2B5EF4-FFF2-40B4-BE49-F238E27FC236}">
                <a16:creationId xmlns:a16="http://schemas.microsoft.com/office/drawing/2014/main" id="{21461E7D-9702-4530-90A7-2DAADB0AAE7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7503" y="1845527"/>
            <a:ext cx="4536505" cy="4536505"/>
          </a:xfrm>
          <a:prstGeom prst="rect">
            <a:avLst/>
          </a:prstGeom>
        </p:spPr>
      </p:pic>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111</a:t>
            </a:fld>
            <a:endParaRPr lang="de-DE" dirty="0"/>
          </a:p>
        </p:txBody>
      </p:sp>
      <p:sp>
        <p:nvSpPr>
          <p:cNvPr id="5" name="Titel 4"/>
          <p:cNvSpPr>
            <a:spLocks noGrp="1"/>
          </p:cNvSpPr>
          <p:nvPr>
            <p:ph type="title"/>
          </p:nvPr>
        </p:nvSpPr>
        <p:spPr/>
        <p:txBody>
          <a:bodyPr>
            <a:normAutofit/>
          </a:bodyPr>
          <a:lstStyle/>
          <a:p>
            <a:r>
              <a:rPr lang="de-DE" dirty="0"/>
              <a:t>IC-KP2-2HB21 + IUH-F19x-V1 MF </a:t>
            </a:r>
            <a:r>
              <a:rPr lang="de-DE" dirty="0" err="1"/>
              <a:t>TwinCAT</a:t>
            </a:r>
            <a:r>
              <a:rPr lang="de-DE" dirty="0"/>
              <a:t> 3</a:t>
            </a:r>
          </a:p>
        </p:txBody>
      </p:sp>
      <p:sp>
        <p:nvSpPr>
          <p:cNvPr id="6" name="Inhaltsplatzhalter 5"/>
          <p:cNvSpPr>
            <a:spLocks noGrp="1"/>
          </p:cNvSpPr>
          <p:nvPr>
            <p:ph sz="quarter" idx="14"/>
          </p:nvPr>
        </p:nvSpPr>
        <p:spPr/>
        <p:txBody>
          <a:bodyPr/>
          <a:lstStyle/>
          <a:p>
            <a:pPr marL="0" indent="0">
              <a:buNone/>
            </a:pPr>
            <a:r>
              <a:rPr lang="de-DE" dirty="0"/>
              <a:t>Beispiel 10: Enhanced Write Words</a:t>
            </a:r>
          </a:p>
          <a:p>
            <a:pPr marL="0" indent="0">
              <a:buNone/>
            </a:pPr>
            <a:endParaRPr lang="de-DE" dirty="0"/>
          </a:p>
        </p:txBody>
      </p:sp>
      <p:sp>
        <p:nvSpPr>
          <p:cNvPr id="12" name="Textfeld 11"/>
          <p:cNvSpPr txBox="1"/>
          <p:nvPr/>
        </p:nvSpPr>
        <p:spPr>
          <a:xfrm>
            <a:off x="4860033" y="1845528"/>
            <a:ext cx="4103968" cy="1815882"/>
          </a:xfrm>
          <a:prstGeom prst="rect">
            <a:avLst/>
          </a:prstGeom>
          <a:noFill/>
          <a:ln>
            <a:solidFill>
              <a:schemeClr val="tx2"/>
            </a:solidFill>
          </a:ln>
        </p:spPr>
        <p:txBody>
          <a:bodyPr wrap="square" rtlCol="0">
            <a:spAutoFit/>
          </a:bodyPr>
          <a:lstStyle/>
          <a:p>
            <a:r>
              <a:rPr lang="de-DE" sz="1400" dirty="0"/>
              <a:t>Schreibdaten:</a:t>
            </a:r>
          </a:p>
          <a:p>
            <a:pPr marL="285750" indent="-285750">
              <a:buFont typeface="Arial" panose="020B0604020202020204" pitchFamily="34" charset="0"/>
              <a:buChar char="•"/>
            </a:pPr>
            <a:r>
              <a:rPr lang="de-DE" sz="1400" dirty="0"/>
              <a:t>Zuweisung vor Beginn der Befehlsausführung</a:t>
            </a:r>
          </a:p>
          <a:p>
            <a:pPr marL="285750" indent="-285750">
              <a:buFont typeface="Arial" panose="020B0604020202020204" pitchFamily="34" charset="0"/>
              <a:buChar char="•"/>
            </a:pPr>
            <a:r>
              <a:rPr lang="de-DE" sz="1400" dirty="0"/>
              <a:t>Zuweisung innerhalb des DB Head1Data.WriteData.WriteData[x]</a:t>
            </a:r>
          </a:p>
          <a:p>
            <a:pPr marL="285750" indent="-285750">
              <a:buFont typeface="Arial" panose="020B0604020202020204" pitchFamily="34" charset="0"/>
              <a:buChar char="•"/>
            </a:pPr>
            <a:r>
              <a:rPr lang="de-DE" sz="1400" dirty="0"/>
              <a:t>Byte[0]	bis [x] </a:t>
            </a:r>
            <a:r>
              <a:rPr lang="de-DE" sz="1400" dirty="0">
                <a:sym typeface="Wingdings" panose="05000000000000000000" pitchFamily="2" charset="2"/>
              </a:rPr>
              <a:t> Schreibdaten</a:t>
            </a:r>
          </a:p>
          <a:p>
            <a:pPr marL="285750" indent="-285750">
              <a:buFont typeface="Arial" panose="020B0604020202020204" pitchFamily="34" charset="0"/>
              <a:buChar char="•"/>
            </a:pPr>
            <a:r>
              <a:rPr lang="de-DE" sz="1400" dirty="0">
                <a:sym typeface="Wingdings" panose="05000000000000000000" pitchFamily="2" charset="2"/>
              </a:rPr>
              <a:t>Anzahl der Schreibdaten abhängig von Parameter </a:t>
            </a:r>
            <a:r>
              <a:rPr lang="de-DE" sz="1400" dirty="0" err="1">
                <a:sym typeface="Wingdings" panose="05000000000000000000" pitchFamily="2" charset="2"/>
              </a:rPr>
              <a:t>I_i_NumberWords</a:t>
            </a:r>
            <a:r>
              <a:rPr lang="de-DE" sz="1400" dirty="0">
                <a:sym typeface="Wingdings" panose="05000000000000000000" pitchFamily="2" charset="2"/>
              </a:rPr>
              <a:t> und der Telegrammlänge</a:t>
            </a:r>
          </a:p>
        </p:txBody>
      </p:sp>
      <p:sp>
        <p:nvSpPr>
          <p:cNvPr id="9" name="Rechteck 8"/>
          <p:cNvSpPr/>
          <p:nvPr/>
        </p:nvSpPr>
        <p:spPr>
          <a:xfrm>
            <a:off x="3707903" y="3284984"/>
            <a:ext cx="936105" cy="2745517"/>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 name="Interaktive Schaltfläche: Zur Startseite wechseln 10">
            <a:hlinkClick r:id="rId3" action="ppaction://hlinksldjump" highlightClick="1"/>
            <a:extLst>
              <a:ext uri="{FF2B5EF4-FFF2-40B4-BE49-F238E27FC236}">
                <a16:creationId xmlns:a16="http://schemas.microsoft.com/office/drawing/2014/main" id="{33C37E34-3D11-49E8-B9C4-34F71A33A990}"/>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81195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112</a:t>
            </a:fld>
            <a:endParaRPr lang="de-DE" dirty="0"/>
          </a:p>
        </p:txBody>
      </p:sp>
      <p:sp>
        <p:nvSpPr>
          <p:cNvPr id="5" name="Titel 4"/>
          <p:cNvSpPr>
            <a:spLocks noGrp="1"/>
          </p:cNvSpPr>
          <p:nvPr>
            <p:ph type="title"/>
          </p:nvPr>
        </p:nvSpPr>
        <p:spPr/>
        <p:txBody>
          <a:bodyPr>
            <a:normAutofit/>
          </a:bodyPr>
          <a:lstStyle/>
          <a:p>
            <a:r>
              <a:rPr lang="de-DE" dirty="0"/>
              <a:t>IC-KP2-2HB21 + IUH-F19x-V1 MF </a:t>
            </a:r>
            <a:r>
              <a:rPr lang="de-DE" dirty="0" err="1"/>
              <a:t>TwinCAT</a:t>
            </a:r>
            <a:r>
              <a:rPr lang="de-DE" dirty="0"/>
              <a:t> 3</a:t>
            </a:r>
          </a:p>
        </p:txBody>
      </p:sp>
      <p:sp>
        <p:nvSpPr>
          <p:cNvPr id="6" name="Inhaltsplatzhalter 5"/>
          <p:cNvSpPr>
            <a:spLocks noGrp="1"/>
          </p:cNvSpPr>
          <p:nvPr>
            <p:ph sz="quarter" idx="14"/>
          </p:nvPr>
        </p:nvSpPr>
        <p:spPr/>
        <p:txBody>
          <a:bodyPr/>
          <a:lstStyle/>
          <a:p>
            <a:pPr marL="0" indent="0">
              <a:buNone/>
            </a:pPr>
            <a:r>
              <a:rPr lang="de-DE" dirty="0"/>
              <a:t>Beispiel 10: Enhanced Write Words</a:t>
            </a:r>
          </a:p>
        </p:txBody>
      </p:sp>
      <p:sp>
        <p:nvSpPr>
          <p:cNvPr id="15" name="Textfeld 14"/>
          <p:cNvSpPr txBox="1"/>
          <p:nvPr/>
        </p:nvSpPr>
        <p:spPr>
          <a:xfrm>
            <a:off x="101574" y="5346000"/>
            <a:ext cx="4320000" cy="1200329"/>
          </a:xfrm>
          <a:prstGeom prst="rect">
            <a:avLst/>
          </a:prstGeom>
          <a:noFill/>
          <a:ln>
            <a:solidFill>
              <a:schemeClr val="tx2"/>
            </a:solidFill>
          </a:ln>
        </p:spPr>
        <p:txBody>
          <a:bodyPr wrap="square" rtlCol="0">
            <a:spAutoFit/>
          </a:bodyPr>
          <a:lstStyle/>
          <a:p>
            <a:r>
              <a:rPr lang="de-DE" sz="1200" dirty="0"/>
              <a:t>Datenträger erkannt und Anwenderdaten geschrieben:</a:t>
            </a:r>
          </a:p>
          <a:p>
            <a:r>
              <a:rPr lang="de-DE" sz="1200" dirty="0"/>
              <a:t>O_b_Done		= True</a:t>
            </a:r>
          </a:p>
          <a:p>
            <a:r>
              <a:rPr lang="de-DE" sz="1200" dirty="0"/>
              <a:t>O_b_NoDataCarrier	= False</a:t>
            </a:r>
          </a:p>
          <a:p>
            <a:r>
              <a:rPr lang="de-DE" sz="1200" dirty="0"/>
              <a:t>O_b_Busy		= True</a:t>
            </a:r>
          </a:p>
          <a:p>
            <a:r>
              <a:rPr lang="de-DE" sz="1200" dirty="0"/>
              <a:t>O_b_Finish		= False</a:t>
            </a:r>
          </a:p>
          <a:p>
            <a:r>
              <a:rPr lang="de-DE" sz="1200" dirty="0"/>
              <a:t>O_B_Status 		= 16#00 oder 16#0B</a:t>
            </a:r>
          </a:p>
        </p:txBody>
      </p:sp>
      <p:sp>
        <p:nvSpPr>
          <p:cNvPr id="16" name="Textfeld 15"/>
          <p:cNvSpPr txBox="1"/>
          <p:nvPr/>
        </p:nvSpPr>
        <p:spPr>
          <a:xfrm>
            <a:off x="4708280" y="5345999"/>
            <a:ext cx="4320000" cy="1200329"/>
          </a:xfrm>
          <a:prstGeom prst="rect">
            <a:avLst/>
          </a:prstGeom>
          <a:noFill/>
          <a:ln>
            <a:solidFill>
              <a:schemeClr val="tx2"/>
            </a:solidFill>
          </a:ln>
        </p:spPr>
        <p:txBody>
          <a:bodyPr wrap="square" rtlCol="0">
            <a:spAutoFit/>
          </a:bodyPr>
          <a:lstStyle/>
          <a:p>
            <a:r>
              <a:rPr lang="de-DE" sz="1200" dirty="0"/>
              <a:t>Kein Datenträger erkannt:</a:t>
            </a:r>
          </a:p>
          <a:p>
            <a:r>
              <a:rPr lang="de-DE" sz="1200" dirty="0"/>
              <a:t>O_b_Done		= False</a:t>
            </a:r>
          </a:p>
          <a:p>
            <a:r>
              <a:rPr lang="de-DE" sz="1200" dirty="0"/>
              <a:t>O_b_NoDataCarrier	= True</a:t>
            </a:r>
          </a:p>
          <a:p>
            <a:r>
              <a:rPr lang="de-DE" sz="1200" dirty="0"/>
              <a:t>O_b_Busy		= True</a:t>
            </a:r>
          </a:p>
          <a:p>
            <a:r>
              <a:rPr lang="de-DE" sz="1200" dirty="0"/>
              <a:t>O_b_Finish		= False</a:t>
            </a:r>
          </a:p>
          <a:p>
            <a:r>
              <a:rPr lang="de-DE" sz="1200" dirty="0"/>
              <a:t>O_B_Status 		= 16#05</a:t>
            </a:r>
          </a:p>
        </p:txBody>
      </p:sp>
      <p:sp>
        <p:nvSpPr>
          <p:cNvPr id="11" name="Interaktive Schaltfläche: Zur Startseite wechseln 10">
            <a:hlinkClick r:id="rId2" action="ppaction://hlinksldjump" highlightClick="1"/>
            <a:extLst>
              <a:ext uri="{FF2B5EF4-FFF2-40B4-BE49-F238E27FC236}">
                <a16:creationId xmlns:a16="http://schemas.microsoft.com/office/drawing/2014/main" id="{FFA447BD-701C-463B-BE5A-E22777700C50}"/>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Grafik 8">
            <a:extLst>
              <a:ext uri="{FF2B5EF4-FFF2-40B4-BE49-F238E27FC236}">
                <a16:creationId xmlns:a16="http://schemas.microsoft.com/office/drawing/2014/main" id="{B3E231F2-D46F-4953-B079-7A63546CD7B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574" y="1847593"/>
            <a:ext cx="3373063" cy="3366735"/>
          </a:xfrm>
          <a:prstGeom prst="rect">
            <a:avLst/>
          </a:prstGeom>
        </p:spPr>
      </p:pic>
      <p:pic>
        <p:nvPicPr>
          <p:cNvPr id="12" name="Grafik 11">
            <a:extLst>
              <a:ext uri="{FF2B5EF4-FFF2-40B4-BE49-F238E27FC236}">
                <a16:creationId xmlns:a16="http://schemas.microsoft.com/office/drawing/2014/main" id="{C5B3B9FE-554F-4EC0-9E89-1B5C4B194B7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699730" y="1847593"/>
            <a:ext cx="3328549" cy="3366735"/>
          </a:xfrm>
          <a:prstGeom prst="rect">
            <a:avLst/>
          </a:prstGeom>
        </p:spPr>
      </p:pic>
    </p:spTree>
    <p:extLst>
      <p:ext uri="{BB962C8B-B14F-4D97-AF65-F5344CB8AC3E}">
        <p14:creationId xmlns:p14="http://schemas.microsoft.com/office/powerpoint/2010/main" val="12865160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Grafik 7">
            <a:extLst>
              <a:ext uri="{FF2B5EF4-FFF2-40B4-BE49-F238E27FC236}">
                <a16:creationId xmlns:a16="http://schemas.microsoft.com/office/drawing/2014/main" id="{06482784-5809-482A-8F1C-BC9EA3FBCAE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8762" y="1859340"/>
            <a:ext cx="3579141" cy="4674536"/>
          </a:xfrm>
          <a:prstGeom prst="rect">
            <a:avLst/>
          </a:prstGeom>
        </p:spPr>
      </p:pic>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113</a:t>
            </a:fld>
            <a:endParaRPr lang="de-DE" dirty="0"/>
          </a:p>
        </p:txBody>
      </p:sp>
      <p:sp>
        <p:nvSpPr>
          <p:cNvPr id="5" name="Titel 4"/>
          <p:cNvSpPr>
            <a:spLocks noGrp="1"/>
          </p:cNvSpPr>
          <p:nvPr>
            <p:ph type="title"/>
          </p:nvPr>
        </p:nvSpPr>
        <p:spPr/>
        <p:txBody>
          <a:bodyPr>
            <a:normAutofit/>
          </a:bodyPr>
          <a:lstStyle/>
          <a:p>
            <a:r>
              <a:rPr lang="de-DE" dirty="0"/>
              <a:t>IC-KP2-2HB21 + IUH-F19x-V1 MF TwinCAT 3</a:t>
            </a:r>
          </a:p>
        </p:txBody>
      </p:sp>
      <p:sp>
        <p:nvSpPr>
          <p:cNvPr id="6" name="Inhaltsplatzhalter 5"/>
          <p:cNvSpPr>
            <a:spLocks noGrp="1"/>
          </p:cNvSpPr>
          <p:nvPr>
            <p:ph sz="quarter" idx="14"/>
          </p:nvPr>
        </p:nvSpPr>
        <p:spPr/>
        <p:txBody>
          <a:bodyPr/>
          <a:lstStyle/>
          <a:p>
            <a:pPr marL="0" indent="0">
              <a:buNone/>
            </a:pPr>
            <a:r>
              <a:rPr lang="de-DE" dirty="0"/>
              <a:t>Beispiel 10: Enhanced Write Words</a:t>
            </a:r>
          </a:p>
        </p:txBody>
      </p:sp>
      <p:sp>
        <p:nvSpPr>
          <p:cNvPr id="15" name="Textfeld 14"/>
          <p:cNvSpPr txBox="1"/>
          <p:nvPr/>
        </p:nvSpPr>
        <p:spPr>
          <a:xfrm>
            <a:off x="3923928" y="1859340"/>
            <a:ext cx="5051520" cy="3231654"/>
          </a:xfrm>
          <a:prstGeom prst="rect">
            <a:avLst/>
          </a:prstGeom>
          <a:noFill/>
          <a:ln>
            <a:solidFill>
              <a:schemeClr val="tx2"/>
            </a:solidFill>
          </a:ln>
        </p:spPr>
        <p:txBody>
          <a:bodyPr wrap="square" rtlCol="0">
            <a:spAutoFit/>
          </a:bodyPr>
          <a:lstStyle/>
          <a:p>
            <a:r>
              <a:rPr lang="de-DE" sz="1200" dirty="0"/>
              <a:t>Datenträger erkannt und User Memory erfolgreich geschrieben</a:t>
            </a:r>
          </a:p>
          <a:p>
            <a:r>
              <a:rPr lang="de-DE" sz="1200" dirty="0"/>
              <a:t>DB Head1Data.EPC_WrittenTag.EPC_WrittenTaga[x]</a:t>
            </a:r>
          </a:p>
          <a:p>
            <a:r>
              <a:rPr lang="de-DE" sz="1200" dirty="0" err="1"/>
              <a:t>EPC_WrittenTag</a:t>
            </a:r>
            <a:r>
              <a:rPr lang="de-DE" sz="1200" dirty="0"/>
              <a:t>[0] …[1]	</a:t>
            </a:r>
            <a:r>
              <a:rPr lang="de-DE" sz="1200" dirty="0">
                <a:sym typeface="Wingdings" panose="05000000000000000000" pitchFamily="2" charset="2"/>
              </a:rPr>
              <a:t> Länge UII/EPC Information; 16#000E = 		14 Byte (2 Byte PC Wort + 12 Byte UII/EPC 		Code)</a:t>
            </a:r>
          </a:p>
          <a:p>
            <a:r>
              <a:rPr lang="de-DE" sz="1200" dirty="0" err="1"/>
              <a:t>EPC_WrittenTag</a:t>
            </a:r>
            <a:r>
              <a:rPr lang="de-DE" sz="1200" dirty="0"/>
              <a:t>[2] …[3]	</a:t>
            </a:r>
            <a:r>
              <a:rPr lang="de-DE" sz="1200" dirty="0">
                <a:sym typeface="Wingdings" panose="05000000000000000000" pitchFamily="2" charset="2"/>
              </a:rPr>
              <a:t> PC Word (enthält zusätzliche 			Informationen über den UII/EPC Code)</a:t>
            </a:r>
          </a:p>
          <a:p>
            <a:r>
              <a:rPr lang="de-DE" sz="1200" dirty="0" err="1"/>
              <a:t>EPC_WrittenTag</a:t>
            </a:r>
            <a:r>
              <a:rPr lang="de-DE" sz="1200" dirty="0"/>
              <a:t>[4] …[15]	</a:t>
            </a:r>
            <a:r>
              <a:rPr lang="de-DE" sz="1200" dirty="0">
                <a:sym typeface="Wingdings" panose="05000000000000000000" pitchFamily="2" charset="2"/>
              </a:rPr>
              <a:t> UII/EPC Code des beschriebenen 			Datenträgers; Länge variabel und abhängig 		von der initialen Programmierung des 			Datenträgers</a:t>
            </a:r>
          </a:p>
          <a:p>
            <a:endParaRPr lang="de-DE" sz="1200" dirty="0">
              <a:sym typeface="Wingdings" panose="05000000000000000000" pitchFamily="2" charset="2"/>
            </a:endParaRPr>
          </a:p>
          <a:p>
            <a:r>
              <a:rPr lang="de-DE" sz="1200" dirty="0">
                <a:sym typeface="Wingdings" panose="05000000000000000000" pitchFamily="2" charset="2"/>
              </a:rPr>
              <a:t>Bei der Verwendung des MultiFrame Protokolls wird bei einen erfolgreich ausgeführten Schreibzugriff auf einen Datenträger der UII/EPC Code des programmierten Transponders zurückgesendet. Dadurch ist eine eindeutige Zuordnung des Schreibvorgangs zu einen Datenträger möglich.</a:t>
            </a:r>
          </a:p>
        </p:txBody>
      </p:sp>
      <p:sp>
        <p:nvSpPr>
          <p:cNvPr id="13" name="Rechteck 12"/>
          <p:cNvSpPr/>
          <p:nvPr/>
        </p:nvSpPr>
        <p:spPr>
          <a:xfrm>
            <a:off x="3059832" y="2348880"/>
            <a:ext cx="648071" cy="3952833"/>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 name="Interaktive Schaltfläche: Zur Startseite wechseln 9">
            <a:hlinkClick r:id="rId3" action="ppaction://hlinksldjump" highlightClick="1"/>
            <a:extLst>
              <a:ext uri="{FF2B5EF4-FFF2-40B4-BE49-F238E27FC236}">
                <a16:creationId xmlns:a16="http://schemas.microsoft.com/office/drawing/2014/main" id="{514C70E1-FBFB-4A52-9CC5-00337D0B2114}"/>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5746696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Grafik 7">
            <a:extLst>
              <a:ext uri="{FF2B5EF4-FFF2-40B4-BE49-F238E27FC236}">
                <a16:creationId xmlns:a16="http://schemas.microsoft.com/office/drawing/2014/main" id="{B82E2C23-5ED1-4755-A629-3D071519A0C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8552" y="1859340"/>
            <a:ext cx="3038714" cy="1497652"/>
          </a:xfrm>
          <a:prstGeom prst="rect">
            <a:avLst/>
          </a:prstGeom>
        </p:spPr>
      </p:pic>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114</a:t>
            </a:fld>
            <a:endParaRPr lang="de-DE" dirty="0"/>
          </a:p>
        </p:txBody>
      </p:sp>
      <p:sp>
        <p:nvSpPr>
          <p:cNvPr id="5" name="Titel 4"/>
          <p:cNvSpPr>
            <a:spLocks noGrp="1"/>
          </p:cNvSpPr>
          <p:nvPr>
            <p:ph type="title"/>
          </p:nvPr>
        </p:nvSpPr>
        <p:spPr/>
        <p:txBody>
          <a:bodyPr>
            <a:normAutofit/>
          </a:bodyPr>
          <a:lstStyle/>
          <a:p>
            <a:r>
              <a:rPr lang="de-DE" dirty="0"/>
              <a:t>IC-KP2-2HB21 + IUH-F19x-V1 MF TwinCAT 3</a:t>
            </a:r>
          </a:p>
        </p:txBody>
      </p:sp>
      <p:sp>
        <p:nvSpPr>
          <p:cNvPr id="6" name="Inhaltsplatzhalter 5"/>
          <p:cNvSpPr>
            <a:spLocks noGrp="1"/>
          </p:cNvSpPr>
          <p:nvPr>
            <p:ph sz="quarter" idx="14"/>
          </p:nvPr>
        </p:nvSpPr>
        <p:spPr/>
        <p:txBody>
          <a:bodyPr/>
          <a:lstStyle/>
          <a:p>
            <a:pPr marL="0" indent="0">
              <a:buNone/>
            </a:pPr>
            <a:r>
              <a:rPr lang="de-DE" dirty="0"/>
              <a:t>Beispiel 10: Enhanced Write Words</a:t>
            </a:r>
          </a:p>
        </p:txBody>
      </p:sp>
      <p:sp>
        <p:nvSpPr>
          <p:cNvPr id="15" name="Textfeld 14"/>
          <p:cNvSpPr txBox="1"/>
          <p:nvPr/>
        </p:nvSpPr>
        <p:spPr>
          <a:xfrm>
            <a:off x="3275856" y="1859340"/>
            <a:ext cx="5699592" cy="4708981"/>
          </a:xfrm>
          <a:prstGeom prst="rect">
            <a:avLst/>
          </a:prstGeom>
          <a:noFill/>
          <a:ln>
            <a:solidFill>
              <a:schemeClr val="tx2"/>
            </a:solidFill>
          </a:ln>
        </p:spPr>
        <p:txBody>
          <a:bodyPr wrap="square" rtlCol="0">
            <a:spAutoFit/>
          </a:bodyPr>
          <a:lstStyle/>
          <a:p>
            <a:r>
              <a:rPr lang="de-DE" sz="1200" dirty="0"/>
              <a:t>Datenträger erkannt und User Memory geschrieben; zusätzliche Informationen über den Datenträgerzugriff</a:t>
            </a:r>
          </a:p>
          <a:p>
            <a:r>
              <a:rPr lang="de-DE" sz="1200" dirty="0"/>
              <a:t>DB Head1Data.TagInformation.TagInformation[x]</a:t>
            </a:r>
          </a:p>
          <a:p>
            <a:r>
              <a:rPr lang="de-DE" sz="1200" dirty="0"/>
              <a:t>TagInformation[0]	</a:t>
            </a:r>
            <a:r>
              <a:rPr lang="de-DE" sz="1200" dirty="0">
                <a:sym typeface="Wingdings" panose="05000000000000000000" pitchFamily="2" charset="2"/>
              </a:rPr>
              <a:t> Informationstyp; immer 16#01</a:t>
            </a:r>
          </a:p>
          <a:p>
            <a:r>
              <a:rPr lang="de-DE" sz="1200" dirty="0"/>
              <a:t>TagInformation[1]	</a:t>
            </a:r>
            <a:r>
              <a:rPr lang="de-DE" sz="1200" dirty="0">
                <a:sym typeface="Wingdings" panose="05000000000000000000" pitchFamily="2" charset="2"/>
              </a:rPr>
              <a:t> RSSI-Wert; Signalstärke zwischen 16#00 			(schwach) und 16#64 (gut); Wertebereich zwischen 0 			und 100</a:t>
            </a:r>
          </a:p>
          <a:p>
            <a:r>
              <a:rPr lang="de-DE" sz="1200" dirty="0"/>
              <a:t>TagInformation[2]	</a:t>
            </a:r>
            <a:r>
              <a:rPr lang="de-DE" sz="1200" dirty="0">
                <a:sym typeface="Wingdings" panose="05000000000000000000" pitchFamily="2" charset="2"/>
              </a:rPr>
              <a:t> Kanalnummer der Sendekanäle auf dem der 			Datenträgerzugriff erfolgt ist (Parameter CD und NC)</a:t>
            </a:r>
          </a:p>
          <a:p>
            <a:r>
              <a:rPr lang="de-DE" sz="1200" dirty="0"/>
              <a:t>TagInformation[3]…[4]	</a:t>
            </a:r>
            <a:r>
              <a:rPr lang="de-DE" sz="1200" dirty="0">
                <a:sym typeface="Wingdings" panose="05000000000000000000" pitchFamily="2" charset="2"/>
              </a:rPr>
              <a:t> Sendeleitungsstufe auf dem der Datenträgerzugriff 			erfolgt ist</a:t>
            </a:r>
          </a:p>
          <a:p>
            <a:endParaRPr lang="de-DE" sz="1200" dirty="0">
              <a:sym typeface="Wingdings" panose="05000000000000000000" pitchFamily="2" charset="2"/>
            </a:endParaRPr>
          </a:p>
          <a:p>
            <a:r>
              <a:rPr lang="de-DE" sz="1200" dirty="0">
                <a:sym typeface="Wingdings" panose="05000000000000000000" pitchFamily="2" charset="2"/>
              </a:rPr>
              <a:t>Bei der Verwendung des MultiFrame Protokolls muss die Übertragung der zusätzlichen Informationen über den Datenträgerzugriff über den Parameter IF aktiviert werden (IF := 16#01). Die zusätzlichen Informationen werden in einen separaten Telegramm mit den Statuswert 16#0B direkt nach den vom Datenträger empfangenen Informationen (Status 16#00) übertragen.</a:t>
            </a:r>
          </a:p>
          <a:p>
            <a:endParaRPr lang="de-DE" sz="1200" dirty="0">
              <a:sym typeface="Wingdings" panose="05000000000000000000" pitchFamily="2" charset="2"/>
            </a:endParaRPr>
          </a:p>
          <a:p>
            <a:r>
              <a:rPr lang="de-DE" sz="1200" dirty="0">
                <a:sym typeface="Wingdings" panose="05000000000000000000" pitchFamily="2" charset="2"/>
              </a:rPr>
              <a:t>Die zusätzlichen Informationen können verwendet werden um Qualität des Datenträgerzugriffs abzuschätzen. Kleine Werte des RSSI bedeuten eine geringere Qualität bzw. eine größere Entfernung.</a:t>
            </a:r>
          </a:p>
          <a:p>
            <a:endParaRPr lang="de-DE" sz="1200" dirty="0">
              <a:sym typeface="Wingdings" panose="05000000000000000000" pitchFamily="2" charset="2"/>
            </a:endParaRPr>
          </a:p>
          <a:p>
            <a:r>
              <a:rPr lang="de-DE" sz="1200" dirty="0">
                <a:sym typeface="Wingdings" panose="05000000000000000000" pitchFamily="2" charset="2"/>
              </a:rPr>
              <a:t>Bei der Nutzung von mehreren Leistungsstufen (Parameter PT) kann über die zusätzlichen Informationen herausgefunden werden, auf welcher Leistungsstufe der Datenträger erkannt wurde.</a:t>
            </a:r>
          </a:p>
        </p:txBody>
      </p:sp>
      <p:sp>
        <p:nvSpPr>
          <p:cNvPr id="13" name="Rechteck 12"/>
          <p:cNvSpPr/>
          <p:nvPr/>
        </p:nvSpPr>
        <p:spPr>
          <a:xfrm>
            <a:off x="2555776" y="2276873"/>
            <a:ext cx="656350" cy="108012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 name="Interaktive Schaltfläche: Zur Startseite wechseln 10">
            <a:hlinkClick r:id="rId3" action="ppaction://hlinksldjump" highlightClick="1"/>
            <a:extLst>
              <a:ext uri="{FF2B5EF4-FFF2-40B4-BE49-F238E27FC236}">
                <a16:creationId xmlns:a16="http://schemas.microsoft.com/office/drawing/2014/main" id="{33AF24CB-9F94-49F3-97EF-E01C38911F29}"/>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9433280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Grafik 7">
            <a:extLst>
              <a:ext uri="{FF2B5EF4-FFF2-40B4-BE49-F238E27FC236}">
                <a16:creationId xmlns:a16="http://schemas.microsoft.com/office/drawing/2014/main" id="{DF715E32-6152-4052-97B5-A83240EDC18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0215" y="1859340"/>
            <a:ext cx="3552293" cy="4643354"/>
          </a:xfrm>
          <a:prstGeom prst="rect">
            <a:avLst/>
          </a:prstGeom>
        </p:spPr>
      </p:pic>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115</a:t>
            </a:fld>
            <a:endParaRPr lang="de-DE" dirty="0"/>
          </a:p>
        </p:txBody>
      </p:sp>
      <p:sp>
        <p:nvSpPr>
          <p:cNvPr id="5" name="Titel 4"/>
          <p:cNvSpPr>
            <a:spLocks noGrp="1"/>
          </p:cNvSpPr>
          <p:nvPr>
            <p:ph type="title"/>
          </p:nvPr>
        </p:nvSpPr>
        <p:spPr/>
        <p:txBody>
          <a:bodyPr>
            <a:normAutofit/>
          </a:bodyPr>
          <a:lstStyle/>
          <a:p>
            <a:r>
              <a:rPr lang="de-DE" dirty="0"/>
              <a:t>IC-KP2-2HB21 + IUH-F19x-V1 MF TwinCAT 3</a:t>
            </a:r>
          </a:p>
        </p:txBody>
      </p:sp>
      <p:sp>
        <p:nvSpPr>
          <p:cNvPr id="6" name="Inhaltsplatzhalter 5"/>
          <p:cNvSpPr>
            <a:spLocks noGrp="1"/>
          </p:cNvSpPr>
          <p:nvPr>
            <p:ph sz="quarter" idx="14"/>
          </p:nvPr>
        </p:nvSpPr>
        <p:spPr/>
        <p:txBody>
          <a:bodyPr/>
          <a:lstStyle/>
          <a:p>
            <a:pPr marL="0" indent="0">
              <a:buNone/>
            </a:pPr>
            <a:r>
              <a:rPr lang="de-DE" dirty="0"/>
              <a:t>Beispiel 10: Enhanced Write Words</a:t>
            </a:r>
          </a:p>
        </p:txBody>
      </p:sp>
      <p:sp>
        <p:nvSpPr>
          <p:cNvPr id="15" name="Textfeld 14"/>
          <p:cNvSpPr txBox="1"/>
          <p:nvPr/>
        </p:nvSpPr>
        <p:spPr>
          <a:xfrm>
            <a:off x="3851920" y="1859340"/>
            <a:ext cx="5123528" cy="2862322"/>
          </a:xfrm>
          <a:prstGeom prst="rect">
            <a:avLst/>
          </a:prstGeom>
          <a:noFill/>
          <a:ln>
            <a:solidFill>
              <a:schemeClr val="tx2"/>
            </a:solidFill>
          </a:ln>
        </p:spPr>
        <p:txBody>
          <a:bodyPr wrap="square" rtlCol="0">
            <a:spAutoFit/>
          </a:bodyPr>
          <a:lstStyle/>
          <a:p>
            <a:r>
              <a:rPr lang="de-DE" sz="1200" dirty="0"/>
              <a:t>Datenträger hat die Erfassungszone verlassen</a:t>
            </a:r>
          </a:p>
          <a:p>
            <a:r>
              <a:rPr lang="de-DE" sz="1200" dirty="0"/>
              <a:t>DB Head1Data.EPC_LeaveTag.EPC_LeaveTag[x]</a:t>
            </a:r>
          </a:p>
          <a:p>
            <a:r>
              <a:rPr lang="de-DE" sz="1200" dirty="0"/>
              <a:t>ReadData[0] …[1]	</a:t>
            </a:r>
            <a:r>
              <a:rPr lang="de-DE" sz="1200" dirty="0">
                <a:sym typeface="Wingdings" panose="05000000000000000000" pitchFamily="2" charset="2"/>
              </a:rPr>
              <a:t> Länge UII/EPC Information; 16#000E = 14 		Byte (2 Byte PC Wort + 12 Byte UII/EPC 		Code)</a:t>
            </a:r>
          </a:p>
          <a:p>
            <a:r>
              <a:rPr lang="de-DE" sz="1200" dirty="0"/>
              <a:t>ReadData[2] …[3]	</a:t>
            </a:r>
            <a:r>
              <a:rPr lang="de-DE" sz="1200" dirty="0">
                <a:sym typeface="Wingdings" panose="05000000000000000000" pitchFamily="2" charset="2"/>
              </a:rPr>
              <a:t> PC Word (enthält zusätzliche 			Informationen über den UII/EPC Code)</a:t>
            </a:r>
          </a:p>
          <a:p>
            <a:r>
              <a:rPr lang="de-DE" sz="1200" dirty="0"/>
              <a:t>ReadData[4] …[15]	</a:t>
            </a:r>
            <a:r>
              <a:rPr lang="de-DE" sz="1200" dirty="0">
                <a:sym typeface="Wingdings" panose="05000000000000000000" pitchFamily="2" charset="2"/>
              </a:rPr>
              <a:t> UII/EPC Code; Länge variabel und 			abhängig von der initialen Programmierung 		des Datenträgers</a:t>
            </a:r>
          </a:p>
          <a:p>
            <a:endParaRPr lang="de-DE" sz="1200" dirty="0">
              <a:sym typeface="Wingdings" panose="05000000000000000000" pitchFamily="2" charset="2"/>
            </a:endParaRPr>
          </a:p>
          <a:p>
            <a:r>
              <a:rPr lang="de-DE" sz="1200" dirty="0">
                <a:sym typeface="Wingdings" panose="05000000000000000000" pitchFamily="2" charset="2"/>
              </a:rPr>
              <a:t>Bei der Verwendung des MultiFrame Protokolls wird bei der Ausführung eines Enhanced Befehls der UII/EPC Code des Datenträgers über ein Status 16#05 Telegramm übertragen, sobald dieser Datenträger die Erfassungszone verlassen hat</a:t>
            </a:r>
          </a:p>
        </p:txBody>
      </p:sp>
      <p:sp>
        <p:nvSpPr>
          <p:cNvPr id="13" name="Rechteck 12"/>
          <p:cNvSpPr/>
          <p:nvPr/>
        </p:nvSpPr>
        <p:spPr>
          <a:xfrm>
            <a:off x="2987824" y="2348880"/>
            <a:ext cx="674685" cy="3888432"/>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 name="Interaktive Schaltfläche: Zur Startseite wechseln 10">
            <a:hlinkClick r:id="rId3" action="ppaction://hlinksldjump" highlightClick="1"/>
            <a:extLst>
              <a:ext uri="{FF2B5EF4-FFF2-40B4-BE49-F238E27FC236}">
                <a16:creationId xmlns:a16="http://schemas.microsoft.com/office/drawing/2014/main" id="{33AF24CB-9F94-49F3-97EF-E01C38911F29}"/>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720551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Grafik 7">
            <a:extLst>
              <a:ext uri="{FF2B5EF4-FFF2-40B4-BE49-F238E27FC236}">
                <a16:creationId xmlns:a16="http://schemas.microsoft.com/office/drawing/2014/main" id="{06E1CE88-985F-49BD-B066-C5B7F0FC917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9128" y="1878248"/>
            <a:ext cx="3024719" cy="4568197"/>
          </a:xfrm>
          <a:prstGeom prst="rect">
            <a:avLst/>
          </a:prstGeom>
        </p:spPr>
      </p:pic>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116</a:t>
            </a:fld>
            <a:endParaRPr lang="de-DE" dirty="0"/>
          </a:p>
        </p:txBody>
      </p:sp>
      <p:sp>
        <p:nvSpPr>
          <p:cNvPr id="5" name="Titel 4"/>
          <p:cNvSpPr>
            <a:spLocks noGrp="1"/>
          </p:cNvSpPr>
          <p:nvPr>
            <p:ph type="title"/>
          </p:nvPr>
        </p:nvSpPr>
        <p:spPr/>
        <p:txBody>
          <a:bodyPr>
            <a:normAutofit/>
          </a:bodyPr>
          <a:lstStyle/>
          <a:p>
            <a:r>
              <a:rPr lang="de-DE" dirty="0"/>
              <a:t>IC-KP2-2HB21 + IUH-F19x-V1 MF TwinCAT 3</a:t>
            </a:r>
          </a:p>
        </p:txBody>
      </p:sp>
      <p:sp>
        <p:nvSpPr>
          <p:cNvPr id="6" name="Inhaltsplatzhalter 5"/>
          <p:cNvSpPr>
            <a:spLocks noGrp="1"/>
          </p:cNvSpPr>
          <p:nvPr>
            <p:ph sz="quarter" idx="14"/>
          </p:nvPr>
        </p:nvSpPr>
        <p:spPr/>
        <p:txBody>
          <a:bodyPr/>
          <a:lstStyle/>
          <a:p>
            <a:pPr marL="0" indent="0">
              <a:buNone/>
            </a:pPr>
            <a:r>
              <a:rPr lang="de-DE" dirty="0"/>
              <a:t>Beispiel 10: Enhanced Write Words</a:t>
            </a:r>
          </a:p>
        </p:txBody>
      </p:sp>
      <p:sp>
        <p:nvSpPr>
          <p:cNvPr id="15" name="Textfeld 14"/>
          <p:cNvSpPr txBox="1"/>
          <p:nvPr/>
        </p:nvSpPr>
        <p:spPr>
          <a:xfrm>
            <a:off x="3632418" y="1878249"/>
            <a:ext cx="5400112" cy="2123658"/>
          </a:xfrm>
          <a:prstGeom prst="rect">
            <a:avLst/>
          </a:prstGeom>
          <a:noFill/>
          <a:ln>
            <a:solidFill>
              <a:schemeClr val="tx2"/>
            </a:solidFill>
          </a:ln>
        </p:spPr>
        <p:txBody>
          <a:bodyPr wrap="square" rtlCol="0">
            <a:spAutoFit/>
          </a:bodyPr>
          <a:lstStyle/>
          <a:p>
            <a:r>
              <a:rPr lang="de-DE" sz="1200" dirty="0"/>
              <a:t>Ausgangsdatenfeld: Befehl Enhanced Write Words</a:t>
            </a:r>
          </a:p>
          <a:p>
            <a:r>
              <a:rPr lang="de-DE" sz="1200" dirty="0"/>
              <a:t>OUTDATA.OUTDATA[x]</a:t>
            </a:r>
          </a:p>
          <a:p>
            <a:r>
              <a:rPr lang="de-DE" sz="1200" dirty="0"/>
              <a:t>Ausgangsdatenfeld:</a:t>
            </a:r>
          </a:p>
          <a:p>
            <a:r>
              <a:rPr lang="de-DE" sz="1200" dirty="0"/>
              <a:t>OUTDATA[0] </a:t>
            </a:r>
            <a:r>
              <a:rPr lang="de-DE" sz="1200" dirty="0">
                <a:sym typeface="Wingdings" panose="05000000000000000000" pitchFamily="2" charset="2"/>
              </a:rPr>
              <a:t> Control Byte</a:t>
            </a:r>
          </a:p>
          <a:p>
            <a:r>
              <a:rPr lang="de-DE" sz="1200" dirty="0"/>
              <a:t>OUTDATA[1] </a:t>
            </a:r>
            <a:r>
              <a:rPr lang="de-DE" sz="1200" dirty="0">
                <a:sym typeface="Wingdings" panose="05000000000000000000" pitchFamily="2" charset="2"/>
              </a:rPr>
              <a:t> nicht verwendet</a:t>
            </a:r>
          </a:p>
          <a:p>
            <a:r>
              <a:rPr lang="de-DE" sz="1200" dirty="0"/>
              <a:t>OUTDATA[2] </a:t>
            </a:r>
            <a:r>
              <a:rPr lang="de-DE" sz="1200" dirty="0">
                <a:sym typeface="Wingdings" panose="05000000000000000000" pitchFamily="2" charset="2"/>
              </a:rPr>
              <a:t> Befehlscode; 16#4C= Enhanced Write 2-Byte Words</a:t>
            </a:r>
          </a:p>
          <a:p>
            <a:r>
              <a:rPr lang="de-DE" sz="1200" dirty="0"/>
              <a:t>OUTDATA[3] </a:t>
            </a:r>
            <a:r>
              <a:rPr lang="de-DE" sz="1200" dirty="0">
                <a:sym typeface="Wingdings" panose="05000000000000000000" pitchFamily="2" charset="2"/>
              </a:rPr>
              <a:t> nicht verwendet</a:t>
            </a:r>
          </a:p>
          <a:p>
            <a:r>
              <a:rPr lang="de-DE" sz="1200" dirty="0"/>
              <a:t>OUTDATA[4]…[5] </a:t>
            </a:r>
            <a:r>
              <a:rPr lang="de-DE" sz="1200" dirty="0">
                <a:sym typeface="Wingdings" panose="05000000000000000000" pitchFamily="2" charset="2"/>
              </a:rPr>
              <a:t> Startadresse (</a:t>
            </a:r>
            <a:r>
              <a:rPr lang="de-DE" sz="1200" dirty="0" err="1">
                <a:sym typeface="Wingdings" panose="05000000000000000000" pitchFamily="2" charset="2"/>
              </a:rPr>
              <a:t>I_w_StartAddress</a:t>
            </a:r>
            <a:r>
              <a:rPr lang="de-DE" sz="1200" dirty="0">
                <a:sym typeface="Wingdings" panose="05000000000000000000" pitchFamily="2" charset="2"/>
              </a:rPr>
              <a:t>)</a:t>
            </a:r>
          </a:p>
          <a:p>
            <a:r>
              <a:rPr lang="de-DE" sz="1200" dirty="0"/>
              <a:t>OUTDATA[6]…[7] </a:t>
            </a:r>
            <a:r>
              <a:rPr lang="de-DE" sz="1200" dirty="0">
                <a:sym typeface="Wingdings" panose="05000000000000000000" pitchFamily="2" charset="2"/>
              </a:rPr>
              <a:t> Anzahl Blöcke (</a:t>
            </a:r>
            <a:r>
              <a:rPr lang="de-DE" sz="1200" dirty="0" err="1">
                <a:sym typeface="Wingdings" panose="05000000000000000000" pitchFamily="2" charset="2"/>
              </a:rPr>
              <a:t>I_i_WordNumber</a:t>
            </a:r>
            <a:r>
              <a:rPr lang="de-DE" sz="1200" dirty="0">
                <a:sym typeface="Wingdings" panose="05000000000000000000" pitchFamily="2" charset="2"/>
              </a:rPr>
              <a:t>)</a:t>
            </a:r>
          </a:p>
          <a:p>
            <a:r>
              <a:rPr lang="de-DE" sz="1200" dirty="0"/>
              <a:t>OUTDATA[8]…[15] </a:t>
            </a:r>
            <a:r>
              <a:rPr lang="de-DE" sz="1200" dirty="0">
                <a:sym typeface="Wingdings" panose="05000000000000000000" pitchFamily="2" charset="2"/>
              </a:rPr>
              <a:t> Schreibdaten</a:t>
            </a:r>
          </a:p>
          <a:p>
            <a:r>
              <a:rPr lang="de-DE" sz="1200" dirty="0"/>
              <a:t>OUTDATA[16]…[x] </a:t>
            </a:r>
            <a:r>
              <a:rPr lang="de-DE" sz="1200" dirty="0">
                <a:sym typeface="Wingdings" panose="05000000000000000000" pitchFamily="2" charset="2"/>
              </a:rPr>
              <a:t> nicht verwendet</a:t>
            </a:r>
          </a:p>
        </p:txBody>
      </p:sp>
      <p:sp>
        <p:nvSpPr>
          <p:cNvPr id="13" name="Rechteck 12"/>
          <p:cNvSpPr/>
          <p:nvPr/>
        </p:nvSpPr>
        <p:spPr>
          <a:xfrm>
            <a:off x="2555776" y="2348880"/>
            <a:ext cx="648071" cy="3888432"/>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 name="Interaktive Schaltfläche: Zur Startseite wechseln 9">
            <a:hlinkClick r:id="rId3" action="ppaction://hlinksldjump" highlightClick="1"/>
            <a:extLst>
              <a:ext uri="{FF2B5EF4-FFF2-40B4-BE49-F238E27FC236}">
                <a16:creationId xmlns:a16="http://schemas.microsoft.com/office/drawing/2014/main" id="{E36E703F-3CD8-4EBA-A788-B86C30038B62}"/>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235975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Grafik 8">
            <a:extLst>
              <a:ext uri="{FF2B5EF4-FFF2-40B4-BE49-F238E27FC236}">
                <a16:creationId xmlns:a16="http://schemas.microsoft.com/office/drawing/2014/main" id="{72BAAB30-B303-4EFB-AEBA-11EFA247E65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7504" y="1828138"/>
            <a:ext cx="8784000" cy="4712250"/>
          </a:xfrm>
          <a:prstGeom prst="rect">
            <a:avLst/>
          </a:prstGeom>
        </p:spPr>
      </p:pic>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117</a:t>
            </a:fld>
            <a:endParaRPr lang="de-DE" dirty="0"/>
          </a:p>
        </p:txBody>
      </p:sp>
      <p:sp>
        <p:nvSpPr>
          <p:cNvPr id="5" name="Titel 4"/>
          <p:cNvSpPr>
            <a:spLocks noGrp="1"/>
          </p:cNvSpPr>
          <p:nvPr>
            <p:ph type="title"/>
          </p:nvPr>
        </p:nvSpPr>
        <p:spPr/>
        <p:txBody>
          <a:bodyPr>
            <a:normAutofit/>
          </a:bodyPr>
          <a:lstStyle/>
          <a:p>
            <a:r>
              <a:rPr lang="de-DE" dirty="0"/>
              <a:t>IC-KP2-2HB21 + IUH-F19x-V1 MF </a:t>
            </a:r>
            <a:r>
              <a:rPr lang="de-DE" dirty="0" err="1"/>
              <a:t>TwinCAT</a:t>
            </a:r>
            <a:r>
              <a:rPr lang="de-DE" dirty="0"/>
              <a:t> 3</a:t>
            </a:r>
          </a:p>
        </p:txBody>
      </p:sp>
      <p:sp>
        <p:nvSpPr>
          <p:cNvPr id="6" name="Inhaltsplatzhalter 5"/>
          <p:cNvSpPr>
            <a:spLocks noGrp="1"/>
          </p:cNvSpPr>
          <p:nvPr>
            <p:ph sz="quarter" idx="14"/>
          </p:nvPr>
        </p:nvSpPr>
        <p:spPr/>
        <p:txBody>
          <a:bodyPr/>
          <a:lstStyle/>
          <a:p>
            <a:pPr marL="0" indent="0">
              <a:buNone/>
            </a:pPr>
            <a:r>
              <a:rPr lang="de-DE" dirty="0"/>
              <a:t>Beispiel 10: Enhanced Write Words</a:t>
            </a:r>
          </a:p>
        </p:txBody>
      </p:sp>
      <p:sp>
        <p:nvSpPr>
          <p:cNvPr id="12" name="Rechteck 11">
            <a:extLst>
              <a:ext uri="{FF2B5EF4-FFF2-40B4-BE49-F238E27FC236}">
                <a16:creationId xmlns:a16="http://schemas.microsoft.com/office/drawing/2014/main" id="{84EB6058-94EE-45C7-B044-0D42F727F121}"/>
              </a:ext>
            </a:extLst>
          </p:cNvPr>
          <p:cNvSpPr/>
          <p:nvPr/>
        </p:nvSpPr>
        <p:spPr>
          <a:xfrm>
            <a:off x="404705" y="3660197"/>
            <a:ext cx="998943" cy="632898"/>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4" name="Rechteck 13">
            <a:extLst>
              <a:ext uri="{FF2B5EF4-FFF2-40B4-BE49-F238E27FC236}">
                <a16:creationId xmlns:a16="http://schemas.microsoft.com/office/drawing/2014/main" id="{F4F8E8F0-57DE-46C2-AC48-BCCE388010F9}"/>
              </a:ext>
            </a:extLst>
          </p:cNvPr>
          <p:cNvSpPr/>
          <p:nvPr/>
        </p:nvSpPr>
        <p:spPr>
          <a:xfrm>
            <a:off x="404705" y="4293550"/>
            <a:ext cx="1502999" cy="86364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cxnSp>
        <p:nvCxnSpPr>
          <p:cNvPr id="16" name="Gerade Verbindung mit Pfeil 15">
            <a:extLst>
              <a:ext uri="{FF2B5EF4-FFF2-40B4-BE49-F238E27FC236}">
                <a16:creationId xmlns:a16="http://schemas.microsoft.com/office/drawing/2014/main" id="{DF0A29D8-6931-4021-8E18-8C0264A103AF}"/>
              </a:ext>
            </a:extLst>
          </p:cNvPr>
          <p:cNvCxnSpPr>
            <a:cxnSpLocks/>
          </p:cNvCxnSpPr>
          <p:nvPr/>
        </p:nvCxnSpPr>
        <p:spPr>
          <a:xfrm flipH="1">
            <a:off x="899592" y="2924944"/>
            <a:ext cx="504056" cy="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7" name="Rechteck 16">
            <a:extLst>
              <a:ext uri="{FF2B5EF4-FFF2-40B4-BE49-F238E27FC236}">
                <a16:creationId xmlns:a16="http://schemas.microsoft.com/office/drawing/2014/main" id="{B5C3370A-329E-4A1D-8297-6E1193E86E7C}"/>
              </a:ext>
            </a:extLst>
          </p:cNvPr>
          <p:cNvSpPr/>
          <p:nvPr/>
        </p:nvSpPr>
        <p:spPr>
          <a:xfrm>
            <a:off x="4932040" y="2663174"/>
            <a:ext cx="792088" cy="997024"/>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8" name="Rechteck 17">
            <a:extLst>
              <a:ext uri="{FF2B5EF4-FFF2-40B4-BE49-F238E27FC236}">
                <a16:creationId xmlns:a16="http://schemas.microsoft.com/office/drawing/2014/main" id="{52A980EC-2F81-43C7-9C56-7079E26F80AD}"/>
              </a:ext>
            </a:extLst>
          </p:cNvPr>
          <p:cNvSpPr/>
          <p:nvPr/>
        </p:nvSpPr>
        <p:spPr>
          <a:xfrm>
            <a:off x="3491880" y="1828138"/>
            <a:ext cx="2088232" cy="59275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5" name="Rechteck 14">
            <a:extLst>
              <a:ext uri="{FF2B5EF4-FFF2-40B4-BE49-F238E27FC236}">
                <a16:creationId xmlns:a16="http://schemas.microsoft.com/office/drawing/2014/main" id="{B1E4AD9D-40CB-4A17-AF11-6ABE06684409}"/>
              </a:ext>
            </a:extLst>
          </p:cNvPr>
          <p:cNvSpPr/>
          <p:nvPr/>
        </p:nvSpPr>
        <p:spPr>
          <a:xfrm>
            <a:off x="1691920" y="2496017"/>
            <a:ext cx="720080" cy="74462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9" name="Interaktive Schaltfläche: Zur Startseite wechseln 18">
            <a:hlinkClick r:id="rId3" action="ppaction://hlinksldjump" highlightClick="1"/>
            <a:extLst>
              <a:ext uri="{FF2B5EF4-FFF2-40B4-BE49-F238E27FC236}">
                <a16:creationId xmlns:a16="http://schemas.microsoft.com/office/drawing/2014/main" id="{FFA59685-39A8-4100-A9D2-9202F0D05E3D}"/>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hteck 19">
            <a:extLst>
              <a:ext uri="{FF2B5EF4-FFF2-40B4-BE49-F238E27FC236}">
                <a16:creationId xmlns:a16="http://schemas.microsoft.com/office/drawing/2014/main" id="{BA3E8607-AE99-43E5-8EA9-2DB12089F531}"/>
              </a:ext>
            </a:extLst>
          </p:cNvPr>
          <p:cNvSpPr/>
          <p:nvPr/>
        </p:nvSpPr>
        <p:spPr>
          <a:xfrm>
            <a:off x="5796624" y="3243235"/>
            <a:ext cx="647584" cy="689821"/>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1" name="Rechteck 20">
            <a:extLst>
              <a:ext uri="{FF2B5EF4-FFF2-40B4-BE49-F238E27FC236}">
                <a16:creationId xmlns:a16="http://schemas.microsoft.com/office/drawing/2014/main" id="{C2EC6285-8744-4C67-B034-D3C08D7FB6FA}"/>
              </a:ext>
            </a:extLst>
          </p:cNvPr>
          <p:cNvSpPr/>
          <p:nvPr/>
        </p:nvSpPr>
        <p:spPr>
          <a:xfrm>
            <a:off x="7271812" y="2663174"/>
            <a:ext cx="792088" cy="1845946"/>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4826361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Grafik 7">
            <a:extLst>
              <a:ext uri="{FF2B5EF4-FFF2-40B4-BE49-F238E27FC236}">
                <a16:creationId xmlns:a16="http://schemas.microsoft.com/office/drawing/2014/main" id="{3ECDBFBB-3578-4F66-91E5-C291265AF25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7504" y="1828138"/>
            <a:ext cx="8631791" cy="4666181"/>
          </a:xfrm>
          <a:prstGeom prst="rect">
            <a:avLst/>
          </a:prstGeom>
        </p:spPr>
      </p:pic>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118</a:t>
            </a:fld>
            <a:endParaRPr lang="de-DE" dirty="0"/>
          </a:p>
        </p:txBody>
      </p:sp>
      <p:sp>
        <p:nvSpPr>
          <p:cNvPr id="5" name="Titel 4"/>
          <p:cNvSpPr>
            <a:spLocks noGrp="1"/>
          </p:cNvSpPr>
          <p:nvPr>
            <p:ph type="title"/>
          </p:nvPr>
        </p:nvSpPr>
        <p:spPr/>
        <p:txBody>
          <a:bodyPr>
            <a:normAutofit/>
          </a:bodyPr>
          <a:lstStyle/>
          <a:p>
            <a:r>
              <a:rPr lang="de-DE" dirty="0"/>
              <a:t>IC-KP2-2HB21 + IUH-F19x-V1 MF </a:t>
            </a:r>
            <a:r>
              <a:rPr lang="de-DE" dirty="0" err="1"/>
              <a:t>TwinCAT</a:t>
            </a:r>
            <a:r>
              <a:rPr lang="de-DE" dirty="0"/>
              <a:t> 3</a:t>
            </a:r>
          </a:p>
        </p:txBody>
      </p:sp>
      <p:sp>
        <p:nvSpPr>
          <p:cNvPr id="6" name="Inhaltsplatzhalter 5"/>
          <p:cNvSpPr>
            <a:spLocks noGrp="1"/>
          </p:cNvSpPr>
          <p:nvPr>
            <p:ph sz="quarter" idx="14"/>
          </p:nvPr>
        </p:nvSpPr>
        <p:spPr/>
        <p:txBody>
          <a:bodyPr/>
          <a:lstStyle/>
          <a:p>
            <a:pPr marL="0" indent="0">
              <a:buNone/>
            </a:pPr>
            <a:r>
              <a:rPr lang="de-DE" dirty="0"/>
              <a:t>Beispiel 10: Enhanced Write Words</a:t>
            </a:r>
          </a:p>
        </p:txBody>
      </p:sp>
      <p:sp>
        <p:nvSpPr>
          <p:cNvPr id="12" name="Rechteck 11">
            <a:extLst>
              <a:ext uri="{FF2B5EF4-FFF2-40B4-BE49-F238E27FC236}">
                <a16:creationId xmlns:a16="http://schemas.microsoft.com/office/drawing/2014/main" id="{84EB6058-94EE-45C7-B044-0D42F727F121}"/>
              </a:ext>
            </a:extLst>
          </p:cNvPr>
          <p:cNvSpPr/>
          <p:nvPr/>
        </p:nvSpPr>
        <p:spPr>
          <a:xfrm>
            <a:off x="404705" y="3660197"/>
            <a:ext cx="998943" cy="632898"/>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4" name="Rechteck 13">
            <a:extLst>
              <a:ext uri="{FF2B5EF4-FFF2-40B4-BE49-F238E27FC236}">
                <a16:creationId xmlns:a16="http://schemas.microsoft.com/office/drawing/2014/main" id="{F4F8E8F0-57DE-46C2-AC48-BCCE388010F9}"/>
              </a:ext>
            </a:extLst>
          </p:cNvPr>
          <p:cNvSpPr/>
          <p:nvPr/>
        </p:nvSpPr>
        <p:spPr>
          <a:xfrm>
            <a:off x="404705" y="4293550"/>
            <a:ext cx="1502999" cy="86364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cxnSp>
        <p:nvCxnSpPr>
          <p:cNvPr id="16" name="Gerade Verbindung mit Pfeil 15">
            <a:extLst>
              <a:ext uri="{FF2B5EF4-FFF2-40B4-BE49-F238E27FC236}">
                <a16:creationId xmlns:a16="http://schemas.microsoft.com/office/drawing/2014/main" id="{DF0A29D8-6931-4021-8E18-8C0264A103AF}"/>
              </a:ext>
            </a:extLst>
          </p:cNvPr>
          <p:cNvCxnSpPr>
            <a:cxnSpLocks/>
          </p:cNvCxnSpPr>
          <p:nvPr/>
        </p:nvCxnSpPr>
        <p:spPr>
          <a:xfrm flipH="1">
            <a:off x="899592" y="2924944"/>
            <a:ext cx="504056" cy="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8" name="Rechteck 17">
            <a:extLst>
              <a:ext uri="{FF2B5EF4-FFF2-40B4-BE49-F238E27FC236}">
                <a16:creationId xmlns:a16="http://schemas.microsoft.com/office/drawing/2014/main" id="{52A980EC-2F81-43C7-9C56-7079E26F80AD}"/>
              </a:ext>
            </a:extLst>
          </p:cNvPr>
          <p:cNvSpPr/>
          <p:nvPr/>
        </p:nvSpPr>
        <p:spPr>
          <a:xfrm>
            <a:off x="3491880" y="1828138"/>
            <a:ext cx="2088232" cy="59275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5" name="Rechteck 14">
            <a:extLst>
              <a:ext uri="{FF2B5EF4-FFF2-40B4-BE49-F238E27FC236}">
                <a16:creationId xmlns:a16="http://schemas.microsoft.com/office/drawing/2014/main" id="{B1E4AD9D-40CB-4A17-AF11-6ABE06684409}"/>
              </a:ext>
            </a:extLst>
          </p:cNvPr>
          <p:cNvSpPr/>
          <p:nvPr/>
        </p:nvSpPr>
        <p:spPr>
          <a:xfrm>
            <a:off x="1691920" y="2496017"/>
            <a:ext cx="720080" cy="74462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9" name="Interaktive Schaltfläche: Zur Startseite wechseln 18">
            <a:hlinkClick r:id="rId3" action="ppaction://hlinksldjump" highlightClick="1"/>
            <a:extLst>
              <a:ext uri="{FF2B5EF4-FFF2-40B4-BE49-F238E27FC236}">
                <a16:creationId xmlns:a16="http://schemas.microsoft.com/office/drawing/2014/main" id="{FFA59685-39A8-4100-A9D2-9202F0D05E3D}"/>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hteck 20">
            <a:extLst>
              <a:ext uri="{FF2B5EF4-FFF2-40B4-BE49-F238E27FC236}">
                <a16:creationId xmlns:a16="http://schemas.microsoft.com/office/drawing/2014/main" id="{C2EC6285-8744-4C67-B034-D3C08D7FB6FA}"/>
              </a:ext>
            </a:extLst>
          </p:cNvPr>
          <p:cNvSpPr/>
          <p:nvPr/>
        </p:nvSpPr>
        <p:spPr>
          <a:xfrm>
            <a:off x="6372200" y="2636911"/>
            <a:ext cx="720080" cy="1944217"/>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8021820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119</a:t>
            </a:fld>
            <a:endParaRPr lang="de-DE" dirty="0"/>
          </a:p>
        </p:txBody>
      </p:sp>
      <p:sp>
        <p:nvSpPr>
          <p:cNvPr id="5" name="Titel 4"/>
          <p:cNvSpPr>
            <a:spLocks noGrp="1"/>
          </p:cNvSpPr>
          <p:nvPr>
            <p:ph type="title"/>
          </p:nvPr>
        </p:nvSpPr>
        <p:spPr/>
        <p:txBody>
          <a:bodyPr>
            <a:normAutofit/>
          </a:bodyPr>
          <a:lstStyle/>
          <a:p>
            <a:r>
              <a:rPr lang="de-DE" dirty="0"/>
              <a:t>IC-KP2-2HB21 + IUH-F19x-V1 MF </a:t>
            </a:r>
            <a:r>
              <a:rPr lang="de-DE" dirty="0" err="1"/>
              <a:t>TwinCAT</a:t>
            </a:r>
            <a:r>
              <a:rPr lang="de-DE" dirty="0"/>
              <a:t> 3</a:t>
            </a:r>
          </a:p>
        </p:txBody>
      </p:sp>
      <p:sp>
        <p:nvSpPr>
          <p:cNvPr id="6" name="Inhaltsplatzhalter 5"/>
          <p:cNvSpPr>
            <a:spLocks noGrp="1"/>
          </p:cNvSpPr>
          <p:nvPr>
            <p:ph sz="quarter" idx="14"/>
          </p:nvPr>
        </p:nvSpPr>
        <p:spPr/>
        <p:txBody>
          <a:bodyPr/>
          <a:lstStyle/>
          <a:p>
            <a:pPr marL="0" indent="0">
              <a:buNone/>
            </a:pPr>
            <a:r>
              <a:rPr lang="de-DE" dirty="0"/>
              <a:t>Beispiel 11: Quit</a:t>
            </a:r>
          </a:p>
          <a:p>
            <a:pPr marL="285750" indent="-285750">
              <a:buFont typeface="Arial" panose="020B0604020202020204" pitchFamily="34" charset="0"/>
              <a:buChar char="•"/>
            </a:pPr>
            <a:r>
              <a:rPr lang="de-DE" sz="1400" b="0" dirty="0"/>
              <a:t>Abbruch aktiver Enhanced Befehle</a:t>
            </a:r>
          </a:p>
          <a:p>
            <a:pPr marL="285750" indent="-285750">
              <a:buFont typeface="Arial" panose="020B0604020202020204" pitchFamily="34" charset="0"/>
              <a:buChar char="•"/>
            </a:pPr>
            <a:r>
              <a:rPr lang="de-DE" sz="1400" b="0" dirty="0"/>
              <a:t>Start durch positive Flanke auf </a:t>
            </a:r>
            <a:r>
              <a:rPr lang="de-DE" sz="1400" b="0" dirty="0" err="1"/>
              <a:t>I_b_Quit</a:t>
            </a:r>
            <a:endParaRPr lang="de-DE" sz="1400" b="0" dirty="0"/>
          </a:p>
          <a:p>
            <a:pPr marL="0" indent="0">
              <a:buNone/>
            </a:pPr>
            <a:endParaRPr lang="de-DE" dirty="0"/>
          </a:p>
        </p:txBody>
      </p:sp>
      <p:sp>
        <p:nvSpPr>
          <p:cNvPr id="12" name="Textfeld 11"/>
          <p:cNvSpPr txBox="1"/>
          <p:nvPr/>
        </p:nvSpPr>
        <p:spPr>
          <a:xfrm>
            <a:off x="6516216" y="2492896"/>
            <a:ext cx="2520768" cy="1180699"/>
          </a:xfrm>
          <a:prstGeom prst="rect">
            <a:avLst/>
          </a:prstGeom>
          <a:noFill/>
          <a:ln>
            <a:solidFill>
              <a:schemeClr val="tx2"/>
            </a:solidFill>
          </a:ln>
        </p:spPr>
        <p:txBody>
          <a:bodyPr wrap="square" lIns="36000" tIns="36000" rIns="36000" bIns="36000" rtlCol="0">
            <a:spAutoFit/>
          </a:bodyPr>
          <a:lstStyle/>
          <a:p>
            <a:r>
              <a:rPr lang="de-DE" sz="900" dirty="0">
                <a:solidFill>
                  <a:schemeClr val="tx2"/>
                </a:solidFill>
              </a:rPr>
              <a:t>Start Ausführung Quit:</a:t>
            </a:r>
          </a:p>
          <a:p>
            <a:pPr marL="171450" indent="-171450">
              <a:buFont typeface="Arial" panose="020B0604020202020204" pitchFamily="34" charset="0"/>
              <a:buChar char="•"/>
            </a:pPr>
            <a:r>
              <a:rPr lang="de-DE" sz="900" dirty="0" err="1">
                <a:solidFill>
                  <a:schemeClr val="tx2"/>
                </a:solidFill>
                <a:sym typeface="Wingdings" panose="05000000000000000000" pitchFamily="2" charset="2"/>
              </a:rPr>
              <a:t>I_b_Quit</a:t>
            </a:r>
            <a:r>
              <a:rPr lang="de-DE" sz="900" dirty="0">
                <a:solidFill>
                  <a:schemeClr val="tx2"/>
                </a:solidFill>
                <a:sym typeface="Wingdings" panose="05000000000000000000" pitchFamily="2" charset="2"/>
              </a:rPr>
              <a:t>:= True  bei Signaländerung wird ein Quit Befehl ausgeführt und der aktive Lesebefehl wird abgebrochen</a:t>
            </a:r>
          </a:p>
          <a:p>
            <a:endParaRPr lang="de-DE" sz="900" dirty="0">
              <a:solidFill>
                <a:schemeClr val="tx2"/>
              </a:solidFill>
              <a:sym typeface="Wingdings" panose="05000000000000000000" pitchFamily="2" charset="2"/>
            </a:endParaRPr>
          </a:p>
          <a:p>
            <a:r>
              <a:rPr lang="de-DE" sz="900" dirty="0">
                <a:solidFill>
                  <a:schemeClr val="tx2"/>
                </a:solidFill>
                <a:sym typeface="Wingdings" panose="05000000000000000000" pitchFamily="2" charset="2"/>
              </a:rPr>
              <a:t>Quit ausgeführt:</a:t>
            </a:r>
          </a:p>
          <a:p>
            <a:pPr marL="171450" indent="-171450">
              <a:buFont typeface="Arial" panose="020B0604020202020204" pitchFamily="34" charset="0"/>
              <a:buChar char="•"/>
            </a:pPr>
            <a:r>
              <a:rPr lang="de-DE" sz="900" dirty="0" err="1">
                <a:solidFill>
                  <a:schemeClr val="tx2"/>
                </a:solidFill>
                <a:sym typeface="Wingdings" panose="05000000000000000000" pitchFamily="2" charset="2"/>
              </a:rPr>
              <a:t>O_b_Done</a:t>
            </a:r>
            <a:r>
              <a:rPr lang="de-DE" sz="900" dirty="0">
                <a:solidFill>
                  <a:schemeClr val="tx2"/>
                </a:solidFill>
                <a:sym typeface="Wingdings" panose="05000000000000000000" pitchFamily="2" charset="2"/>
              </a:rPr>
              <a:t> = True  Quit Befehl beendet</a:t>
            </a:r>
          </a:p>
          <a:p>
            <a:pPr marL="171450" indent="-171450">
              <a:buFont typeface="Arial" panose="020B0604020202020204" pitchFamily="34" charset="0"/>
              <a:buChar char="•"/>
            </a:pPr>
            <a:r>
              <a:rPr lang="de-DE" sz="900" dirty="0" err="1">
                <a:solidFill>
                  <a:schemeClr val="tx2"/>
                </a:solidFill>
                <a:sym typeface="Wingdings" panose="05000000000000000000" pitchFamily="2" charset="2"/>
              </a:rPr>
              <a:t>O_B_Status</a:t>
            </a:r>
            <a:r>
              <a:rPr lang="de-DE" sz="900" dirty="0">
                <a:solidFill>
                  <a:schemeClr val="tx2"/>
                </a:solidFill>
                <a:sym typeface="Wingdings" panose="05000000000000000000" pitchFamily="2" charset="2"/>
              </a:rPr>
              <a:t> = 16#00</a:t>
            </a:r>
          </a:p>
        </p:txBody>
      </p:sp>
      <p:sp>
        <p:nvSpPr>
          <p:cNvPr id="9" name="Interaktive Schaltfläche: Zur Startseite wechseln 8">
            <a:hlinkClick r:id="rId2" action="ppaction://hlinksldjump" highlightClick="1"/>
            <a:extLst>
              <a:ext uri="{FF2B5EF4-FFF2-40B4-BE49-F238E27FC236}">
                <a16:creationId xmlns:a16="http://schemas.microsoft.com/office/drawing/2014/main" id="{AF883BB5-AAF8-4CFF-9180-D6F36B435F30}"/>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Grafik 9">
            <a:extLst>
              <a:ext uri="{FF2B5EF4-FFF2-40B4-BE49-F238E27FC236}">
                <a16:creationId xmlns:a16="http://schemas.microsoft.com/office/drawing/2014/main" id="{8747D422-FD04-4DA3-ACDA-B92FD5BFBB3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7813" y="2455874"/>
            <a:ext cx="4015740" cy="4069080"/>
          </a:xfrm>
          <a:prstGeom prst="rect">
            <a:avLst/>
          </a:prstGeom>
        </p:spPr>
      </p:pic>
    </p:spTree>
    <p:extLst>
      <p:ext uri="{BB962C8B-B14F-4D97-AF65-F5344CB8AC3E}">
        <p14:creationId xmlns:p14="http://schemas.microsoft.com/office/powerpoint/2010/main" val="5431697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Grafik 8">
            <a:extLst>
              <a:ext uri="{FF2B5EF4-FFF2-40B4-BE49-F238E27FC236}">
                <a16:creationId xmlns:a16="http://schemas.microsoft.com/office/drawing/2014/main" id="{19A36A61-D510-4161-A4D3-47810E4C2A2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8810" y="2131805"/>
            <a:ext cx="6685437" cy="4388035"/>
          </a:xfrm>
          <a:prstGeom prst="rect">
            <a:avLst/>
          </a:prstGeom>
        </p:spPr>
      </p:pic>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12</a:t>
            </a:fld>
            <a:endParaRPr lang="de-DE" dirty="0"/>
          </a:p>
        </p:txBody>
      </p:sp>
      <p:sp>
        <p:nvSpPr>
          <p:cNvPr id="5" name="Titel 4"/>
          <p:cNvSpPr>
            <a:spLocks noGrp="1"/>
          </p:cNvSpPr>
          <p:nvPr>
            <p:ph type="title"/>
          </p:nvPr>
        </p:nvSpPr>
        <p:spPr/>
        <p:txBody>
          <a:bodyPr>
            <a:normAutofit/>
          </a:bodyPr>
          <a:lstStyle/>
          <a:p>
            <a:r>
              <a:rPr lang="de-DE" dirty="0"/>
              <a:t>IC-KP2-2HB21 + IUH-F19x-V1 MF TwinCAT 3</a:t>
            </a:r>
          </a:p>
        </p:txBody>
      </p:sp>
      <p:sp>
        <p:nvSpPr>
          <p:cNvPr id="6" name="Inhaltsplatzhalter 5"/>
          <p:cNvSpPr>
            <a:spLocks noGrp="1"/>
          </p:cNvSpPr>
          <p:nvPr>
            <p:ph sz="quarter" idx="14"/>
          </p:nvPr>
        </p:nvSpPr>
        <p:spPr>
          <a:xfrm>
            <a:off x="180000" y="1512000"/>
            <a:ext cx="8784000" cy="717365"/>
          </a:xfrm>
        </p:spPr>
        <p:txBody>
          <a:bodyPr/>
          <a:lstStyle/>
          <a:p>
            <a:pPr marL="0" indent="0">
              <a:buNone/>
            </a:pPr>
            <a:r>
              <a:rPr lang="de-DE" dirty="0"/>
              <a:t>Firmware Version auslesen</a:t>
            </a:r>
          </a:p>
          <a:p>
            <a:pPr marL="285750" indent="-285750">
              <a:buFont typeface="Arial" panose="020B0604020202020204" pitchFamily="34" charset="0"/>
              <a:buChar char="•"/>
            </a:pPr>
            <a:r>
              <a:rPr lang="de-DE" sz="1400" b="0" dirty="0"/>
              <a:t>Doppelklick auf Modul </a:t>
            </a:r>
            <a:r>
              <a:rPr lang="de-DE" sz="1400" b="0" dirty="0" err="1"/>
              <a:t>IDENTControl</a:t>
            </a:r>
            <a:r>
              <a:rPr lang="de-DE" sz="1400" b="0" dirty="0"/>
              <a:t> Compact </a:t>
            </a:r>
            <a:r>
              <a:rPr lang="de-DE" sz="1400" b="0" dirty="0">
                <a:sym typeface="Wingdings" panose="05000000000000000000" pitchFamily="2" charset="2"/>
              </a:rPr>
              <a:t> </a:t>
            </a:r>
            <a:r>
              <a:rPr lang="de-DE" sz="1400" b="0" dirty="0" err="1">
                <a:sym typeface="Wingdings" panose="05000000000000000000" pitchFamily="2" charset="2"/>
              </a:rPr>
              <a:t>CoE</a:t>
            </a:r>
            <a:r>
              <a:rPr lang="de-DE" sz="1400" b="0" dirty="0">
                <a:sym typeface="Wingdings" panose="05000000000000000000" pitchFamily="2" charset="2"/>
              </a:rPr>
              <a:t> - Online</a:t>
            </a:r>
            <a:endParaRPr lang="de-DE" sz="1400" b="0" dirty="0"/>
          </a:p>
        </p:txBody>
      </p:sp>
      <p:sp>
        <p:nvSpPr>
          <p:cNvPr id="7" name="Interaktive Schaltfläche: Zur Startseite wechseln 6">
            <a:hlinkClick r:id="rId3" action="ppaction://hlinksldjump" highlightClick="1"/>
            <a:extLst>
              <a:ext uri="{FF2B5EF4-FFF2-40B4-BE49-F238E27FC236}">
                <a16:creationId xmlns:a16="http://schemas.microsoft.com/office/drawing/2014/main" id="{1B9FAED0-4D72-4AAC-8CC0-9AECE1E2D0CF}"/>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hteck 23">
            <a:extLst>
              <a:ext uri="{FF2B5EF4-FFF2-40B4-BE49-F238E27FC236}">
                <a16:creationId xmlns:a16="http://schemas.microsoft.com/office/drawing/2014/main" id="{C726FC0D-42D5-4118-B34E-24851A02F3B1}"/>
              </a:ext>
            </a:extLst>
          </p:cNvPr>
          <p:cNvSpPr/>
          <p:nvPr/>
        </p:nvSpPr>
        <p:spPr>
          <a:xfrm>
            <a:off x="3479167" y="4014276"/>
            <a:ext cx="3325080" cy="2505564"/>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cxnSp>
        <p:nvCxnSpPr>
          <p:cNvPr id="25" name="Gerade Verbindung mit Pfeil 24">
            <a:extLst>
              <a:ext uri="{FF2B5EF4-FFF2-40B4-BE49-F238E27FC236}">
                <a16:creationId xmlns:a16="http://schemas.microsoft.com/office/drawing/2014/main" id="{6AD9D403-0748-46FB-ADCC-38E21E56169F}"/>
              </a:ext>
            </a:extLst>
          </p:cNvPr>
          <p:cNvCxnSpPr>
            <a:cxnSpLocks/>
          </p:cNvCxnSpPr>
          <p:nvPr/>
        </p:nvCxnSpPr>
        <p:spPr>
          <a:xfrm>
            <a:off x="180000" y="5944884"/>
            <a:ext cx="258563" cy="171233"/>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3" name="Gerade Verbindung mit Pfeil 12">
            <a:extLst>
              <a:ext uri="{FF2B5EF4-FFF2-40B4-BE49-F238E27FC236}">
                <a16:creationId xmlns:a16="http://schemas.microsoft.com/office/drawing/2014/main" id="{EFF1110E-9449-4EC0-AE51-6D9A92AFA59F}"/>
              </a:ext>
            </a:extLst>
          </p:cNvPr>
          <p:cNvCxnSpPr>
            <a:cxnSpLocks/>
          </p:cNvCxnSpPr>
          <p:nvPr/>
        </p:nvCxnSpPr>
        <p:spPr>
          <a:xfrm>
            <a:off x="5724128" y="3018025"/>
            <a:ext cx="258563" cy="171233"/>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205273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Grafik 8">
            <a:extLst>
              <a:ext uri="{FF2B5EF4-FFF2-40B4-BE49-F238E27FC236}">
                <a16:creationId xmlns:a16="http://schemas.microsoft.com/office/drawing/2014/main" id="{A303B757-4404-4533-A25D-03DB3B2150F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1470" y="1878248"/>
            <a:ext cx="3398170" cy="3871333"/>
          </a:xfrm>
          <a:prstGeom prst="rect">
            <a:avLst/>
          </a:prstGeom>
        </p:spPr>
      </p:pic>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120</a:t>
            </a:fld>
            <a:endParaRPr lang="de-DE" dirty="0"/>
          </a:p>
        </p:txBody>
      </p:sp>
      <p:sp>
        <p:nvSpPr>
          <p:cNvPr id="5" name="Titel 4"/>
          <p:cNvSpPr>
            <a:spLocks noGrp="1"/>
          </p:cNvSpPr>
          <p:nvPr>
            <p:ph type="title"/>
          </p:nvPr>
        </p:nvSpPr>
        <p:spPr/>
        <p:txBody>
          <a:bodyPr>
            <a:normAutofit/>
          </a:bodyPr>
          <a:lstStyle/>
          <a:p>
            <a:r>
              <a:rPr lang="de-DE" dirty="0"/>
              <a:t>IC-KP2-2HB21 + IUH-F19x-V1 MF </a:t>
            </a:r>
            <a:r>
              <a:rPr lang="de-DE" dirty="0" err="1"/>
              <a:t>TwinCAT</a:t>
            </a:r>
            <a:r>
              <a:rPr lang="de-DE" dirty="0"/>
              <a:t> 3</a:t>
            </a:r>
          </a:p>
        </p:txBody>
      </p:sp>
      <p:sp>
        <p:nvSpPr>
          <p:cNvPr id="6" name="Inhaltsplatzhalter 5"/>
          <p:cNvSpPr>
            <a:spLocks noGrp="1"/>
          </p:cNvSpPr>
          <p:nvPr>
            <p:ph sz="quarter" idx="14"/>
          </p:nvPr>
        </p:nvSpPr>
        <p:spPr/>
        <p:txBody>
          <a:bodyPr/>
          <a:lstStyle/>
          <a:p>
            <a:pPr marL="0" indent="0">
              <a:buNone/>
            </a:pPr>
            <a:r>
              <a:rPr lang="de-DE" dirty="0"/>
              <a:t>Beispiel 11: Quit</a:t>
            </a:r>
          </a:p>
        </p:txBody>
      </p:sp>
      <p:sp>
        <p:nvSpPr>
          <p:cNvPr id="15" name="Textfeld 14"/>
          <p:cNvSpPr txBox="1"/>
          <p:nvPr/>
        </p:nvSpPr>
        <p:spPr>
          <a:xfrm>
            <a:off x="3632418" y="1878249"/>
            <a:ext cx="5400112" cy="1384995"/>
          </a:xfrm>
          <a:prstGeom prst="rect">
            <a:avLst/>
          </a:prstGeom>
          <a:noFill/>
          <a:ln>
            <a:solidFill>
              <a:schemeClr val="tx2"/>
            </a:solidFill>
          </a:ln>
        </p:spPr>
        <p:txBody>
          <a:bodyPr wrap="square" rtlCol="0">
            <a:spAutoFit/>
          </a:bodyPr>
          <a:lstStyle/>
          <a:p>
            <a:r>
              <a:rPr lang="de-DE" sz="1200" dirty="0"/>
              <a:t>Ausgangsdatenfeld: Quit Befehl</a:t>
            </a:r>
          </a:p>
          <a:p>
            <a:r>
              <a:rPr lang="de-DE" sz="1200" dirty="0"/>
              <a:t>OUTDATA.OUTDATA[x]</a:t>
            </a:r>
          </a:p>
          <a:p>
            <a:r>
              <a:rPr lang="de-DE" sz="1200" dirty="0"/>
              <a:t>Ausgangsdatenfeld:</a:t>
            </a:r>
          </a:p>
          <a:p>
            <a:r>
              <a:rPr lang="de-DE" sz="1200" dirty="0"/>
              <a:t>OUTDATA[0] </a:t>
            </a:r>
            <a:r>
              <a:rPr lang="de-DE" sz="1200" dirty="0">
                <a:sym typeface="Wingdings" panose="05000000000000000000" pitchFamily="2" charset="2"/>
              </a:rPr>
              <a:t> Control Byte</a:t>
            </a:r>
          </a:p>
          <a:p>
            <a:r>
              <a:rPr lang="de-DE" sz="1200" dirty="0"/>
              <a:t>OUTDATA[1] </a:t>
            </a:r>
            <a:r>
              <a:rPr lang="de-DE" sz="1200" dirty="0">
                <a:sym typeface="Wingdings" panose="05000000000000000000" pitchFamily="2" charset="2"/>
              </a:rPr>
              <a:t> nicht verwendet</a:t>
            </a:r>
          </a:p>
          <a:p>
            <a:r>
              <a:rPr lang="de-DE" sz="1200" dirty="0"/>
              <a:t>OUTDATA[2] </a:t>
            </a:r>
            <a:r>
              <a:rPr lang="de-DE" sz="1200" dirty="0">
                <a:sym typeface="Wingdings" panose="05000000000000000000" pitchFamily="2" charset="2"/>
              </a:rPr>
              <a:t> Befehlscode; 16#02 = Quit Befehl</a:t>
            </a:r>
          </a:p>
          <a:p>
            <a:r>
              <a:rPr lang="de-DE" sz="1200" dirty="0"/>
              <a:t>OUTDATA[3]…[x] </a:t>
            </a:r>
            <a:r>
              <a:rPr lang="de-DE" sz="1200" dirty="0">
                <a:sym typeface="Wingdings" panose="05000000000000000000" pitchFamily="2" charset="2"/>
              </a:rPr>
              <a:t> nicht verwendet</a:t>
            </a:r>
          </a:p>
        </p:txBody>
      </p:sp>
      <p:sp>
        <p:nvSpPr>
          <p:cNvPr id="13" name="Rechteck 12"/>
          <p:cNvSpPr/>
          <p:nvPr/>
        </p:nvSpPr>
        <p:spPr>
          <a:xfrm>
            <a:off x="2771800" y="2420887"/>
            <a:ext cx="737840" cy="3328693"/>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 name="Interaktive Schaltfläche: Zur Startseite wechseln 9">
            <a:hlinkClick r:id="rId3" action="ppaction://hlinksldjump" highlightClick="1"/>
            <a:extLst>
              <a:ext uri="{FF2B5EF4-FFF2-40B4-BE49-F238E27FC236}">
                <a16:creationId xmlns:a16="http://schemas.microsoft.com/office/drawing/2014/main" id="{24EE69B3-284F-4E6D-A1A2-9F1C9260100A}"/>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6375298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Grafik 8">
            <a:extLst>
              <a:ext uri="{FF2B5EF4-FFF2-40B4-BE49-F238E27FC236}">
                <a16:creationId xmlns:a16="http://schemas.microsoft.com/office/drawing/2014/main" id="{CE50E3EF-5CF6-4AE9-8574-3E7EC5FA044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7504" y="1829059"/>
            <a:ext cx="8640960" cy="4656302"/>
          </a:xfrm>
          <a:prstGeom prst="rect">
            <a:avLst/>
          </a:prstGeom>
        </p:spPr>
      </p:pic>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121</a:t>
            </a:fld>
            <a:endParaRPr lang="de-DE" dirty="0"/>
          </a:p>
        </p:txBody>
      </p:sp>
      <p:sp>
        <p:nvSpPr>
          <p:cNvPr id="5" name="Titel 4"/>
          <p:cNvSpPr>
            <a:spLocks noGrp="1"/>
          </p:cNvSpPr>
          <p:nvPr>
            <p:ph type="title"/>
          </p:nvPr>
        </p:nvSpPr>
        <p:spPr/>
        <p:txBody>
          <a:bodyPr>
            <a:normAutofit/>
          </a:bodyPr>
          <a:lstStyle/>
          <a:p>
            <a:r>
              <a:rPr lang="de-DE" dirty="0"/>
              <a:t>IC-KP2-2HB21 + IUH-F19x-V1 MF </a:t>
            </a:r>
            <a:r>
              <a:rPr lang="de-DE" dirty="0" err="1"/>
              <a:t>TwinCAT</a:t>
            </a:r>
            <a:r>
              <a:rPr lang="de-DE" dirty="0"/>
              <a:t> 3</a:t>
            </a:r>
          </a:p>
        </p:txBody>
      </p:sp>
      <p:sp>
        <p:nvSpPr>
          <p:cNvPr id="6" name="Inhaltsplatzhalter 5"/>
          <p:cNvSpPr>
            <a:spLocks noGrp="1"/>
          </p:cNvSpPr>
          <p:nvPr>
            <p:ph sz="quarter" idx="14"/>
          </p:nvPr>
        </p:nvSpPr>
        <p:spPr/>
        <p:txBody>
          <a:bodyPr/>
          <a:lstStyle/>
          <a:p>
            <a:pPr marL="0" indent="0">
              <a:buNone/>
            </a:pPr>
            <a:r>
              <a:rPr lang="de-DE" dirty="0"/>
              <a:t>Beispiel 11: Quit</a:t>
            </a:r>
          </a:p>
        </p:txBody>
      </p:sp>
      <p:cxnSp>
        <p:nvCxnSpPr>
          <p:cNvPr id="16" name="Gerade Verbindung mit Pfeil 15">
            <a:extLst>
              <a:ext uri="{FF2B5EF4-FFF2-40B4-BE49-F238E27FC236}">
                <a16:creationId xmlns:a16="http://schemas.microsoft.com/office/drawing/2014/main" id="{DF0A29D8-6931-4021-8E18-8C0264A103AF}"/>
              </a:ext>
            </a:extLst>
          </p:cNvPr>
          <p:cNvCxnSpPr>
            <a:cxnSpLocks/>
          </p:cNvCxnSpPr>
          <p:nvPr/>
        </p:nvCxnSpPr>
        <p:spPr>
          <a:xfrm flipH="1">
            <a:off x="1619672" y="3933056"/>
            <a:ext cx="504056" cy="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8" name="Rechteck 17">
            <a:extLst>
              <a:ext uri="{FF2B5EF4-FFF2-40B4-BE49-F238E27FC236}">
                <a16:creationId xmlns:a16="http://schemas.microsoft.com/office/drawing/2014/main" id="{52A980EC-2F81-43C7-9C56-7079E26F80AD}"/>
              </a:ext>
            </a:extLst>
          </p:cNvPr>
          <p:cNvSpPr/>
          <p:nvPr/>
        </p:nvSpPr>
        <p:spPr>
          <a:xfrm>
            <a:off x="3419872" y="1829059"/>
            <a:ext cx="2088232" cy="591829"/>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 name="Interaktive Schaltfläche: Zur Startseite wechseln 9">
            <a:hlinkClick r:id="rId3" action="ppaction://hlinksldjump" highlightClick="1"/>
            <a:extLst>
              <a:ext uri="{FF2B5EF4-FFF2-40B4-BE49-F238E27FC236}">
                <a16:creationId xmlns:a16="http://schemas.microsoft.com/office/drawing/2014/main" id="{E5C24F88-C0D3-4593-A1DC-D0517C50711A}"/>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2772802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Grafik 12">
            <a:extLst>
              <a:ext uri="{FF2B5EF4-FFF2-40B4-BE49-F238E27FC236}">
                <a16:creationId xmlns:a16="http://schemas.microsoft.com/office/drawing/2014/main" id="{E887DD95-77B6-4266-A0D0-F5C379C4B193}"/>
              </a:ext>
            </a:extLst>
          </p:cNvPr>
          <p:cNvPicPr>
            <a:picLocks noChangeAspect="1"/>
          </p:cNvPicPr>
          <p:nvPr/>
        </p:nvPicPr>
        <p:blipFill rotWithShape="1">
          <a:blip r:embed="rId2">
            <a:extLst>
              <a:ext uri="{28A0092B-C50C-407E-A947-70E740481C1C}">
                <a14:useLocalDpi xmlns:a14="http://schemas.microsoft.com/office/drawing/2010/main" val="0"/>
              </a:ext>
            </a:extLst>
          </a:blip>
          <a:srcRect t="22862"/>
          <a:stretch/>
        </p:blipFill>
        <p:spPr>
          <a:xfrm>
            <a:off x="122385" y="3343183"/>
            <a:ext cx="5276850" cy="1432743"/>
          </a:xfrm>
          <a:prstGeom prst="rect">
            <a:avLst/>
          </a:prstGeom>
        </p:spPr>
      </p:pic>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122</a:t>
            </a:fld>
            <a:endParaRPr lang="de-DE" dirty="0"/>
          </a:p>
        </p:txBody>
      </p:sp>
      <p:sp>
        <p:nvSpPr>
          <p:cNvPr id="5" name="Titel 4"/>
          <p:cNvSpPr>
            <a:spLocks noGrp="1"/>
          </p:cNvSpPr>
          <p:nvPr>
            <p:ph type="title"/>
          </p:nvPr>
        </p:nvSpPr>
        <p:spPr/>
        <p:txBody>
          <a:bodyPr>
            <a:normAutofit/>
          </a:bodyPr>
          <a:lstStyle/>
          <a:p>
            <a:r>
              <a:rPr lang="de-DE" dirty="0"/>
              <a:t>IC-KP2-2HB21 + IUH-F19x-V1 MF </a:t>
            </a:r>
            <a:r>
              <a:rPr lang="de-DE" dirty="0" err="1"/>
              <a:t>TwinCAT</a:t>
            </a:r>
            <a:r>
              <a:rPr lang="de-DE" dirty="0"/>
              <a:t> 3</a:t>
            </a:r>
          </a:p>
        </p:txBody>
      </p:sp>
      <p:sp>
        <p:nvSpPr>
          <p:cNvPr id="6" name="Inhaltsplatzhalter 5"/>
          <p:cNvSpPr>
            <a:spLocks noGrp="1"/>
          </p:cNvSpPr>
          <p:nvPr>
            <p:ph sz="quarter" idx="14"/>
          </p:nvPr>
        </p:nvSpPr>
        <p:spPr/>
        <p:txBody>
          <a:bodyPr/>
          <a:lstStyle/>
          <a:p>
            <a:pPr marL="0" indent="0">
              <a:buNone/>
            </a:pPr>
            <a:r>
              <a:rPr lang="de-DE" dirty="0"/>
              <a:t>Beispiel 12: Special Command </a:t>
            </a:r>
            <a:r>
              <a:rPr lang="de-DE" dirty="0">
                <a:sym typeface="Wingdings" panose="05000000000000000000" pitchFamily="2" charset="2"/>
              </a:rPr>
              <a:t> Auslesen Sendeleistung</a:t>
            </a:r>
            <a:endParaRPr lang="de-DE" dirty="0"/>
          </a:p>
          <a:p>
            <a:pPr marL="285750" indent="-285750">
              <a:buFont typeface="Arial" panose="020B0604020202020204" pitchFamily="34" charset="0"/>
              <a:buChar char="•"/>
            </a:pPr>
            <a:r>
              <a:rPr lang="de-DE" sz="1400" b="0" dirty="0"/>
              <a:t>Es können alle Befehle ausgeführt werden, die nicht über die Eingangsparameter des Funktionsbausteins parametrierbar sind</a:t>
            </a:r>
          </a:p>
          <a:p>
            <a:pPr marL="285750" indent="-285750">
              <a:buFont typeface="Arial" panose="020B0604020202020204" pitchFamily="34" charset="0"/>
              <a:buChar char="•"/>
            </a:pPr>
            <a:r>
              <a:rPr lang="de-DE" sz="1400" b="0" dirty="0"/>
              <a:t>Ausführung aller durch die Auswerteeinheit unterstützte Befehle möglich</a:t>
            </a:r>
          </a:p>
          <a:p>
            <a:pPr marL="285750" indent="-285750">
              <a:buFont typeface="Arial" panose="020B0604020202020204" pitchFamily="34" charset="0"/>
              <a:buChar char="•"/>
            </a:pPr>
            <a:r>
              <a:rPr lang="de-DE" sz="1400" b="0" dirty="0"/>
              <a:t>Parametrierung Befehlstelegramm im Datenfeld SpecialCommand</a:t>
            </a:r>
          </a:p>
          <a:p>
            <a:pPr marL="285750" indent="-285750">
              <a:buFont typeface="Arial" panose="020B0604020202020204" pitchFamily="34" charset="0"/>
              <a:buChar char="•"/>
            </a:pPr>
            <a:r>
              <a:rPr lang="de-DE" sz="1400" b="0" dirty="0"/>
              <a:t>Start durch positive Flanke auf </a:t>
            </a:r>
            <a:r>
              <a:rPr lang="de-DE" sz="1400" b="0" dirty="0" err="1"/>
              <a:t>I_b_StartSpecialCommand</a:t>
            </a:r>
            <a:endParaRPr lang="de-DE" sz="1400" b="0" dirty="0"/>
          </a:p>
          <a:p>
            <a:pPr marL="0" indent="0">
              <a:buNone/>
            </a:pPr>
            <a:endParaRPr lang="de-DE" dirty="0"/>
          </a:p>
        </p:txBody>
      </p:sp>
      <p:cxnSp>
        <p:nvCxnSpPr>
          <p:cNvPr id="9" name="Gerade Verbindung mit Pfeil 8"/>
          <p:cNvCxnSpPr>
            <a:cxnSpLocks/>
            <a:stCxn id="14" idx="0"/>
          </p:cNvCxnSpPr>
          <p:nvPr/>
        </p:nvCxnSpPr>
        <p:spPr>
          <a:xfrm flipH="1" flipV="1">
            <a:off x="2339752" y="3501008"/>
            <a:ext cx="104076" cy="1344106"/>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0" name="Gerade Verbindung mit Pfeil 9"/>
          <p:cNvCxnSpPr>
            <a:cxnSpLocks/>
            <a:stCxn id="14" idx="0"/>
          </p:cNvCxnSpPr>
          <p:nvPr/>
        </p:nvCxnSpPr>
        <p:spPr>
          <a:xfrm flipV="1">
            <a:off x="2443828" y="4365104"/>
            <a:ext cx="1624116" cy="48001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1" name="Interaktive Schaltfläche: Zur Startseite wechseln 10">
            <a:hlinkClick r:id="rId3" action="ppaction://hlinksldjump" highlightClick="1"/>
            <a:extLst>
              <a:ext uri="{FF2B5EF4-FFF2-40B4-BE49-F238E27FC236}">
                <a16:creationId xmlns:a16="http://schemas.microsoft.com/office/drawing/2014/main" id="{A9631D64-BC51-4F98-B9A2-FA930908FB2E}"/>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feld 13">
            <a:extLst>
              <a:ext uri="{FF2B5EF4-FFF2-40B4-BE49-F238E27FC236}">
                <a16:creationId xmlns:a16="http://schemas.microsoft.com/office/drawing/2014/main" id="{82D63E68-AF43-4FF6-B2BF-4A0BAB7BF2C4}"/>
              </a:ext>
            </a:extLst>
          </p:cNvPr>
          <p:cNvSpPr txBox="1"/>
          <p:nvPr/>
        </p:nvSpPr>
        <p:spPr>
          <a:xfrm>
            <a:off x="99631" y="4845114"/>
            <a:ext cx="4688393" cy="1457698"/>
          </a:xfrm>
          <a:prstGeom prst="rect">
            <a:avLst/>
          </a:prstGeom>
          <a:noFill/>
          <a:ln>
            <a:solidFill>
              <a:schemeClr val="tx2"/>
            </a:solidFill>
          </a:ln>
        </p:spPr>
        <p:txBody>
          <a:bodyPr wrap="square" lIns="36000" tIns="36000" rIns="36000" bIns="36000" rtlCol="0">
            <a:spAutoFit/>
          </a:bodyPr>
          <a:lstStyle/>
          <a:p>
            <a:r>
              <a:rPr lang="de-DE" sz="900" dirty="0">
                <a:solidFill>
                  <a:schemeClr val="tx2"/>
                </a:solidFill>
              </a:rPr>
              <a:t>Start SpecialCommand und erfolgreich beendet:</a:t>
            </a:r>
          </a:p>
          <a:p>
            <a:r>
              <a:rPr lang="de-DE" sz="900" dirty="0" err="1">
                <a:solidFill>
                  <a:schemeClr val="tx2"/>
                </a:solidFill>
                <a:sym typeface="Wingdings" panose="05000000000000000000" pitchFamily="2" charset="2"/>
              </a:rPr>
              <a:t>I_b_SingleEnhanced</a:t>
            </a:r>
            <a:r>
              <a:rPr lang="de-DE" sz="900" dirty="0">
                <a:solidFill>
                  <a:schemeClr val="tx2"/>
                </a:solidFill>
                <a:sym typeface="Wingdings" panose="05000000000000000000" pitchFamily="2" charset="2"/>
              </a:rPr>
              <a:t> 	:= False (nicht relevant)</a:t>
            </a:r>
            <a:endParaRPr lang="de-DE" sz="900" dirty="0">
              <a:solidFill>
                <a:schemeClr val="tx2"/>
              </a:solidFill>
            </a:endParaRPr>
          </a:p>
          <a:p>
            <a:r>
              <a:rPr lang="de-DE" sz="900" dirty="0">
                <a:solidFill>
                  <a:schemeClr val="tx2"/>
                </a:solidFill>
              </a:rPr>
              <a:t>I_b_UserMemory_UID 	:= False (nicht relevant)</a:t>
            </a:r>
          </a:p>
          <a:p>
            <a:r>
              <a:rPr lang="de-DE" sz="900" dirty="0" err="1">
                <a:solidFill>
                  <a:schemeClr val="tx2"/>
                </a:solidFill>
                <a:sym typeface="Wingdings" panose="05000000000000000000" pitchFamily="2" charset="2"/>
              </a:rPr>
              <a:t>I_b_EPC</a:t>
            </a:r>
            <a:r>
              <a:rPr lang="de-DE" sz="900" dirty="0">
                <a:solidFill>
                  <a:schemeClr val="tx2"/>
                </a:solidFill>
                <a:sym typeface="Wingdings" panose="05000000000000000000" pitchFamily="2" charset="2"/>
              </a:rPr>
              <a:t> 		:= False (nicht relevant)</a:t>
            </a:r>
          </a:p>
          <a:p>
            <a:r>
              <a:rPr lang="de-DE" sz="900" dirty="0" err="1">
                <a:solidFill>
                  <a:schemeClr val="tx2"/>
                </a:solidFill>
                <a:sym typeface="Wingdings" panose="05000000000000000000" pitchFamily="2" charset="2"/>
              </a:rPr>
              <a:t>I_b_StartSpecialCommand</a:t>
            </a:r>
            <a:r>
              <a:rPr lang="de-DE" sz="900" dirty="0">
                <a:solidFill>
                  <a:schemeClr val="tx2"/>
                </a:solidFill>
                <a:sym typeface="Wingdings" panose="05000000000000000000" pitchFamily="2" charset="2"/>
              </a:rPr>
              <a:t>	:= True (Start Befehlsübertragung mit positiver Flanke)</a:t>
            </a:r>
          </a:p>
          <a:p>
            <a:r>
              <a:rPr lang="de-DE" sz="900" dirty="0">
                <a:solidFill>
                  <a:schemeClr val="tx2"/>
                </a:solidFill>
                <a:sym typeface="Wingdings" panose="05000000000000000000" pitchFamily="2" charset="2"/>
              </a:rPr>
              <a:t>O_b_Busy		= False (kein Befehl aktiv)</a:t>
            </a:r>
          </a:p>
          <a:p>
            <a:r>
              <a:rPr lang="de-DE" sz="900" dirty="0">
                <a:solidFill>
                  <a:schemeClr val="tx2"/>
                </a:solidFill>
                <a:sym typeface="Wingdings" panose="05000000000000000000" pitchFamily="2" charset="2"/>
              </a:rPr>
              <a:t>O_b_Done 		= True</a:t>
            </a:r>
          </a:p>
          <a:p>
            <a:r>
              <a:rPr lang="de-DE" sz="900" dirty="0">
                <a:solidFill>
                  <a:schemeClr val="tx2"/>
                </a:solidFill>
                <a:sym typeface="Wingdings" panose="05000000000000000000" pitchFamily="2" charset="2"/>
              </a:rPr>
              <a:t>O_b_Finish 		= True</a:t>
            </a:r>
          </a:p>
          <a:p>
            <a:r>
              <a:rPr lang="de-DE" sz="900" dirty="0">
                <a:solidFill>
                  <a:schemeClr val="tx2"/>
                </a:solidFill>
                <a:sym typeface="Wingdings" panose="05000000000000000000" pitchFamily="2" charset="2"/>
              </a:rPr>
              <a:t>O_b_NoDataCarrier	= False</a:t>
            </a:r>
          </a:p>
          <a:p>
            <a:r>
              <a:rPr lang="de-DE" sz="900" dirty="0">
                <a:solidFill>
                  <a:schemeClr val="tx2"/>
                </a:solidFill>
                <a:sym typeface="Wingdings" panose="05000000000000000000" pitchFamily="2" charset="2"/>
              </a:rPr>
              <a:t>O_b_Error		= False</a:t>
            </a:r>
          </a:p>
        </p:txBody>
      </p:sp>
    </p:spTree>
    <p:extLst>
      <p:ext uri="{BB962C8B-B14F-4D97-AF65-F5344CB8AC3E}">
        <p14:creationId xmlns:p14="http://schemas.microsoft.com/office/powerpoint/2010/main" val="33699423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Grafik 7">
            <a:extLst>
              <a:ext uri="{FF2B5EF4-FFF2-40B4-BE49-F238E27FC236}">
                <a16:creationId xmlns:a16="http://schemas.microsoft.com/office/drawing/2014/main" id="{974E4646-1A7E-41E3-ACFF-74B03BE5C57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4232" y="1845528"/>
            <a:ext cx="3539102" cy="3491276"/>
          </a:xfrm>
          <a:prstGeom prst="rect">
            <a:avLst/>
          </a:prstGeom>
        </p:spPr>
      </p:pic>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123</a:t>
            </a:fld>
            <a:endParaRPr lang="de-DE" dirty="0"/>
          </a:p>
        </p:txBody>
      </p:sp>
      <p:sp>
        <p:nvSpPr>
          <p:cNvPr id="5" name="Titel 4"/>
          <p:cNvSpPr>
            <a:spLocks noGrp="1"/>
          </p:cNvSpPr>
          <p:nvPr>
            <p:ph type="title"/>
          </p:nvPr>
        </p:nvSpPr>
        <p:spPr/>
        <p:txBody>
          <a:bodyPr>
            <a:normAutofit/>
          </a:bodyPr>
          <a:lstStyle/>
          <a:p>
            <a:r>
              <a:rPr lang="de-DE" dirty="0"/>
              <a:t>IC-KP2-2HB21 + IUH-F19x-V1 MF </a:t>
            </a:r>
            <a:r>
              <a:rPr lang="de-DE" dirty="0" err="1"/>
              <a:t>TwinCAT</a:t>
            </a:r>
            <a:r>
              <a:rPr lang="de-DE" dirty="0"/>
              <a:t> 3</a:t>
            </a:r>
          </a:p>
        </p:txBody>
      </p:sp>
      <p:sp>
        <p:nvSpPr>
          <p:cNvPr id="6" name="Inhaltsplatzhalter 5"/>
          <p:cNvSpPr>
            <a:spLocks noGrp="1"/>
          </p:cNvSpPr>
          <p:nvPr>
            <p:ph sz="quarter" idx="14"/>
          </p:nvPr>
        </p:nvSpPr>
        <p:spPr/>
        <p:txBody>
          <a:bodyPr/>
          <a:lstStyle/>
          <a:p>
            <a:pPr marL="0" indent="0">
              <a:buNone/>
            </a:pPr>
            <a:r>
              <a:rPr lang="de-DE" dirty="0"/>
              <a:t>Beispiel 12: Special Command </a:t>
            </a:r>
            <a:r>
              <a:rPr lang="de-DE" dirty="0">
                <a:sym typeface="Wingdings" panose="05000000000000000000" pitchFamily="2" charset="2"/>
              </a:rPr>
              <a:t> Auslesen Sendeleistung</a:t>
            </a:r>
            <a:endParaRPr lang="de-DE" dirty="0"/>
          </a:p>
          <a:p>
            <a:pPr marL="0" indent="0">
              <a:buNone/>
            </a:pPr>
            <a:endParaRPr lang="de-DE" dirty="0"/>
          </a:p>
        </p:txBody>
      </p:sp>
      <p:sp>
        <p:nvSpPr>
          <p:cNvPr id="12" name="Textfeld 11"/>
          <p:cNvSpPr txBox="1"/>
          <p:nvPr/>
        </p:nvSpPr>
        <p:spPr>
          <a:xfrm>
            <a:off x="3779913" y="1845528"/>
            <a:ext cx="5184088" cy="2462213"/>
          </a:xfrm>
          <a:prstGeom prst="rect">
            <a:avLst/>
          </a:prstGeom>
          <a:noFill/>
          <a:ln>
            <a:solidFill>
              <a:schemeClr val="tx2"/>
            </a:solidFill>
          </a:ln>
        </p:spPr>
        <p:txBody>
          <a:bodyPr wrap="square" rtlCol="0">
            <a:spAutoFit/>
          </a:bodyPr>
          <a:lstStyle/>
          <a:p>
            <a:r>
              <a:rPr lang="de-DE" sz="1400" dirty="0"/>
              <a:t>Konfiguration frei definierbarer Befehl:</a:t>
            </a:r>
          </a:p>
          <a:p>
            <a:pPr marL="285750" indent="-285750">
              <a:buFont typeface="Arial" panose="020B0604020202020204" pitchFamily="34" charset="0"/>
              <a:buChar char="•"/>
            </a:pPr>
            <a:r>
              <a:rPr lang="de-DE" sz="1400" dirty="0"/>
              <a:t>Zuweisung vor Beginn der Befehlsausführung in das Datenfeld SpecialCommand</a:t>
            </a:r>
          </a:p>
          <a:p>
            <a:pPr marL="285750" indent="-285750">
              <a:buFont typeface="Arial" panose="020B0604020202020204" pitchFamily="34" charset="0"/>
              <a:buChar char="•"/>
            </a:pPr>
            <a:r>
              <a:rPr lang="de-DE" sz="1400" dirty="0"/>
              <a:t>Zuweisung innerhalb des DB Head1Data.SpecialCommand.SpecialCommand[x]</a:t>
            </a:r>
          </a:p>
          <a:p>
            <a:pPr marL="285750" indent="-285750">
              <a:buFont typeface="Arial" panose="020B0604020202020204" pitchFamily="34" charset="0"/>
              <a:buChar char="•"/>
            </a:pPr>
            <a:r>
              <a:rPr lang="de-DE" sz="1400" dirty="0"/>
              <a:t>Byte[0] </a:t>
            </a:r>
            <a:r>
              <a:rPr lang="de-DE" sz="1400" dirty="0">
                <a:sym typeface="Wingdings" panose="05000000000000000000" pitchFamily="2" charset="2"/>
              </a:rPr>
              <a:t> Befehlscode; 16#BE = Befehl Read Parameter</a:t>
            </a:r>
          </a:p>
          <a:p>
            <a:pPr marL="285750" indent="-285750">
              <a:buFont typeface="Arial" panose="020B0604020202020204" pitchFamily="34" charset="0"/>
              <a:buChar char="•"/>
            </a:pPr>
            <a:r>
              <a:rPr lang="de-DE" sz="1400" dirty="0"/>
              <a:t>Byte[1]…[2] </a:t>
            </a:r>
            <a:r>
              <a:rPr lang="de-DE" sz="1400" dirty="0">
                <a:sym typeface="Wingdings" panose="05000000000000000000" pitchFamily="2" charset="2"/>
              </a:rPr>
              <a:t> nicht verwendet</a:t>
            </a:r>
          </a:p>
          <a:p>
            <a:pPr marL="285750" indent="-285750">
              <a:buFont typeface="Arial" panose="020B0604020202020204" pitchFamily="34" charset="0"/>
              <a:buChar char="•"/>
            </a:pPr>
            <a:r>
              <a:rPr lang="de-DE" sz="1400" dirty="0"/>
              <a:t>Byte[3] </a:t>
            </a:r>
            <a:r>
              <a:rPr lang="de-DE" sz="1400" dirty="0">
                <a:sym typeface="Wingdings" panose="05000000000000000000" pitchFamily="2" charset="2"/>
              </a:rPr>
              <a:t> System Code; 16#55 = U = System U</a:t>
            </a:r>
          </a:p>
          <a:p>
            <a:pPr marL="285750" indent="-285750">
              <a:buFont typeface="Arial" panose="020B0604020202020204" pitchFamily="34" charset="0"/>
              <a:buChar char="•"/>
            </a:pPr>
            <a:r>
              <a:rPr lang="de-DE" sz="1400" dirty="0"/>
              <a:t>Byte[4]…[5] </a:t>
            </a:r>
            <a:r>
              <a:rPr lang="de-DE" sz="1400" dirty="0">
                <a:sym typeface="Wingdings" panose="05000000000000000000" pitchFamily="2" charset="2"/>
              </a:rPr>
              <a:t> Parameterkennzeichen; 16#5054 = PT = Sendeleistung</a:t>
            </a:r>
          </a:p>
          <a:p>
            <a:pPr marL="285750" indent="-285750">
              <a:buFont typeface="Arial" panose="020B0604020202020204" pitchFamily="34" charset="0"/>
              <a:buChar char="•"/>
            </a:pPr>
            <a:r>
              <a:rPr lang="de-DE" sz="1400" dirty="0"/>
              <a:t>Byte[6]…[7] </a:t>
            </a:r>
            <a:r>
              <a:rPr lang="de-DE" sz="1400" dirty="0">
                <a:sym typeface="Wingdings" panose="05000000000000000000" pitchFamily="2" charset="2"/>
              </a:rPr>
              <a:t> Länge Parameter</a:t>
            </a:r>
          </a:p>
        </p:txBody>
      </p:sp>
      <p:sp>
        <p:nvSpPr>
          <p:cNvPr id="9" name="Rechteck 8"/>
          <p:cNvSpPr/>
          <p:nvPr/>
        </p:nvSpPr>
        <p:spPr>
          <a:xfrm>
            <a:off x="2915816" y="2348880"/>
            <a:ext cx="707518" cy="2987924"/>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 name="Interaktive Schaltfläche: Zur Startseite wechseln 9">
            <a:hlinkClick r:id="rId3" action="ppaction://hlinksldjump" highlightClick="1"/>
            <a:extLst>
              <a:ext uri="{FF2B5EF4-FFF2-40B4-BE49-F238E27FC236}">
                <a16:creationId xmlns:a16="http://schemas.microsoft.com/office/drawing/2014/main" id="{06BCCA76-3196-42EC-B540-1759976E69B1}"/>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293108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Grafik 7">
            <a:extLst>
              <a:ext uri="{FF2B5EF4-FFF2-40B4-BE49-F238E27FC236}">
                <a16:creationId xmlns:a16="http://schemas.microsoft.com/office/drawing/2014/main" id="{7E125481-48A6-4D89-B670-97C57071A8C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5746" y="1840593"/>
            <a:ext cx="5114326" cy="4621899"/>
          </a:xfrm>
          <a:prstGeom prst="rect">
            <a:avLst/>
          </a:prstGeom>
        </p:spPr>
      </p:pic>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124</a:t>
            </a:fld>
            <a:endParaRPr lang="de-DE" dirty="0"/>
          </a:p>
        </p:txBody>
      </p:sp>
      <p:sp>
        <p:nvSpPr>
          <p:cNvPr id="5" name="Titel 4"/>
          <p:cNvSpPr>
            <a:spLocks noGrp="1"/>
          </p:cNvSpPr>
          <p:nvPr>
            <p:ph type="title"/>
          </p:nvPr>
        </p:nvSpPr>
        <p:spPr/>
        <p:txBody>
          <a:bodyPr>
            <a:normAutofit/>
          </a:bodyPr>
          <a:lstStyle/>
          <a:p>
            <a:r>
              <a:rPr lang="de-DE" dirty="0"/>
              <a:t>IC-KP2-2HB21 + IUH-F19x-V1 MF </a:t>
            </a:r>
            <a:r>
              <a:rPr lang="de-DE" dirty="0" err="1"/>
              <a:t>TwinCAT</a:t>
            </a:r>
            <a:r>
              <a:rPr lang="de-DE" dirty="0"/>
              <a:t> 3</a:t>
            </a:r>
          </a:p>
        </p:txBody>
      </p:sp>
      <p:sp>
        <p:nvSpPr>
          <p:cNvPr id="6" name="Inhaltsplatzhalter 5"/>
          <p:cNvSpPr>
            <a:spLocks noGrp="1"/>
          </p:cNvSpPr>
          <p:nvPr>
            <p:ph sz="quarter" idx="14"/>
          </p:nvPr>
        </p:nvSpPr>
        <p:spPr/>
        <p:txBody>
          <a:bodyPr/>
          <a:lstStyle/>
          <a:p>
            <a:pPr marL="0" indent="0">
              <a:buNone/>
            </a:pPr>
            <a:r>
              <a:rPr lang="de-DE" dirty="0"/>
              <a:t>Beispiel 12: Special Command </a:t>
            </a:r>
            <a:r>
              <a:rPr lang="de-DE" dirty="0">
                <a:sym typeface="Wingdings" panose="05000000000000000000" pitchFamily="2" charset="2"/>
              </a:rPr>
              <a:t> Auslesen Sendeleistung</a:t>
            </a:r>
            <a:endParaRPr lang="de-DE" dirty="0"/>
          </a:p>
        </p:txBody>
      </p:sp>
      <p:sp>
        <p:nvSpPr>
          <p:cNvPr id="13" name="Textfeld 12"/>
          <p:cNvSpPr txBox="1"/>
          <p:nvPr/>
        </p:nvSpPr>
        <p:spPr>
          <a:xfrm>
            <a:off x="5294326" y="1840594"/>
            <a:ext cx="3669674" cy="3754874"/>
          </a:xfrm>
          <a:prstGeom prst="rect">
            <a:avLst/>
          </a:prstGeom>
          <a:noFill/>
          <a:ln>
            <a:solidFill>
              <a:schemeClr val="tx2"/>
            </a:solidFill>
          </a:ln>
        </p:spPr>
        <p:txBody>
          <a:bodyPr wrap="square" rtlCol="0">
            <a:spAutoFit/>
          </a:bodyPr>
          <a:lstStyle/>
          <a:p>
            <a:r>
              <a:rPr lang="de-DE" sz="1400" dirty="0"/>
              <a:t>SpecialCommand:</a:t>
            </a:r>
          </a:p>
          <a:p>
            <a:pPr marL="285750" indent="-285750">
              <a:buFont typeface="Arial" panose="020B0604020202020204" pitchFamily="34" charset="0"/>
              <a:buChar char="•"/>
            </a:pPr>
            <a:r>
              <a:rPr lang="de-DE" sz="1400" dirty="0"/>
              <a:t>Start über Flanke positiv auf </a:t>
            </a:r>
            <a:r>
              <a:rPr lang="de-DE" sz="1400" dirty="0" err="1"/>
              <a:t>IO_b_StartSpecialCommand</a:t>
            </a:r>
            <a:endParaRPr lang="de-DE" sz="1400" dirty="0"/>
          </a:p>
          <a:p>
            <a:pPr marL="285750" indent="-285750">
              <a:buFont typeface="Arial" panose="020B0604020202020204" pitchFamily="34" charset="0"/>
              <a:buChar char="•"/>
            </a:pPr>
            <a:r>
              <a:rPr lang="de-DE" sz="1400" dirty="0"/>
              <a:t>Rücksetzen Eingang </a:t>
            </a:r>
            <a:r>
              <a:rPr lang="de-DE" sz="1400" dirty="0" err="1"/>
              <a:t>IO_b_StartSpecialCommand</a:t>
            </a:r>
            <a:r>
              <a:rPr lang="de-DE" sz="1400" dirty="0"/>
              <a:t> nach mindesten einen Zyklus</a:t>
            </a:r>
          </a:p>
          <a:p>
            <a:pPr marL="285750" indent="-285750">
              <a:buFont typeface="Arial" panose="020B0604020202020204" pitchFamily="34" charset="0"/>
              <a:buChar char="•"/>
            </a:pPr>
            <a:r>
              <a:rPr lang="de-DE" sz="1400" dirty="0"/>
              <a:t>O_b_Done = True</a:t>
            </a:r>
          </a:p>
          <a:p>
            <a:pPr marL="285750" indent="-285750">
              <a:buFont typeface="Arial" panose="020B0604020202020204" pitchFamily="34" charset="0"/>
              <a:buChar char="•"/>
            </a:pPr>
            <a:r>
              <a:rPr lang="de-DE" sz="1400" dirty="0"/>
              <a:t>O_b_Finish = True</a:t>
            </a:r>
          </a:p>
          <a:p>
            <a:pPr marL="285750" indent="-285750">
              <a:buFont typeface="Arial" panose="020B0604020202020204" pitchFamily="34" charset="0"/>
              <a:buChar char="•"/>
            </a:pPr>
            <a:r>
              <a:rPr lang="de-DE" sz="1400" dirty="0"/>
              <a:t>O_B_Status = 16#00</a:t>
            </a:r>
          </a:p>
          <a:p>
            <a:pPr marL="285750" indent="-285750">
              <a:buFont typeface="Arial" panose="020B0604020202020204" pitchFamily="34" charset="0"/>
              <a:buChar char="•"/>
            </a:pPr>
            <a:r>
              <a:rPr lang="de-DE" sz="1400" dirty="0" err="1"/>
              <a:t>O_B_ReplyCounter</a:t>
            </a:r>
            <a:r>
              <a:rPr lang="de-DE" sz="1400" dirty="0"/>
              <a:t> wurde erhöht</a:t>
            </a:r>
          </a:p>
          <a:p>
            <a:pPr marL="285750" indent="-285750">
              <a:buFont typeface="Arial" panose="020B0604020202020204" pitchFamily="34" charset="0"/>
              <a:buChar char="•"/>
            </a:pPr>
            <a:endParaRPr lang="de-DE" sz="1400" dirty="0"/>
          </a:p>
          <a:p>
            <a:pPr marL="285750" indent="-285750">
              <a:buFont typeface="Arial" panose="020B0604020202020204" pitchFamily="34" charset="0"/>
              <a:buChar char="•"/>
            </a:pPr>
            <a:r>
              <a:rPr lang="de-DE" sz="1400" dirty="0"/>
              <a:t>Enthält der Status einen Wert 16#04 (Parameterfehler), so ist der Befehl </a:t>
            </a:r>
            <a:r>
              <a:rPr lang="de-DE" sz="1400"/>
              <a:t>falsch parametriert</a:t>
            </a:r>
            <a:endParaRPr lang="de-DE" sz="1400" dirty="0"/>
          </a:p>
          <a:p>
            <a:pPr marL="285750" indent="-285750">
              <a:buFont typeface="Arial" panose="020B0604020202020204" pitchFamily="34" charset="0"/>
              <a:buChar char="•"/>
            </a:pPr>
            <a:r>
              <a:rPr lang="de-DE" sz="1400" dirty="0"/>
              <a:t>Enthält der Status einen Wert 16#06 (kein Kopf), so ist an diesem Kanal kein RFID-Kopf angeschlossen</a:t>
            </a:r>
          </a:p>
        </p:txBody>
      </p:sp>
      <p:sp>
        <p:nvSpPr>
          <p:cNvPr id="9" name="Interaktive Schaltfläche: Zur Startseite wechseln 8">
            <a:hlinkClick r:id="rId3" action="ppaction://hlinksldjump" highlightClick="1"/>
            <a:extLst>
              <a:ext uri="{FF2B5EF4-FFF2-40B4-BE49-F238E27FC236}">
                <a16:creationId xmlns:a16="http://schemas.microsoft.com/office/drawing/2014/main" id="{91165036-A2D5-4645-B1DC-A524AD09F3EA}"/>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6563813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Grafik 7">
            <a:extLst>
              <a:ext uri="{FF2B5EF4-FFF2-40B4-BE49-F238E27FC236}">
                <a16:creationId xmlns:a16="http://schemas.microsoft.com/office/drawing/2014/main" id="{38D27781-4774-4806-91E5-F4D065D8912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7504" y="1861500"/>
            <a:ext cx="4475270" cy="4303804"/>
          </a:xfrm>
          <a:prstGeom prst="rect">
            <a:avLst/>
          </a:prstGeom>
        </p:spPr>
      </p:pic>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125</a:t>
            </a:fld>
            <a:endParaRPr lang="de-DE" dirty="0"/>
          </a:p>
        </p:txBody>
      </p:sp>
      <p:sp>
        <p:nvSpPr>
          <p:cNvPr id="5" name="Titel 4"/>
          <p:cNvSpPr>
            <a:spLocks noGrp="1"/>
          </p:cNvSpPr>
          <p:nvPr>
            <p:ph type="title"/>
          </p:nvPr>
        </p:nvSpPr>
        <p:spPr/>
        <p:txBody>
          <a:bodyPr>
            <a:normAutofit/>
          </a:bodyPr>
          <a:lstStyle/>
          <a:p>
            <a:r>
              <a:rPr lang="de-DE" dirty="0"/>
              <a:t>IC-KP2-2HB21 + IUH-F19x-V1 MF </a:t>
            </a:r>
            <a:r>
              <a:rPr lang="de-DE" dirty="0" err="1"/>
              <a:t>TwinCAT</a:t>
            </a:r>
            <a:r>
              <a:rPr lang="de-DE" dirty="0"/>
              <a:t> 3</a:t>
            </a:r>
          </a:p>
        </p:txBody>
      </p:sp>
      <p:sp>
        <p:nvSpPr>
          <p:cNvPr id="6" name="Inhaltsplatzhalter 5"/>
          <p:cNvSpPr>
            <a:spLocks noGrp="1"/>
          </p:cNvSpPr>
          <p:nvPr>
            <p:ph sz="quarter" idx="14"/>
          </p:nvPr>
        </p:nvSpPr>
        <p:spPr/>
        <p:txBody>
          <a:bodyPr/>
          <a:lstStyle/>
          <a:p>
            <a:pPr marL="0" indent="0">
              <a:buNone/>
            </a:pPr>
            <a:r>
              <a:rPr lang="de-DE" dirty="0"/>
              <a:t>Beispiel 12: Special Command </a:t>
            </a:r>
            <a:r>
              <a:rPr lang="de-DE" dirty="0">
                <a:sym typeface="Wingdings" panose="05000000000000000000" pitchFamily="2" charset="2"/>
              </a:rPr>
              <a:t> Auslesen Sendeleistung</a:t>
            </a:r>
            <a:endParaRPr lang="de-DE" dirty="0"/>
          </a:p>
          <a:p>
            <a:pPr marL="0" indent="0">
              <a:buNone/>
            </a:pPr>
            <a:endParaRPr lang="de-DE" dirty="0"/>
          </a:p>
        </p:txBody>
      </p:sp>
      <p:sp>
        <p:nvSpPr>
          <p:cNvPr id="15" name="Textfeld 14"/>
          <p:cNvSpPr txBox="1"/>
          <p:nvPr/>
        </p:nvSpPr>
        <p:spPr>
          <a:xfrm>
            <a:off x="4655448" y="1859340"/>
            <a:ext cx="4320000" cy="2308324"/>
          </a:xfrm>
          <a:prstGeom prst="rect">
            <a:avLst/>
          </a:prstGeom>
          <a:noFill/>
          <a:ln>
            <a:solidFill>
              <a:schemeClr val="tx2"/>
            </a:solidFill>
          </a:ln>
        </p:spPr>
        <p:txBody>
          <a:bodyPr wrap="square" rtlCol="0">
            <a:spAutoFit/>
          </a:bodyPr>
          <a:lstStyle/>
          <a:p>
            <a:r>
              <a:rPr lang="de-DE" sz="1200" dirty="0"/>
              <a:t>Sendeleistung ausgelesen</a:t>
            </a:r>
          </a:p>
          <a:p>
            <a:r>
              <a:rPr lang="de-DE" sz="1200" dirty="0"/>
              <a:t>DB Head1Data.ReadData.ReadData[x]</a:t>
            </a:r>
          </a:p>
          <a:p>
            <a:r>
              <a:rPr lang="de-DE" sz="1200" dirty="0"/>
              <a:t>ReadData[0] …[1]	</a:t>
            </a:r>
            <a:r>
              <a:rPr lang="de-DE" sz="1200" dirty="0">
                <a:sym typeface="Wingdings" panose="05000000000000000000" pitchFamily="2" charset="2"/>
              </a:rPr>
              <a:t> PT1; 16#0032 = 50mW</a:t>
            </a:r>
          </a:p>
          <a:p>
            <a:r>
              <a:rPr lang="de-DE" sz="1200" dirty="0"/>
              <a:t>ReadData[2] …[3]	</a:t>
            </a:r>
            <a:r>
              <a:rPr lang="de-DE" sz="1200" dirty="0">
                <a:sym typeface="Wingdings" panose="05000000000000000000" pitchFamily="2" charset="2"/>
              </a:rPr>
              <a:t> PT2; optional</a:t>
            </a:r>
          </a:p>
          <a:p>
            <a:r>
              <a:rPr lang="de-DE" sz="1200" dirty="0"/>
              <a:t>ReadData[4] …[5]	</a:t>
            </a:r>
            <a:r>
              <a:rPr lang="de-DE" sz="1200" dirty="0">
                <a:sym typeface="Wingdings" panose="05000000000000000000" pitchFamily="2" charset="2"/>
              </a:rPr>
              <a:t> PT3; optional</a:t>
            </a:r>
          </a:p>
          <a:p>
            <a:r>
              <a:rPr lang="de-DE" sz="1200" dirty="0"/>
              <a:t>ReadData[6] …[7]	</a:t>
            </a:r>
            <a:r>
              <a:rPr lang="de-DE" sz="1200" dirty="0">
                <a:sym typeface="Wingdings" panose="05000000000000000000" pitchFamily="2" charset="2"/>
              </a:rPr>
              <a:t> PT4; optional</a:t>
            </a:r>
          </a:p>
          <a:p>
            <a:r>
              <a:rPr lang="de-DE" sz="1200" dirty="0"/>
              <a:t>ReadData[8] …[9]	</a:t>
            </a:r>
            <a:r>
              <a:rPr lang="de-DE" sz="1200" dirty="0">
                <a:sym typeface="Wingdings" panose="05000000000000000000" pitchFamily="2" charset="2"/>
              </a:rPr>
              <a:t> PT5; optional</a:t>
            </a:r>
          </a:p>
          <a:p>
            <a:r>
              <a:rPr lang="de-DE" sz="1200" dirty="0"/>
              <a:t>ReadData[10] …[11]	</a:t>
            </a:r>
            <a:r>
              <a:rPr lang="de-DE" sz="1200" dirty="0">
                <a:sym typeface="Wingdings" panose="05000000000000000000" pitchFamily="2" charset="2"/>
              </a:rPr>
              <a:t> PT6; optional</a:t>
            </a:r>
          </a:p>
          <a:p>
            <a:r>
              <a:rPr lang="de-DE" sz="1200" dirty="0"/>
              <a:t>ReadData[12] …[13]	</a:t>
            </a:r>
            <a:r>
              <a:rPr lang="de-DE" sz="1200" dirty="0">
                <a:sym typeface="Wingdings" panose="05000000000000000000" pitchFamily="2" charset="2"/>
              </a:rPr>
              <a:t> PT7; optional</a:t>
            </a:r>
          </a:p>
          <a:p>
            <a:r>
              <a:rPr lang="de-DE" sz="1200" dirty="0"/>
              <a:t>ReadData[14] …[15]	</a:t>
            </a:r>
            <a:r>
              <a:rPr lang="de-DE" sz="1200" dirty="0">
                <a:sym typeface="Wingdings" panose="05000000000000000000" pitchFamily="2" charset="2"/>
              </a:rPr>
              <a:t> PT8; optional</a:t>
            </a:r>
          </a:p>
          <a:p>
            <a:r>
              <a:rPr lang="de-DE" sz="1200" dirty="0"/>
              <a:t>ReadData[16] …[17]	</a:t>
            </a:r>
            <a:r>
              <a:rPr lang="de-DE" sz="1200" dirty="0">
                <a:sym typeface="Wingdings" panose="05000000000000000000" pitchFamily="2" charset="2"/>
              </a:rPr>
              <a:t> PT9; optional</a:t>
            </a:r>
          </a:p>
          <a:p>
            <a:r>
              <a:rPr lang="de-DE" sz="1200" dirty="0"/>
              <a:t>ReadData[18] …[19]	</a:t>
            </a:r>
            <a:r>
              <a:rPr lang="de-DE" sz="1200" dirty="0">
                <a:sym typeface="Wingdings" panose="05000000000000000000" pitchFamily="2" charset="2"/>
              </a:rPr>
              <a:t> PT10; optional</a:t>
            </a:r>
          </a:p>
        </p:txBody>
      </p:sp>
      <p:sp>
        <p:nvSpPr>
          <p:cNvPr id="13" name="Rechteck 12"/>
          <p:cNvSpPr/>
          <p:nvPr/>
        </p:nvSpPr>
        <p:spPr>
          <a:xfrm>
            <a:off x="3563888" y="2852936"/>
            <a:ext cx="1008112" cy="3312368"/>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 name="Interaktive Schaltfläche: Zur Startseite wechseln 9">
            <a:hlinkClick r:id="rId3" action="ppaction://hlinksldjump" highlightClick="1"/>
            <a:extLst>
              <a:ext uri="{FF2B5EF4-FFF2-40B4-BE49-F238E27FC236}">
                <a16:creationId xmlns:a16="http://schemas.microsoft.com/office/drawing/2014/main" id="{172D2EF1-B234-4C3E-A34D-FC90E309C190}"/>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8518876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Grafik 8">
            <a:extLst>
              <a:ext uri="{FF2B5EF4-FFF2-40B4-BE49-F238E27FC236}">
                <a16:creationId xmlns:a16="http://schemas.microsoft.com/office/drawing/2014/main" id="{FB51B4B2-0536-420A-8EC9-39A966EEBB4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1470" y="1878248"/>
            <a:ext cx="3391998" cy="4126931"/>
          </a:xfrm>
          <a:prstGeom prst="rect">
            <a:avLst/>
          </a:prstGeom>
        </p:spPr>
      </p:pic>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126</a:t>
            </a:fld>
            <a:endParaRPr lang="de-DE" dirty="0"/>
          </a:p>
        </p:txBody>
      </p:sp>
      <p:sp>
        <p:nvSpPr>
          <p:cNvPr id="5" name="Titel 4"/>
          <p:cNvSpPr>
            <a:spLocks noGrp="1"/>
          </p:cNvSpPr>
          <p:nvPr>
            <p:ph type="title"/>
          </p:nvPr>
        </p:nvSpPr>
        <p:spPr/>
        <p:txBody>
          <a:bodyPr>
            <a:normAutofit/>
          </a:bodyPr>
          <a:lstStyle/>
          <a:p>
            <a:r>
              <a:rPr lang="de-DE" dirty="0"/>
              <a:t>IC-KP2-2HB21 + IUH-F19x-V1 MF </a:t>
            </a:r>
            <a:r>
              <a:rPr lang="de-DE" dirty="0" err="1"/>
              <a:t>TwinCAT</a:t>
            </a:r>
            <a:r>
              <a:rPr lang="de-DE" dirty="0"/>
              <a:t> 3</a:t>
            </a:r>
          </a:p>
        </p:txBody>
      </p:sp>
      <p:sp>
        <p:nvSpPr>
          <p:cNvPr id="6" name="Inhaltsplatzhalter 5"/>
          <p:cNvSpPr>
            <a:spLocks noGrp="1"/>
          </p:cNvSpPr>
          <p:nvPr>
            <p:ph sz="quarter" idx="14"/>
          </p:nvPr>
        </p:nvSpPr>
        <p:spPr/>
        <p:txBody>
          <a:bodyPr/>
          <a:lstStyle/>
          <a:p>
            <a:pPr marL="0" indent="0">
              <a:buNone/>
            </a:pPr>
            <a:r>
              <a:rPr lang="de-DE" dirty="0"/>
              <a:t>Beispiel 12: Special Command </a:t>
            </a:r>
            <a:r>
              <a:rPr lang="de-DE" dirty="0">
                <a:sym typeface="Wingdings" panose="05000000000000000000" pitchFamily="2" charset="2"/>
              </a:rPr>
              <a:t> Auslesen Sendeleistung</a:t>
            </a:r>
            <a:endParaRPr lang="de-DE" dirty="0"/>
          </a:p>
          <a:p>
            <a:pPr marL="0" indent="0">
              <a:buNone/>
            </a:pPr>
            <a:endParaRPr lang="de-DE" dirty="0"/>
          </a:p>
        </p:txBody>
      </p:sp>
      <p:sp>
        <p:nvSpPr>
          <p:cNvPr id="15" name="Textfeld 14"/>
          <p:cNvSpPr txBox="1"/>
          <p:nvPr/>
        </p:nvSpPr>
        <p:spPr>
          <a:xfrm>
            <a:off x="3632418" y="1878249"/>
            <a:ext cx="5400112" cy="2308324"/>
          </a:xfrm>
          <a:prstGeom prst="rect">
            <a:avLst/>
          </a:prstGeom>
          <a:noFill/>
          <a:ln>
            <a:solidFill>
              <a:schemeClr val="tx2"/>
            </a:solidFill>
          </a:ln>
        </p:spPr>
        <p:txBody>
          <a:bodyPr wrap="square" rtlCol="0">
            <a:spAutoFit/>
          </a:bodyPr>
          <a:lstStyle/>
          <a:p>
            <a:r>
              <a:rPr lang="de-DE" sz="1200" dirty="0"/>
              <a:t>Eingangsdatenfeld: Sendeleistung eingelesen</a:t>
            </a:r>
          </a:p>
          <a:p>
            <a:r>
              <a:rPr lang="de-DE" sz="1200" dirty="0"/>
              <a:t>INDATA.INDATA[x]</a:t>
            </a:r>
          </a:p>
          <a:p>
            <a:r>
              <a:rPr lang="de-DE" sz="1200" dirty="0"/>
              <a:t>Eingangsdatenfeld:</a:t>
            </a:r>
          </a:p>
          <a:p>
            <a:r>
              <a:rPr lang="de-DE" sz="1200" dirty="0"/>
              <a:t>INDATA[0] </a:t>
            </a:r>
            <a:r>
              <a:rPr lang="de-DE" sz="1200" dirty="0">
                <a:sym typeface="Wingdings" panose="05000000000000000000" pitchFamily="2" charset="2"/>
              </a:rPr>
              <a:t> Control Byte</a:t>
            </a:r>
          </a:p>
          <a:p>
            <a:r>
              <a:rPr lang="de-DE" sz="1200" dirty="0"/>
              <a:t>INDATA[1] </a:t>
            </a:r>
            <a:r>
              <a:rPr lang="de-DE" sz="1200" dirty="0">
                <a:sym typeface="Wingdings" panose="05000000000000000000" pitchFamily="2" charset="2"/>
              </a:rPr>
              <a:t> nicht verwendet</a:t>
            </a:r>
          </a:p>
          <a:p>
            <a:r>
              <a:rPr lang="de-DE" sz="1200" dirty="0"/>
              <a:t>INDATA[2] </a:t>
            </a:r>
            <a:r>
              <a:rPr lang="de-DE" sz="1200" dirty="0">
                <a:sym typeface="Wingdings" panose="05000000000000000000" pitchFamily="2" charset="2"/>
              </a:rPr>
              <a:t> Befehlscode; 16#BE = Read Parameter</a:t>
            </a:r>
          </a:p>
          <a:p>
            <a:r>
              <a:rPr lang="de-DE" sz="1200" dirty="0"/>
              <a:t>INDATA[3] </a:t>
            </a:r>
            <a:r>
              <a:rPr lang="de-DE" sz="1200" dirty="0">
                <a:sym typeface="Wingdings" panose="05000000000000000000" pitchFamily="2" charset="2"/>
              </a:rPr>
              <a:t> nicht verwendet</a:t>
            </a:r>
          </a:p>
          <a:p>
            <a:r>
              <a:rPr lang="de-DE" sz="1200" dirty="0"/>
              <a:t>INDATA[4] </a:t>
            </a:r>
            <a:r>
              <a:rPr lang="de-DE" sz="1200" dirty="0">
                <a:sym typeface="Wingdings" panose="05000000000000000000" pitchFamily="2" charset="2"/>
              </a:rPr>
              <a:t> Status; 16#00 = ok</a:t>
            </a:r>
          </a:p>
          <a:p>
            <a:r>
              <a:rPr lang="de-DE" sz="1200" dirty="0"/>
              <a:t>INDATA[5] </a:t>
            </a:r>
            <a:r>
              <a:rPr lang="de-DE" sz="1200" dirty="0">
                <a:sym typeface="Wingdings" panose="05000000000000000000" pitchFamily="2" charset="2"/>
              </a:rPr>
              <a:t> Reply Counter</a:t>
            </a:r>
          </a:p>
          <a:p>
            <a:r>
              <a:rPr lang="de-DE" sz="1200" dirty="0"/>
              <a:t>INDATA[6]…[7] </a:t>
            </a:r>
            <a:r>
              <a:rPr lang="de-DE" sz="1200" dirty="0">
                <a:sym typeface="Wingdings" panose="05000000000000000000" pitchFamily="2" charset="2"/>
              </a:rPr>
              <a:t> Länge Parameter; 16#0002 = 2 Byte</a:t>
            </a:r>
          </a:p>
          <a:p>
            <a:r>
              <a:rPr lang="de-DE" sz="1200" dirty="0"/>
              <a:t>INDATA[8]…[9] </a:t>
            </a:r>
            <a:r>
              <a:rPr lang="de-DE" sz="1200" dirty="0">
                <a:sym typeface="Wingdings" panose="05000000000000000000" pitchFamily="2" charset="2"/>
              </a:rPr>
              <a:t> Sendeleistung; 16#0032 = 50mW</a:t>
            </a:r>
          </a:p>
          <a:p>
            <a:r>
              <a:rPr lang="de-DE" sz="1200" dirty="0"/>
              <a:t>INDATA[10]…[x] </a:t>
            </a:r>
            <a:r>
              <a:rPr lang="de-DE" sz="1200" dirty="0">
                <a:sym typeface="Wingdings" panose="05000000000000000000" pitchFamily="2" charset="2"/>
              </a:rPr>
              <a:t> nicht verwendet</a:t>
            </a:r>
          </a:p>
        </p:txBody>
      </p:sp>
      <p:sp>
        <p:nvSpPr>
          <p:cNvPr id="13" name="Rechteck 12"/>
          <p:cNvSpPr/>
          <p:nvPr/>
        </p:nvSpPr>
        <p:spPr>
          <a:xfrm>
            <a:off x="2627784" y="2420889"/>
            <a:ext cx="875684" cy="2808312"/>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 name="Interaktive Schaltfläche: Zur Startseite wechseln 9">
            <a:hlinkClick r:id="rId3" action="ppaction://hlinksldjump" highlightClick="1"/>
            <a:extLst>
              <a:ext uri="{FF2B5EF4-FFF2-40B4-BE49-F238E27FC236}">
                <a16:creationId xmlns:a16="http://schemas.microsoft.com/office/drawing/2014/main" id="{502B9F7A-89A5-4246-BC93-636ECC90D91D}"/>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9324169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Grafik 8">
            <a:extLst>
              <a:ext uri="{FF2B5EF4-FFF2-40B4-BE49-F238E27FC236}">
                <a16:creationId xmlns:a16="http://schemas.microsoft.com/office/drawing/2014/main" id="{33383C00-0B42-4838-B403-C80B6378F1B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7240" y="1880118"/>
            <a:ext cx="3386227" cy="4035830"/>
          </a:xfrm>
          <a:prstGeom prst="rect">
            <a:avLst/>
          </a:prstGeom>
        </p:spPr>
      </p:pic>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127</a:t>
            </a:fld>
            <a:endParaRPr lang="de-DE" dirty="0"/>
          </a:p>
        </p:txBody>
      </p:sp>
      <p:sp>
        <p:nvSpPr>
          <p:cNvPr id="5" name="Titel 4"/>
          <p:cNvSpPr>
            <a:spLocks noGrp="1"/>
          </p:cNvSpPr>
          <p:nvPr>
            <p:ph type="title"/>
          </p:nvPr>
        </p:nvSpPr>
        <p:spPr/>
        <p:txBody>
          <a:bodyPr>
            <a:normAutofit/>
          </a:bodyPr>
          <a:lstStyle/>
          <a:p>
            <a:r>
              <a:rPr lang="de-DE" dirty="0"/>
              <a:t>IC-KP2-2HB21 + IUH-F19x-V1 MF </a:t>
            </a:r>
            <a:r>
              <a:rPr lang="de-DE" dirty="0" err="1"/>
              <a:t>TwinCAT</a:t>
            </a:r>
            <a:r>
              <a:rPr lang="de-DE" dirty="0"/>
              <a:t> 3</a:t>
            </a:r>
          </a:p>
        </p:txBody>
      </p:sp>
      <p:sp>
        <p:nvSpPr>
          <p:cNvPr id="6" name="Inhaltsplatzhalter 5"/>
          <p:cNvSpPr>
            <a:spLocks noGrp="1"/>
          </p:cNvSpPr>
          <p:nvPr>
            <p:ph sz="quarter" idx="14"/>
          </p:nvPr>
        </p:nvSpPr>
        <p:spPr/>
        <p:txBody>
          <a:bodyPr/>
          <a:lstStyle/>
          <a:p>
            <a:pPr marL="0" indent="0">
              <a:buNone/>
            </a:pPr>
            <a:r>
              <a:rPr lang="de-DE" dirty="0"/>
              <a:t>Beispiel 12: Special Command </a:t>
            </a:r>
            <a:r>
              <a:rPr lang="de-DE" dirty="0">
                <a:sym typeface="Wingdings" panose="05000000000000000000" pitchFamily="2" charset="2"/>
              </a:rPr>
              <a:t> Auslesen Sendeleistung</a:t>
            </a:r>
            <a:endParaRPr lang="de-DE" dirty="0"/>
          </a:p>
          <a:p>
            <a:pPr marL="0" indent="0">
              <a:buNone/>
            </a:pPr>
            <a:endParaRPr lang="de-DE" dirty="0"/>
          </a:p>
        </p:txBody>
      </p:sp>
      <p:sp>
        <p:nvSpPr>
          <p:cNvPr id="15" name="Textfeld 14"/>
          <p:cNvSpPr txBox="1"/>
          <p:nvPr/>
        </p:nvSpPr>
        <p:spPr>
          <a:xfrm>
            <a:off x="3632418" y="1878249"/>
            <a:ext cx="5400112" cy="1938992"/>
          </a:xfrm>
          <a:prstGeom prst="rect">
            <a:avLst/>
          </a:prstGeom>
          <a:noFill/>
          <a:ln>
            <a:solidFill>
              <a:schemeClr val="tx2"/>
            </a:solidFill>
          </a:ln>
        </p:spPr>
        <p:txBody>
          <a:bodyPr wrap="square" rtlCol="0">
            <a:spAutoFit/>
          </a:bodyPr>
          <a:lstStyle/>
          <a:p>
            <a:r>
              <a:rPr lang="de-DE" sz="1200" dirty="0"/>
              <a:t>Ausgangsdatenfeld: Befehl Read Parameter</a:t>
            </a:r>
          </a:p>
          <a:p>
            <a:r>
              <a:rPr lang="de-DE" sz="1200" dirty="0"/>
              <a:t>OUTDATA.OUTDATA[x]</a:t>
            </a:r>
          </a:p>
          <a:p>
            <a:r>
              <a:rPr lang="de-DE" sz="1200" dirty="0"/>
              <a:t>Ausgangsdatenfeld:</a:t>
            </a:r>
          </a:p>
          <a:p>
            <a:r>
              <a:rPr lang="de-DE" sz="1200" dirty="0"/>
              <a:t>OUTDATA[0] </a:t>
            </a:r>
            <a:r>
              <a:rPr lang="de-DE" sz="1200" dirty="0">
                <a:sym typeface="Wingdings" panose="05000000000000000000" pitchFamily="2" charset="2"/>
              </a:rPr>
              <a:t> Control Byte</a:t>
            </a:r>
          </a:p>
          <a:p>
            <a:r>
              <a:rPr lang="de-DE" sz="1200" dirty="0"/>
              <a:t>OUTDATA[1] </a:t>
            </a:r>
            <a:r>
              <a:rPr lang="de-DE" sz="1200" dirty="0">
                <a:sym typeface="Wingdings" panose="05000000000000000000" pitchFamily="2" charset="2"/>
              </a:rPr>
              <a:t> nicht verwendet</a:t>
            </a:r>
          </a:p>
          <a:p>
            <a:r>
              <a:rPr lang="de-DE" sz="1200" dirty="0"/>
              <a:t>OUTDATA[2] </a:t>
            </a:r>
            <a:r>
              <a:rPr lang="de-DE" sz="1200" dirty="0">
                <a:sym typeface="Wingdings" panose="05000000000000000000" pitchFamily="2" charset="2"/>
              </a:rPr>
              <a:t> Befehlscode; 16#BE = Read Parameter</a:t>
            </a:r>
          </a:p>
          <a:p>
            <a:r>
              <a:rPr lang="de-DE" sz="1200" dirty="0"/>
              <a:t>OUTDATA[3]…[4] </a:t>
            </a:r>
            <a:r>
              <a:rPr lang="de-DE" sz="1200" dirty="0">
                <a:sym typeface="Wingdings" panose="05000000000000000000" pitchFamily="2" charset="2"/>
              </a:rPr>
              <a:t> nicht verwendet</a:t>
            </a:r>
          </a:p>
          <a:p>
            <a:r>
              <a:rPr lang="de-DE" sz="1200" dirty="0"/>
              <a:t>OUTDATA[5] </a:t>
            </a:r>
            <a:r>
              <a:rPr lang="de-DE" sz="1200" dirty="0">
                <a:sym typeface="Wingdings" panose="05000000000000000000" pitchFamily="2" charset="2"/>
              </a:rPr>
              <a:t> System Code; 16#55 = „U“ = System U</a:t>
            </a:r>
          </a:p>
          <a:p>
            <a:r>
              <a:rPr lang="de-DE" sz="1200" dirty="0"/>
              <a:t>OUTDATA[6]…[7] </a:t>
            </a:r>
            <a:r>
              <a:rPr lang="de-DE" sz="1200" dirty="0">
                <a:sym typeface="Wingdings" panose="05000000000000000000" pitchFamily="2" charset="2"/>
              </a:rPr>
              <a:t> Parameterkennzeichen; 16#5054 = PT = Sendeleistung</a:t>
            </a:r>
          </a:p>
          <a:p>
            <a:r>
              <a:rPr lang="de-DE" sz="1200" dirty="0"/>
              <a:t>OUTDATA[8]…[9] </a:t>
            </a:r>
            <a:r>
              <a:rPr lang="de-DE" sz="1200" dirty="0">
                <a:sym typeface="Wingdings" panose="05000000000000000000" pitchFamily="2" charset="2"/>
              </a:rPr>
              <a:t> Länge Parameter</a:t>
            </a:r>
          </a:p>
        </p:txBody>
      </p:sp>
      <p:sp>
        <p:nvSpPr>
          <p:cNvPr id="13" name="Rechteck 12"/>
          <p:cNvSpPr/>
          <p:nvPr/>
        </p:nvSpPr>
        <p:spPr>
          <a:xfrm>
            <a:off x="2699792" y="2420888"/>
            <a:ext cx="803676" cy="349506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 name="Interaktive Schaltfläche: Zur Startseite wechseln 9">
            <a:hlinkClick r:id="rId3" action="ppaction://hlinksldjump" highlightClick="1"/>
            <a:extLst>
              <a:ext uri="{FF2B5EF4-FFF2-40B4-BE49-F238E27FC236}">
                <a16:creationId xmlns:a16="http://schemas.microsoft.com/office/drawing/2014/main" id="{BCDA1F6A-1FB0-44A8-BDB8-79CC14505BD6}"/>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793779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Grafik 8">
            <a:extLst>
              <a:ext uri="{FF2B5EF4-FFF2-40B4-BE49-F238E27FC236}">
                <a16:creationId xmlns:a16="http://schemas.microsoft.com/office/drawing/2014/main" id="{0FB2FF92-B773-4461-B448-229745C0B23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7504" y="1863158"/>
            <a:ext cx="8712968" cy="4674144"/>
          </a:xfrm>
          <a:prstGeom prst="rect">
            <a:avLst/>
          </a:prstGeom>
        </p:spPr>
      </p:pic>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128</a:t>
            </a:fld>
            <a:endParaRPr lang="de-DE" dirty="0"/>
          </a:p>
        </p:txBody>
      </p:sp>
      <p:sp>
        <p:nvSpPr>
          <p:cNvPr id="5" name="Titel 4"/>
          <p:cNvSpPr>
            <a:spLocks noGrp="1"/>
          </p:cNvSpPr>
          <p:nvPr>
            <p:ph type="title"/>
          </p:nvPr>
        </p:nvSpPr>
        <p:spPr/>
        <p:txBody>
          <a:bodyPr>
            <a:normAutofit/>
          </a:bodyPr>
          <a:lstStyle/>
          <a:p>
            <a:r>
              <a:rPr lang="de-DE" dirty="0"/>
              <a:t>IC-KP2-2HB21 + IUH-F19x-V1 MF </a:t>
            </a:r>
            <a:r>
              <a:rPr lang="de-DE" dirty="0" err="1"/>
              <a:t>TwinCAT</a:t>
            </a:r>
            <a:r>
              <a:rPr lang="de-DE" dirty="0"/>
              <a:t> 3</a:t>
            </a:r>
          </a:p>
        </p:txBody>
      </p:sp>
      <p:sp>
        <p:nvSpPr>
          <p:cNvPr id="6" name="Inhaltsplatzhalter 5"/>
          <p:cNvSpPr>
            <a:spLocks noGrp="1"/>
          </p:cNvSpPr>
          <p:nvPr>
            <p:ph sz="quarter" idx="14"/>
          </p:nvPr>
        </p:nvSpPr>
        <p:spPr/>
        <p:txBody>
          <a:bodyPr/>
          <a:lstStyle/>
          <a:p>
            <a:pPr marL="0" indent="0">
              <a:buNone/>
            </a:pPr>
            <a:r>
              <a:rPr lang="de-DE" dirty="0"/>
              <a:t>Beispiel 12: Special Command </a:t>
            </a:r>
            <a:r>
              <a:rPr lang="de-DE" dirty="0">
                <a:sym typeface="Wingdings" panose="05000000000000000000" pitchFamily="2" charset="2"/>
              </a:rPr>
              <a:t> Auslesen Sendeleistung</a:t>
            </a:r>
            <a:endParaRPr lang="de-DE" dirty="0"/>
          </a:p>
        </p:txBody>
      </p:sp>
      <p:cxnSp>
        <p:nvCxnSpPr>
          <p:cNvPr id="16" name="Gerade Verbindung mit Pfeil 15">
            <a:extLst>
              <a:ext uri="{FF2B5EF4-FFF2-40B4-BE49-F238E27FC236}">
                <a16:creationId xmlns:a16="http://schemas.microsoft.com/office/drawing/2014/main" id="{DF0A29D8-6931-4021-8E18-8C0264A103AF}"/>
              </a:ext>
            </a:extLst>
          </p:cNvPr>
          <p:cNvCxnSpPr>
            <a:cxnSpLocks/>
          </p:cNvCxnSpPr>
          <p:nvPr/>
        </p:nvCxnSpPr>
        <p:spPr>
          <a:xfrm flipH="1">
            <a:off x="827584" y="3326051"/>
            <a:ext cx="504056" cy="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7" name="Rechteck 16">
            <a:extLst>
              <a:ext uri="{FF2B5EF4-FFF2-40B4-BE49-F238E27FC236}">
                <a16:creationId xmlns:a16="http://schemas.microsoft.com/office/drawing/2014/main" id="{B5C3370A-329E-4A1D-8297-6E1193E86E7C}"/>
              </a:ext>
            </a:extLst>
          </p:cNvPr>
          <p:cNvSpPr/>
          <p:nvPr/>
        </p:nvSpPr>
        <p:spPr>
          <a:xfrm>
            <a:off x="7984324" y="2708920"/>
            <a:ext cx="759564" cy="1296143"/>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8" name="Rechteck 17">
            <a:extLst>
              <a:ext uri="{FF2B5EF4-FFF2-40B4-BE49-F238E27FC236}">
                <a16:creationId xmlns:a16="http://schemas.microsoft.com/office/drawing/2014/main" id="{52A980EC-2F81-43C7-9C56-7079E26F80AD}"/>
              </a:ext>
            </a:extLst>
          </p:cNvPr>
          <p:cNvSpPr/>
          <p:nvPr/>
        </p:nvSpPr>
        <p:spPr>
          <a:xfrm>
            <a:off x="3491880" y="1863158"/>
            <a:ext cx="2088232" cy="55773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9" name="Rechteck 18">
            <a:extLst>
              <a:ext uri="{FF2B5EF4-FFF2-40B4-BE49-F238E27FC236}">
                <a16:creationId xmlns:a16="http://schemas.microsoft.com/office/drawing/2014/main" id="{E3F23C46-4B6F-41A8-B6A9-5AF63624F8CC}"/>
              </a:ext>
            </a:extLst>
          </p:cNvPr>
          <p:cNvSpPr/>
          <p:nvPr/>
        </p:nvSpPr>
        <p:spPr>
          <a:xfrm>
            <a:off x="4067944" y="2710934"/>
            <a:ext cx="864096" cy="136613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2" name="Interaktive Schaltfläche: Zur Startseite wechseln 11">
            <a:hlinkClick r:id="rId3" action="ppaction://hlinksldjump" highlightClick="1"/>
            <a:extLst>
              <a:ext uri="{FF2B5EF4-FFF2-40B4-BE49-F238E27FC236}">
                <a16:creationId xmlns:a16="http://schemas.microsoft.com/office/drawing/2014/main" id="{5CA57C46-18DB-4822-9D9A-8A0FEE9267CE}"/>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230959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129</a:t>
            </a:fld>
            <a:endParaRPr lang="de-DE" dirty="0"/>
          </a:p>
        </p:txBody>
      </p:sp>
      <p:sp>
        <p:nvSpPr>
          <p:cNvPr id="5" name="Titel 4"/>
          <p:cNvSpPr>
            <a:spLocks noGrp="1"/>
          </p:cNvSpPr>
          <p:nvPr>
            <p:ph type="title"/>
          </p:nvPr>
        </p:nvSpPr>
        <p:spPr/>
        <p:txBody>
          <a:bodyPr>
            <a:normAutofit/>
          </a:bodyPr>
          <a:lstStyle/>
          <a:p>
            <a:r>
              <a:rPr lang="de-DE" dirty="0"/>
              <a:t>IC-KP2-2HB21 + IUH-F19x-V1 MF </a:t>
            </a:r>
            <a:r>
              <a:rPr lang="de-DE" dirty="0" err="1"/>
              <a:t>TwinCAT</a:t>
            </a:r>
            <a:r>
              <a:rPr lang="de-DE" dirty="0"/>
              <a:t> 3</a:t>
            </a:r>
          </a:p>
        </p:txBody>
      </p:sp>
      <p:sp>
        <p:nvSpPr>
          <p:cNvPr id="6" name="Inhaltsplatzhalter 5"/>
          <p:cNvSpPr>
            <a:spLocks noGrp="1"/>
          </p:cNvSpPr>
          <p:nvPr>
            <p:ph sz="quarter" idx="14"/>
          </p:nvPr>
        </p:nvSpPr>
        <p:spPr/>
        <p:txBody>
          <a:bodyPr/>
          <a:lstStyle/>
          <a:p>
            <a:pPr marL="0" indent="0">
              <a:buNone/>
            </a:pPr>
            <a:r>
              <a:rPr lang="de-DE" dirty="0"/>
              <a:t>Beispiel 13: Special Command </a:t>
            </a:r>
            <a:r>
              <a:rPr lang="de-DE" dirty="0">
                <a:sym typeface="Wingdings" panose="05000000000000000000" pitchFamily="2" charset="2"/>
              </a:rPr>
              <a:t> Rücksetzen auf Werkseinstellung IUH-F19x-V1</a:t>
            </a:r>
            <a:endParaRPr lang="de-DE" dirty="0"/>
          </a:p>
          <a:p>
            <a:pPr marL="285750" indent="-285750">
              <a:buFont typeface="Arial" panose="020B0604020202020204" pitchFamily="34" charset="0"/>
              <a:buChar char="•"/>
            </a:pPr>
            <a:r>
              <a:rPr lang="de-DE" sz="1400" b="0" dirty="0"/>
              <a:t>Es können alle Befehle ausgeführt werden, die nicht über die Eingangsparameter des Funktionsbausteins parametrierbar sind</a:t>
            </a:r>
          </a:p>
          <a:p>
            <a:pPr marL="285750" indent="-285750">
              <a:buFont typeface="Arial" panose="020B0604020202020204" pitchFamily="34" charset="0"/>
              <a:buChar char="•"/>
            </a:pPr>
            <a:r>
              <a:rPr lang="de-DE" sz="1400" b="0" dirty="0"/>
              <a:t>Ausführung aller durch die Auswerteeinheit unterstützte Befehle möglich</a:t>
            </a:r>
          </a:p>
          <a:p>
            <a:pPr marL="285750" indent="-285750">
              <a:buFont typeface="Arial" panose="020B0604020202020204" pitchFamily="34" charset="0"/>
              <a:buChar char="•"/>
            </a:pPr>
            <a:r>
              <a:rPr lang="de-DE" sz="1400" b="0" dirty="0"/>
              <a:t>Parametrierung Befehlstelegramm im Datenfeld SpecialCommand</a:t>
            </a:r>
          </a:p>
          <a:p>
            <a:pPr marL="285750" indent="-285750">
              <a:buFont typeface="Arial" panose="020B0604020202020204" pitchFamily="34" charset="0"/>
              <a:buChar char="•"/>
            </a:pPr>
            <a:r>
              <a:rPr lang="de-DE" sz="1400" b="0" dirty="0"/>
              <a:t>Start durch positive Flanke auf </a:t>
            </a:r>
            <a:r>
              <a:rPr lang="de-DE" sz="1400" b="0" dirty="0" err="1"/>
              <a:t>I_b_StartSpecialCommand</a:t>
            </a:r>
            <a:endParaRPr lang="de-DE" sz="1400" b="0" dirty="0"/>
          </a:p>
          <a:p>
            <a:pPr marL="0" indent="0">
              <a:buNone/>
            </a:pPr>
            <a:endParaRPr lang="de-DE" dirty="0"/>
          </a:p>
        </p:txBody>
      </p:sp>
      <p:sp>
        <p:nvSpPr>
          <p:cNvPr id="11" name="Interaktive Schaltfläche: Zur Startseite wechseln 10">
            <a:hlinkClick r:id="rId2" action="ppaction://hlinksldjump" highlightClick="1"/>
            <a:extLst>
              <a:ext uri="{FF2B5EF4-FFF2-40B4-BE49-F238E27FC236}">
                <a16:creationId xmlns:a16="http://schemas.microsoft.com/office/drawing/2014/main" id="{41B990C4-5D42-41B8-82DD-9B60083AA228}"/>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Grafik 12">
            <a:extLst>
              <a:ext uri="{FF2B5EF4-FFF2-40B4-BE49-F238E27FC236}">
                <a16:creationId xmlns:a16="http://schemas.microsoft.com/office/drawing/2014/main" id="{D7118478-16FF-4ACA-84D1-B6B4EC9076C0}"/>
              </a:ext>
            </a:extLst>
          </p:cNvPr>
          <p:cNvPicPr>
            <a:picLocks noChangeAspect="1"/>
          </p:cNvPicPr>
          <p:nvPr/>
        </p:nvPicPr>
        <p:blipFill rotWithShape="1">
          <a:blip r:embed="rId3">
            <a:extLst>
              <a:ext uri="{28A0092B-C50C-407E-A947-70E740481C1C}">
                <a14:useLocalDpi xmlns:a14="http://schemas.microsoft.com/office/drawing/2010/main" val="0"/>
              </a:ext>
            </a:extLst>
          </a:blip>
          <a:srcRect t="22862"/>
          <a:stretch/>
        </p:blipFill>
        <p:spPr>
          <a:xfrm>
            <a:off x="122385" y="3343183"/>
            <a:ext cx="5276850" cy="1432743"/>
          </a:xfrm>
          <a:prstGeom prst="rect">
            <a:avLst/>
          </a:prstGeom>
        </p:spPr>
      </p:pic>
      <p:cxnSp>
        <p:nvCxnSpPr>
          <p:cNvPr id="14" name="Gerade Verbindung mit Pfeil 13">
            <a:extLst>
              <a:ext uri="{FF2B5EF4-FFF2-40B4-BE49-F238E27FC236}">
                <a16:creationId xmlns:a16="http://schemas.microsoft.com/office/drawing/2014/main" id="{B9F21B24-D713-4892-A258-7F1F4269E60D}"/>
              </a:ext>
            </a:extLst>
          </p:cNvPr>
          <p:cNvCxnSpPr>
            <a:cxnSpLocks/>
            <a:stCxn id="16" idx="0"/>
          </p:cNvCxnSpPr>
          <p:nvPr/>
        </p:nvCxnSpPr>
        <p:spPr>
          <a:xfrm flipH="1" flipV="1">
            <a:off x="2339752" y="3501008"/>
            <a:ext cx="104076" cy="1344106"/>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5" name="Gerade Verbindung mit Pfeil 14">
            <a:extLst>
              <a:ext uri="{FF2B5EF4-FFF2-40B4-BE49-F238E27FC236}">
                <a16:creationId xmlns:a16="http://schemas.microsoft.com/office/drawing/2014/main" id="{BFE09F6B-8097-4181-81E9-093AF8CEE56B}"/>
              </a:ext>
            </a:extLst>
          </p:cNvPr>
          <p:cNvCxnSpPr>
            <a:cxnSpLocks/>
            <a:stCxn id="16" idx="0"/>
          </p:cNvCxnSpPr>
          <p:nvPr/>
        </p:nvCxnSpPr>
        <p:spPr>
          <a:xfrm flipV="1">
            <a:off x="2443828" y="4365104"/>
            <a:ext cx="1624116" cy="48001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6" name="Textfeld 15">
            <a:extLst>
              <a:ext uri="{FF2B5EF4-FFF2-40B4-BE49-F238E27FC236}">
                <a16:creationId xmlns:a16="http://schemas.microsoft.com/office/drawing/2014/main" id="{C9ED68E1-D5F3-42D8-B767-7E7D4CE619A5}"/>
              </a:ext>
            </a:extLst>
          </p:cNvPr>
          <p:cNvSpPr txBox="1"/>
          <p:nvPr/>
        </p:nvSpPr>
        <p:spPr>
          <a:xfrm>
            <a:off x="99631" y="4845114"/>
            <a:ext cx="4688393" cy="1457698"/>
          </a:xfrm>
          <a:prstGeom prst="rect">
            <a:avLst/>
          </a:prstGeom>
          <a:noFill/>
          <a:ln>
            <a:solidFill>
              <a:schemeClr val="tx2"/>
            </a:solidFill>
          </a:ln>
        </p:spPr>
        <p:txBody>
          <a:bodyPr wrap="square" lIns="36000" tIns="36000" rIns="36000" bIns="36000" rtlCol="0">
            <a:spAutoFit/>
          </a:bodyPr>
          <a:lstStyle/>
          <a:p>
            <a:r>
              <a:rPr lang="de-DE" sz="900" dirty="0">
                <a:solidFill>
                  <a:schemeClr val="tx2"/>
                </a:solidFill>
              </a:rPr>
              <a:t>Start SpecialCommand und erfolgreich beendet:</a:t>
            </a:r>
          </a:p>
          <a:p>
            <a:r>
              <a:rPr lang="de-DE" sz="900" dirty="0" err="1">
                <a:solidFill>
                  <a:schemeClr val="tx2"/>
                </a:solidFill>
                <a:sym typeface="Wingdings" panose="05000000000000000000" pitchFamily="2" charset="2"/>
              </a:rPr>
              <a:t>I_b_SingleEnhanced</a:t>
            </a:r>
            <a:r>
              <a:rPr lang="de-DE" sz="900" dirty="0">
                <a:solidFill>
                  <a:schemeClr val="tx2"/>
                </a:solidFill>
                <a:sym typeface="Wingdings" panose="05000000000000000000" pitchFamily="2" charset="2"/>
              </a:rPr>
              <a:t> 	:= False (nicht relevant)</a:t>
            </a:r>
            <a:endParaRPr lang="de-DE" sz="900" dirty="0">
              <a:solidFill>
                <a:schemeClr val="tx2"/>
              </a:solidFill>
            </a:endParaRPr>
          </a:p>
          <a:p>
            <a:r>
              <a:rPr lang="de-DE" sz="900" dirty="0">
                <a:solidFill>
                  <a:schemeClr val="tx2"/>
                </a:solidFill>
              </a:rPr>
              <a:t>I_b_UserMemory_UID 	:= False (nicht relevant)</a:t>
            </a:r>
          </a:p>
          <a:p>
            <a:r>
              <a:rPr lang="de-DE" sz="900" dirty="0" err="1">
                <a:solidFill>
                  <a:schemeClr val="tx2"/>
                </a:solidFill>
                <a:sym typeface="Wingdings" panose="05000000000000000000" pitchFamily="2" charset="2"/>
              </a:rPr>
              <a:t>I_b_EPC</a:t>
            </a:r>
            <a:r>
              <a:rPr lang="de-DE" sz="900" dirty="0">
                <a:solidFill>
                  <a:schemeClr val="tx2"/>
                </a:solidFill>
                <a:sym typeface="Wingdings" panose="05000000000000000000" pitchFamily="2" charset="2"/>
              </a:rPr>
              <a:t> 		:= False (nicht relevant)</a:t>
            </a:r>
          </a:p>
          <a:p>
            <a:r>
              <a:rPr lang="de-DE" sz="900" dirty="0" err="1">
                <a:solidFill>
                  <a:schemeClr val="tx2"/>
                </a:solidFill>
                <a:sym typeface="Wingdings" panose="05000000000000000000" pitchFamily="2" charset="2"/>
              </a:rPr>
              <a:t>I_b_StartSpecialCommand</a:t>
            </a:r>
            <a:r>
              <a:rPr lang="de-DE" sz="900" dirty="0">
                <a:solidFill>
                  <a:schemeClr val="tx2"/>
                </a:solidFill>
                <a:sym typeface="Wingdings" panose="05000000000000000000" pitchFamily="2" charset="2"/>
              </a:rPr>
              <a:t>	:= True (Start Befehlsübertragung mit positiver Flanke)</a:t>
            </a:r>
          </a:p>
          <a:p>
            <a:r>
              <a:rPr lang="de-DE" sz="900" dirty="0">
                <a:solidFill>
                  <a:schemeClr val="tx2"/>
                </a:solidFill>
                <a:sym typeface="Wingdings" panose="05000000000000000000" pitchFamily="2" charset="2"/>
              </a:rPr>
              <a:t>O_b_Busy		= False (kein Befehl aktiv)</a:t>
            </a:r>
          </a:p>
          <a:p>
            <a:r>
              <a:rPr lang="de-DE" sz="900" dirty="0">
                <a:solidFill>
                  <a:schemeClr val="tx2"/>
                </a:solidFill>
                <a:sym typeface="Wingdings" panose="05000000000000000000" pitchFamily="2" charset="2"/>
              </a:rPr>
              <a:t>O_b_Done 		= True</a:t>
            </a:r>
          </a:p>
          <a:p>
            <a:r>
              <a:rPr lang="de-DE" sz="900" dirty="0">
                <a:solidFill>
                  <a:schemeClr val="tx2"/>
                </a:solidFill>
                <a:sym typeface="Wingdings" panose="05000000000000000000" pitchFamily="2" charset="2"/>
              </a:rPr>
              <a:t>O_b_Finish 		= True</a:t>
            </a:r>
          </a:p>
          <a:p>
            <a:r>
              <a:rPr lang="de-DE" sz="900" dirty="0">
                <a:solidFill>
                  <a:schemeClr val="tx2"/>
                </a:solidFill>
                <a:sym typeface="Wingdings" panose="05000000000000000000" pitchFamily="2" charset="2"/>
              </a:rPr>
              <a:t>O_b_NoDataCarrier	= False</a:t>
            </a:r>
          </a:p>
          <a:p>
            <a:r>
              <a:rPr lang="de-DE" sz="900" dirty="0">
                <a:solidFill>
                  <a:schemeClr val="tx2"/>
                </a:solidFill>
                <a:sym typeface="Wingdings" panose="05000000000000000000" pitchFamily="2" charset="2"/>
              </a:rPr>
              <a:t>O_b_Error		= False</a:t>
            </a:r>
          </a:p>
        </p:txBody>
      </p:sp>
    </p:spTree>
    <p:extLst>
      <p:ext uri="{BB962C8B-B14F-4D97-AF65-F5344CB8AC3E}">
        <p14:creationId xmlns:p14="http://schemas.microsoft.com/office/powerpoint/2010/main" val="5867295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Grafik 15">
            <a:extLst>
              <a:ext uri="{FF2B5EF4-FFF2-40B4-BE49-F238E27FC236}">
                <a16:creationId xmlns:a16="http://schemas.microsoft.com/office/drawing/2014/main" id="{166494D6-4C10-4F5A-8483-24479768046D}"/>
              </a:ext>
            </a:extLst>
          </p:cNvPr>
          <p:cNvPicPr>
            <a:picLocks noChangeAspect="1"/>
          </p:cNvPicPr>
          <p:nvPr/>
        </p:nvPicPr>
        <p:blipFill rotWithShape="1">
          <a:blip r:embed="rId2">
            <a:extLst>
              <a:ext uri="{28A0092B-C50C-407E-A947-70E740481C1C}">
                <a14:useLocalDpi xmlns:a14="http://schemas.microsoft.com/office/drawing/2010/main" val="0"/>
              </a:ext>
            </a:extLst>
          </a:blip>
          <a:srcRect b="72594"/>
          <a:stretch/>
        </p:blipFill>
        <p:spPr>
          <a:xfrm>
            <a:off x="5561823" y="2653610"/>
            <a:ext cx="3436620" cy="1108894"/>
          </a:xfrm>
          <a:prstGeom prst="rect">
            <a:avLst/>
          </a:prstGeom>
        </p:spPr>
      </p:pic>
      <p:pic>
        <p:nvPicPr>
          <p:cNvPr id="14" name="Grafik 13">
            <a:extLst>
              <a:ext uri="{FF2B5EF4-FFF2-40B4-BE49-F238E27FC236}">
                <a16:creationId xmlns:a16="http://schemas.microsoft.com/office/drawing/2014/main" id="{25A0F6A2-85CB-44A6-9B0C-EA30A160BCB9}"/>
              </a:ext>
            </a:extLst>
          </p:cNvPr>
          <p:cNvPicPr>
            <a:picLocks noChangeAspect="1"/>
          </p:cNvPicPr>
          <p:nvPr/>
        </p:nvPicPr>
        <p:blipFill rotWithShape="1">
          <a:blip r:embed="rId3">
            <a:extLst>
              <a:ext uri="{28A0092B-C50C-407E-A947-70E740481C1C}">
                <a14:useLocalDpi xmlns:a14="http://schemas.microsoft.com/office/drawing/2010/main" val="0"/>
              </a:ext>
            </a:extLst>
          </a:blip>
          <a:srcRect b="73495"/>
          <a:stretch/>
        </p:blipFill>
        <p:spPr>
          <a:xfrm>
            <a:off x="5557081" y="1512000"/>
            <a:ext cx="3413760" cy="1072462"/>
          </a:xfrm>
          <a:prstGeom prst="rect">
            <a:avLst/>
          </a:prstGeom>
        </p:spPr>
      </p:pic>
      <p:pic>
        <p:nvPicPr>
          <p:cNvPr id="11" name="Grafik 10">
            <a:extLst>
              <a:ext uri="{FF2B5EF4-FFF2-40B4-BE49-F238E27FC236}">
                <a16:creationId xmlns:a16="http://schemas.microsoft.com/office/drawing/2014/main" id="{5A8962E7-7FE6-4666-AC08-DBC582F02CA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7504" y="3903055"/>
            <a:ext cx="7956376" cy="2608851"/>
          </a:xfrm>
          <a:prstGeom prst="rect">
            <a:avLst/>
          </a:prstGeom>
        </p:spPr>
      </p:pic>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13</a:t>
            </a:fld>
            <a:endParaRPr lang="de-DE" dirty="0"/>
          </a:p>
        </p:txBody>
      </p:sp>
      <p:sp>
        <p:nvSpPr>
          <p:cNvPr id="5" name="Titel 4"/>
          <p:cNvSpPr>
            <a:spLocks noGrp="1"/>
          </p:cNvSpPr>
          <p:nvPr>
            <p:ph type="title"/>
          </p:nvPr>
        </p:nvSpPr>
        <p:spPr/>
        <p:txBody>
          <a:bodyPr>
            <a:normAutofit/>
          </a:bodyPr>
          <a:lstStyle/>
          <a:p>
            <a:r>
              <a:rPr lang="de-DE" dirty="0"/>
              <a:t>IC-KP2-2HB21 + IUH-F19x-V1 MF TwinCAT 3</a:t>
            </a:r>
          </a:p>
        </p:txBody>
      </p:sp>
      <p:sp>
        <p:nvSpPr>
          <p:cNvPr id="6" name="Inhaltsplatzhalter 5"/>
          <p:cNvSpPr>
            <a:spLocks noGrp="1"/>
          </p:cNvSpPr>
          <p:nvPr>
            <p:ph sz="quarter" idx="14"/>
          </p:nvPr>
        </p:nvSpPr>
        <p:spPr>
          <a:xfrm>
            <a:off x="180000" y="1512000"/>
            <a:ext cx="8784000" cy="1700976"/>
          </a:xfrm>
        </p:spPr>
        <p:txBody>
          <a:bodyPr/>
          <a:lstStyle/>
          <a:p>
            <a:pPr marL="0" indent="0">
              <a:buNone/>
            </a:pPr>
            <a:r>
              <a:rPr lang="de-DE" dirty="0"/>
              <a:t>Konfiguration Prozessdatenfelder</a:t>
            </a:r>
          </a:p>
          <a:p>
            <a:pPr marL="285750" indent="-285750">
              <a:buFont typeface="Arial" panose="020B0604020202020204" pitchFamily="34" charset="0"/>
              <a:buChar char="•"/>
            </a:pPr>
            <a:r>
              <a:rPr lang="de-DE" sz="1400" b="0" dirty="0"/>
              <a:t>Definition als globale Variablen (GVL)</a:t>
            </a:r>
          </a:p>
          <a:p>
            <a:pPr marL="285750" indent="-285750">
              <a:buFont typeface="Arial" panose="020B0604020202020204" pitchFamily="34" charset="0"/>
              <a:buChar char="•"/>
            </a:pPr>
            <a:r>
              <a:rPr lang="de-DE" sz="1400" b="0" dirty="0"/>
              <a:t>BUS_OUTPUT = Ausgangsdatenfeld</a:t>
            </a:r>
          </a:p>
          <a:p>
            <a:pPr marL="285750" indent="-285750">
              <a:buFont typeface="Arial" panose="020B0604020202020204" pitchFamily="34" charset="0"/>
              <a:buChar char="•"/>
            </a:pPr>
            <a:r>
              <a:rPr lang="de-DE" sz="1400" b="0" dirty="0"/>
              <a:t>BUS_INPUT = Eingangsdatenfeld</a:t>
            </a:r>
          </a:p>
          <a:p>
            <a:pPr marL="285750" indent="-285750">
              <a:buFont typeface="Arial" panose="020B0604020202020204" pitchFamily="34" charset="0"/>
              <a:buChar char="•"/>
            </a:pPr>
            <a:r>
              <a:rPr lang="de-DE" sz="1400" b="0" dirty="0"/>
              <a:t>Mehrdimensionales Array mit einer Länge von 254 Byte</a:t>
            </a:r>
          </a:p>
          <a:p>
            <a:pPr marL="0" indent="0">
              <a:buNone/>
            </a:pPr>
            <a:endParaRPr lang="de-DE" dirty="0"/>
          </a:p>
        </p:txBody>
      </p:sp>
      <p:sp>
        <p:nvSpPr>
          <p:cNvPr id="7" name="Interaktive Schaltfläche: Zur Startseite wechseln 6">
            <a:hlinkClick r:id="rId5" action="ppaction://hlinksldjump" highlightClick="1"/>
            <a:extLst>
              <a:ext uri="{FF2B5EF4-FFF2-40B4-BE49-F238E27FC236}">
                <a16:creationId xmlns:a16="http://schemas.microsoft.com/office/drawing/2014/main" id="{1B9FAED0-4D72-4AAC-8CC0-9AECE1E2D0CF}"/>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hteck 16">
            <a:extLst>
              <a:ext uri="{FF2B5EF4-FFF2-40B4-BE49-F238E27FC236}">
                <a16:creationId xmlns:a16="http://schemas.microsoft.com/office/drawing/2014/main" id="{5745D10D-191F-4CBE-9951-1EEB6D5A13FB}"/>
              </a:ext>
            </a:extLst>
          </p:cNvPr>
          <p:cNvSpPr/>
          <p:nvPr/>
        </p:nvSpPr>
        <p:spPr>
          <a:xfrm>
            <a:off x="2123728" y="4653136"/>
            <a:ext cx="5940152" cy="470499"/>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8" name="Rechteck 17">
            <a:extLst>
              <a:ext uri="{FF2B5EF4-FFF2-40B4-BE49-F238E27FC236}">
                <a16:creationId xmlns:a16="http://schemas.microsoft.com/office/drawing/2014/main" id="{F00524EF-09BE-4D85-8D79-F1FBBB3638FF}"/>
              </a:ext>
            </a:extLst>
          </p:cNvPr>
          <p:cNvSpPr/>
          <p:nvPr/>
        </p:nvSpPr>
        <p:spPr>
          <a:xfrm>
            <a:off x="5724128" y="1650519"/>
            <a:ext cx="2520280" cy="55434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9" name="Rechteck 18">
            <a:extLst>
              <a:ext uri="{FF2B5EF4-FFF2-40B4-BE49-F238E27FC236}">
                <a16:creationId xmlns:a16="http://schemas.microsoft.com/office/drawing/2014/main" id="{623E5C47-0587-4468-9A91-0FCCFF6FC977}"/>
              </a:ext>
            </a:extLst>
          </p:cNvPr>
          <p:cNvSpPr/>
          <p:nvPr/>
        </p:nvSpPr>
        <p:spPr>
          <a:xfrm>
            <a:off x="5724127" y="2780929"/>
            <a:ext cx="2520281" cy="570566"/>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16635580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Grafik 9">
            <a:extLst>
              <a:ext uri="{FF2B5EF4-FFF2-40B4-BE49-F238E27FC236}">
                <a16:creationId xmlns:a16="http://schemas.microsoft.com/office/drawing/2014/main" id="{3246C9A0-8B43-4D73-B52F-1E0F9EC34A6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4712" y="1845528"/>
            <a:ext cx="3508620" cy="3460556"/>
          </a:xfrm>
          <a:prstGeom prst="rect">
            <a:avLst/>
          </a:prstGeom>
        </p:spPr>
      </p:pic>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130</a:t>
            </a:fld>
            <a:endParaRPr lang="de-DE" dirty="0"/>
          </a:p>
        </p:txBody>
      </p:sp>
      <p:sp>
        <p:nvSpPr>
          <p:cNvPr id="5" name="Titel 4"/>
          <p:cNvSpPr>
            <a:spLocks noGrp="1"/>
          </p:cNvSpPr>
          <p:nvPr>
            <p:ph type="title"/>
          </p:nvPr>
        </p:nvSpPr>
        <p:spPr/>
        <p:txBody>
          <a:bodyPr>
            <a:normAutofit/>
          </a:bodyPr>
          <a:lstStyle/>
          <a:p>
            <a:r>
              <a:rPr lang="de-DE" dirty="0"/>
              <a:t>IC-KP2-2HB21 + IUH-F19x-V1 MF </a:t>
            </a:r>
            <a:r>
              <a:rPr lang="de-DE" dirty="0" err="1"/>
              <a:t>TwinCAT</a:t>
            </a:r>
            <a:r>
              <a:rPr lang="de-DE" dirty="0"/>
              <a:t> 3</a:t>
            </a:r>
          </a:p>
        </p:txBody>
      </p:sp>
      <p:sp>
        <p:nvSpPr>
          <p:cNvPr id="6" name="Inhaltsplatzhalter 5"/>
          <p:cNvSpPr>
            <a:spLocks noGrp="1"/>
          </p:cNvSpPr>
          <p:nvPr>
            <p:ph sz="quarter" idx="14"/>
          </p:nvPr>
        </p:nvSpPr>
        <p:spPr/>
        <p:txBody>
          <a:bodyPr/>
          <a:lstStyle/>
          <a:p>
            <a:pPr marL="0" indent="0">
              <a:buNone/>
            </a:pPr>
            <a:r>
              <a:rPr lang="de-DE" dirty="0"/>
              <a:t>Beispiel 13: Special Command </a:t>
            </a:r>
            <a:r>
              <a:rPr lang="de-DE" dirty="0">
                <a:sym typeface="Wingdings" panose="05000000000000000000" pitchFamily="2" charset="2"/>
              </a:rPr>
              <a:t> Rücksetzen auf Werkseinstellung IUH-F19x-V1</a:t>
            </a:r>
            <a:endParaRPr lang="de-DE" dirty="0"/>
          </a:p>
        </p:txBody>
      </p:sp>
      <p:sp>
        <p:nvSpPr>
          <p:cNvPr id="12" name="Textfeld 11"/>
          <p:cNvSpPr txBox="1"/>
          <p:nvPr/>
        </p:nvSpPr>
        <p:spPr>
          <a:xfrm>
            <a:off x="3779913" y="1845528"/>
            <a:ext cx="5184088" cy="2677656"/>
          </a:xfrm>
          <a:prstGeom prst="rect">
            <a:avLst/>
          </a:prstGeom>
          <a:noFill/>
          <a:ln>
            <a:solidFill>
              <a:schemeClr val="tx2"/>
            </a:solidFill>
          </a:ln>
        </p:spPr>
        <p:txBody>
          <a:bodyPr wrap="square" rtlCol="0">
            <a:spAutoFit/>
          </a:bodyPr>
          <a:lstStyle/>
          <a:p>
            <a:r>
              <a:rPr lang="de-DE" sz="1400" dirty="0"/>
              <a:t>Konfiguration frei definierbarer Befehl:</a:t>
            </a:r>
          </a:p>
          <a:p>
            <a:pPr marL="285750" indent="-285750">
              <a:buFont typeface="Arial" panose="020B0604020202020204" pitchFamily="34" charset="0"/>
              <a:buChar char="•"/>
            </a:pPr>
            <a:r>
              <a:rPr lang="de-DE" sz="1400" dirty="0"/>
              <a:t>Zuweisung vor Beginn der Befehlsausführung in das Datenfeld SpecialCommand</a:t>
            </a:r>
          </a:p>
          <a:p>
            <a:pPr marL="285750" indent="-285750">
              <a:buFont typeface="Arial" panose="020B0604020202020204" pitchFamily="34" charset="0"/>
              <a:buChar char="•"/>
            </a:pPr>
            <a:r>
              <a:rPr lang="de-DE" sz="1400" dirty="0"/>
              <a:t>Zuweisung innerhalb des DB Head1Data.SpecialCommand.SpecialCommand[x]</a:t>
            </a:r>
          </a:p>
          <a:p>
            <a:pPr marL="285750" indent="-285750">
              <a:buFont typeface="Arial" panose="020B0604020202020204" pitchFamily="34" charset="0"/>
              <a:buChar char="•"/>
            </a:pPr>
            <a:r>
              <a:rPr lang="de-DE" sz="1400" dirty="0"/>
              <a:t>Byte[0] </a:t>
            </a:r>
            <a:r>
              <a:rPr lang="de-DE" sz="1400" dirty="0">
                <a:sym typeface="Wingdings" panose="05000000000000000000" pitchFamily="2" charset="2"/>
              </a:rPr>
              <a:t> Befehlscode; 16#BF = Befehl Write Parameter</a:t>
            </a:r>
          </a:p>
          <a:p>
            <a:pPr marL="285750" indent="-285750">
              <a:buFont typeface="Arial" panose="020B0604020202020204" pitchFamily="34" charset="0"/>
              <a:buChar char="•"/>
            </a:pPr>
            <a:r>
              <a:rPr lang="de-DE" sz="1400" dirty="0"/>
              <a:t>Byte[1]…[2] </a:t>
            </a:r>
            <a:r>
              <a:rPr lang="de-DE" sz="1400" dirty="0">
                <a:sym typeface="Wingdings" panose="05000000000000000000" pitchFamily="2" charset="2"/>
              </a:rPr>
              <a:t> nicht verwendet</a:t>
            </a:r>
          </a:p>
          <a:p>
            <a:pPr marL="285750" indent="-285750">
              <a:buFont typeface="Arial" panose="020B0604020202020204" pitchFamily="34" charset="0"/>
              <a:buChar char="•"/>
            </a:pPr>
            <a:r>
              <a:rPr lang="de-DE" sz="1400" dirty="0"/>
              <a:t>Byte[3] </a:t>
            </a:r>
            <a:r>
              <a:rPr lang="de-DE" sz="1400" dirty="0">
                <a:sym typeface="Wingdings" panose="05000000000000000000" pitchFamily="2" charset="2"/>
              </a:rPr>
              <a:t> System Code; 16#55 = U = System U</a:t>
            </a:r>
          </a:p>
          <a:p>
            <a:pPr marL="285750" indent="-285750">
              <a:buFont typeface="Arial" panose="020B0604020202020204" pitchFamily="34" charset="0"/>
              <a:buChar char="•"/>
            </a:pPr>
            <a:r>
              <a:rPr lang="de-DE" sz="1400" dirty="0"/>
              <a:t>Byte[4]…[5] </a:t>
            </a:r>
            <a:r>
              <a:rPr lang="de-DE" sz="1400" dirty="0">
                <a:sym typeface="Wingdings" panose="05000000000000000000" pitchFamily="2" charset="2"/>
              </a:rPr>
              <a:t> Parameterkennzeichen; 16#5244 = RD = Reset </a:t>
            </a:r>
            <a:r>
              <a:rPr lang="de-DE" sz="1400" dirty="0" err="1">
                <a:sym typeface="Wingdings" panose="05000000000000000000" pitchFamily="2" charset="2"/>
              </a:rPr>
              <a:t>to</a:t>
            </a:r>
            <a:r>
              <a:rPr lang="de-DE" sz="1400" dirty="0">
                <a:sym typeface="Wingdings" panose="05000000000000000000" pitchFamily="2" charset="2"/>
              </a:rPr>
              <a:t> Default</a:t>
            </a:r>
          </a:p>
          <a:p>
            <a:pPr marL="285750" indent="-285750">
              <a:buFont typeface="Arial" panose="020B0604020202020204" pitchFamily="34" charset="0"/>
              <a:buChar char="•"/>
            </a:pPr>
            <a:r>
              <a:rPr lang="de-DE" sz="1400" dirty="0"/>
              <a:t>Byte[6]…[7] </a:t>
            </a:r>
            <a:r>
              <a:rPr lang="de-DE" sz="1400" dirty="0">
                <a:sym typeface="Wingdings" panose="05000000000000000000" pitchFamily="2" charset="2"/>
              </a:rPr>
              <a:t> Länge Parameter</a:t>
            </a:r>
          </a:p>
          <a:p>
            <a:pPr marL="285750" indent="-285750">
              <a:buFont typeface="Arial" panose="020B0604020202020204" pitchFamily="34" charset="0"/>
              <a:buChar char="•"/>
            </a:pPr>
            <a:r>
              <a:rPr lang="de-DE" sz="1400" dirty="0"/>
              <a:t>Byte[8]…[x] </a:t>
            </a:r>
            <a:r>
              <a:rPr lang="de-DE" sz="1400" dirty="0">
                <a:sym typeface="Wingdings" panose="05000000000000000000" pitchFamily="2" charset="2"/>
              </a:rPr>
              <a:t> Parameterdaten</a:t>
            </a:r>
          </a:p>
        </p:txBody>
      </p:sp>
      <p:sp>
        <p:nvSpPr>
          <p:cNvPr id="9" name="Rechteck 8"/>
          <p:cNvSpPr/>
          <p:nvPr/>
        </p:nvSpPr>
        <p:spPr>
          <a:xfrm>
            <a:off x="2915817" y="2276873"/>
            <a:ext cx="707516" cy="3029211"/>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 name="Interaktive Schaltfläche: Zur Startseite wechseln 10">
            <a:hlinkClick r:id="rId3" action="ppaction://hlinksldjump" highlightClick="1"/>
            <a:extLst>
              <a:ext uri="{FF2B5EF4-FFF2-40B4-BE49-F238E27FC236}">
                <a16:creationId xmlns:a16="http://schemas.microsoft.com/office/drawing/2014/main" id="{EE291927-9A26-44A5-A05E-3DD495868B94}"/>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1554598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131</a:t>
            </a:fld>
            <a:endParaRPr lang="de-DE" dirty="0"/>
          </a:p>
        </p:txBody>
      </p:sp>
      <p:sp>
        <p:nvSpPr>
          <p:cNvPr id="5" name="Titel 4"/>
          <p:cNvSpPr>
            <a:spLocks noGrp="1"/>
          </p:cNvSpPr>
          <p:nvPr>
            <p:ph type="title"/>
          </p:nvPr>
        </p:nvSpPr>
        <p:spPr/>
        <p:txBody>
          <a:bodyPr>
            <a:normAutofit/>
          </a:bodyPr>
          <a:lstStyle/>
          <a:p>
            <a:r>
              <a:rPr lang="de-DE" dirty="0"/>
              <a:t>IC-KP2-2HB21 + IUH-F19x-V1 MF </a:t>
            </a:r>
            <a:r>
              <a:rPr lang="de-DE" dirty="0" err="1"/>
              <a:t>TwinCAT</a:t>
            </a:r>
            <a:r>
              <a:rPr lang="de-DE" dirty="0"/>
              <a:t> 3</a:t>
            </a:r>
          </a:p>
        </p:txBody>
      </p:sp>
      <p:sp>
        <p:nvSpPr>
          <p:cNvPr id="6" name="Inhaltsplatzhalter 5"/>
          <p:cNvSpPr>
            <a:spLocks noGrp="1"/>
          </p:cNvSpPr>
          <p:nvPr>
            <p:ph sz="quarter" idx="14"/>
          </p:nvPr>
        </p:nvSpPr>
        <p:spPr/>
        <p:txBody>
          <a:bodyPr/>
          <a:lstStyle/>
          <a:p>
            <a:pPr marL="0" indent="0">
              <a:buNone/>
            </a:pPr>
            <a:r>
              <a:rPr lang="de-DE" dirty="0"/>
              <a:t>Beispiel 13: Special Command </a:t>
            </a:r>
            <a:r>
              <a:rPr lang="de-DE" dirty="0">
                <a:sym typeface="Wingdings" panose="05000000000000000000" pitchFamily="2" charset="2"/>
              </a:rPr>
              <a:t> Rücksetzen auf Werkseinstellung IUH-F19x-V1</a:t>
            </a:r>
            <a:endParaRPr lang="de-DE" dirty="0"/>
          </a:p>
        </p:txBody>
      </p:sp>
      <p:sp>
        <p:nvSpPr>
          <p:cNvPr id="13" name="Textfeld 12"/>
          <p:cNvSpPr txBox="1"/>
          <p:nvPr/>
        </p:nvSpPr>
        <p:spPr>
          <a:xfrm>
            <a:off x="5724128" y="1840594"/>
            <a:ext cx="3239872" cy="3970318"/>
          </a:xfrm>
          <a:prstGeom prst="rect">
            <a:avLst/>
          </a:prstGeom>
          <a:noFill/>
          <a:ln>
            <a:solidFill>
              <a:schemeClr val="tx2"/>
            </a:solidFill>
          </a:ln>
        </p:spPr>
        <p:txBody>
          <a:bodyPr wrap="square" rtlCol="0">
            <a:spAutoFit/>
          </a:bodyPr>
          <a:lstStyle/>
          <a:p>
            <a:r>
              <a:rPr lang="de-DE" sz="1400" dirty="0"/>
              <a:t>SpecialCommand:</a:t>
            </a:r>
          </a:p>
          <a:p>
            <a:pPr marL="285750" indent="-285750">
              <a:buFont typeface="Arial" panose="020B0604020202020204" pitchFamily="34" charset="0"/>
              <a:buChar char="•"/>
            </a:pPr>
            <a:r>
              <a:rPr lang="de-DE" sz="1400" dirty="0"/>
              <a:t>Start über Flanke positiv auf </a:t>
            </a:r>
            <a:r>
              <a:rPr lang="de-DE" sz="1400" dirty="0" err="1"/>
              <a:t>IO_b_StartSpecialCommand</a:t>
            </a:r>
            <a:endParaRPr lang="de-DE" sz="1400" dirty="0"/>
          </a:p>
          <a:p>
            <a:pPr marL="285750" indent="-285750">
              <a:buFont typeface="Arial" panose="020B0604020202020204" pitchFamily="34" charset="0"/>
              <a:buChar char="•"/>
            </a:pPr>
            <a:r>
              <a:rPr lang="de-DE" sz="1400" dirty="0"/>
              <a:t>Rücksetzen Eingang </a:t>
            </a:r>
            <a:r>
              <a:rPr lang="de-DE" sz="1400" dirty="0" err="1"/>
              <a:t>IO_b_StartSpecialCommand</a:t>
            </a:r>
            <a:r>
              <a:rPr lang="de-DE" sz="1400" dirty="0"/>
              <a:t> nach mindesten einen Zyklus</a:t>
            </a:r>
          </a:p>
          <a:p>
            <a:pPr marL="285750" indent="-285750">
              <a:buFont typeface="Arial" panose="020B0604020202020204" pitchFamily="34" charset="0"/>
              <a:buChar char="•"/>
            </a:pPr>
            <a:r>
              <a:rPr lang="de-DE" sz="1400" dirty="0"/>
              <a:t>O_b_Done = True</a:t>
            </a:r>
          </a:p>
          <a:p>
            <a:pPr marL="285750" indent="-285750">
              <a:buFont typeface="Arial" panose="020B0604020202020204" pitchFamily="34" charset="0"/>
              <a:buChar char="•"/>
            </a:pPr>
            <a:r>
              <a:rPr lang="de-DE" sz="1400" dirty="0"/>
              <a:t>O_b_Finish = True</a:t>
            </a:r>
          </a:p>
          <a:p>
            <a:pPr marL="285750" indent="-285750">
              <a:buFont typeface="Arial" panose="020B0604020202020204" pitchFamily="34" charset="0"/>
              <a:buChar char="•"/>
            </a:pPr>
            <a:r>
              <a:rPr lang="de-DE" sz="1400" dirty="0"/>
              <a:t>O_B_Status = 16#00</a:t>
            </a:r>
          </a:p>
          <a:p>
            <a:pPr marL="285750" indent="-285750">
              <a:buFont typeface="Arial" panose="020B0604020202020204" pitchFamily="34" charset="0"/>
              <a:buChar char="•"/>
            </a:pPr>
            <a:r>
              <a:rPr lang="de-DE" sz="1400" dirty="0" err="1"/>
              <a:t>O_B_ReplyCounter</a:t>
            </a:r>
            <a:r>
              <a:rPr lang="de-DE" sz="1400" dirty="0"/>
              <a:t> wurde erhöht</a:t>
            </a:r>
          </a:p>
          <a:p>
            <a:pPr marL="285750" indent="-285750">
              <a:buFont typeface="Arial" panose="020B0604020202020204" pitchFamily="34" charset="0"/>
              <a:buChar char="•"/>
            </a:pPr>
            <a:endParaRPr lang="de-DE" sz="1400" dirty="0"/>
          </a:p>
          <a:p>
            <a:pPr marL="285750" indent="-285750">
              <a:buFont typeface="Arial" panose="020B0604020202020204" pitchFamily="34" charset="0"/>
              <a:buChar char="•"/>
            </a:pPr>
            <a:r>
              <a:rPr lang="de-DE" sz="1400" dirty="0"/>
              <a:t>Enthält der Status einen Wert 16#04 (Parameterfehler), so ist der Befehl </a:t>
            </a:r>
            <a:r>
              <a:rPr lang="de-DE" sz="1400"/>
              <a:t>falsch parametriert</a:t>
            </a:r>
            <a:endParaRPr lang="de-DE" sz="1400" dirty="0"/>
          </a:p>
          <a:p>
            <a:pPr marL="285750" indent="-285750">
              <a:buFont typeface="Arial" panose="020B0604020202020204" pitchFamily="34" charset="0"/>
              <a:buChar char="•"/>
            </a:pPr>
            <a:r>
              <a:rPr lang="de-DE" sz="1400" dirty="0"/>
              <a:t>Enthält der Status einen Wert 16#06 (kein Kopf), so ist an diesem Kanal kein RFID-Kopf angeschlossen</a:t>
            </a:r>
          </a:p>
        </p:txBody>
      </p:sp>
      <p:sp>
        <p:nvSpPr>
          <p:cNvPr id="10" name="Interaktive Schaltfläche: Zur Startseite wechseln 9">
            <a:hlinkClick r:id="rId2" action="ppaction://hlinksldjump" highlightClick="1"/>
            <a:extLst>
              <a:ext uri="{FF2B5EF4-FFF2-40B4-BE49-F238E27FC236}">
                <a16:creationId xmlns:a16="http://schemas.microsoft.com/office/drawing/2014/main" id="{2B75E627-91DD-44B2-8FB4-1D8AC2197551}"/>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Grafik 7">
            <a:extLst>
              <a:ext uri="{FF2B5EF4-FFF2-40B4-BE49-F238E27FC236}">
                <a16:creationId xmlns:a16="http://schemas.microsoft.com/office/drawing/2014/main" id="{2E51941A-DEB0-4019-9478-C2C1655A93D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9472" y="1841592"/>
            <a:ext cx="5192608" cy="4680412"/>
          </a:xfrm>
          <a:prstGeom prst="rect">
            <a:avLst/>
          </a:prstGeom>
        </p:spPr>
      </p:pic>
    </p:spTree>
    <p:extLst>
      <p:ext uri="{BB962C8B-B14F-4D97-AF65-F5344CB8AC3E}">
        <p14:creationId xmlns:p14="http://schemas.microsoft.com/office/powerpoint/2010/main" val="34062990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Grafik 7">
            <a:extLst>
              <a:ext uri="{FF2B5EF4-FFF2-40B4-BE49-F238E27FC236}">
                <a16:creationId xmlns:a16="http://schemas.microsoft.com/office/drawing/2014/main" id="{B15AB43C-781F-455B-8724-B00316F8101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1798" y="1878249"/>
            <a:ext cx="3411670" cy="4192306"/>
          </a:xfrm>
          <a:prstGeom prst="rect">
            <a:avLst/>
          </a:prstGeom>
        </p:spPr>
      </p:pic>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132</a:t>
            </a:fld>
            <a:endParaRPr lang="de-DE" dirty="0"/>
          </a:p>
        </p:txBody>
      </p:sp>
      <p:sp>
        <p:nvSpPr>
          <p:cNvPr id="5" name="Titel 4"/>
          <p:cNvSpPr>
            <a:spLocks noGrp="1"/>
          </p:cNvSpPr>
          <p:nvPr>
            <p:ph type="title"/>
          </p:nvPr>
        </p:nvSpPr>
        <p:spPr/>
        <p:txBody>
          <a:bodyPr>
            <a:normAutofit/>
          </a:bodyPr>
          <a:lstStyle/>
          <a:p>
            <a:r>
              <a:rPr lang="de-DE" dirty="0"/>
              <a:t>IC-KP2-2HB21 + IUH-F19x-V1 MF </a:t>
            </a:r>
            <a:r>
              <a:rPr lang="de-DE" dirty="0" err="1"/>
              <a:t>TwinCAT</a:t>
            </a:r>
            <a:r>
              <a:rPr lang="de-DE" dirty="0"/>
              <a:t> 3</a:t>
            </a:r>
          </a:p>
        </p:txBody>
      </p:sp>
      <p:sp>
        <p:nvSpPr>
          <p:cNvPr id="6" name="Inhaltsplatzhalter 5"/>
          <p:cNvSpPr>
            <a:spLocks noGrp="1"/>
          </p:cNvSpPr>
          <p:nvPr>
            <p:ph sz="quarter" idx="14"/>
          </p:nvPr>
        </p:nvSpPr>
        <p:spPr/>
        <p:txBody>
          <a:bodyPr/>
          <a:lstStyle/>
          <a:p>
            <a:pPr marL="0" indent="0">
              <a:buNone/>
            </a:pPr>
            <a:r>
              <a:rPr lang="de-DE" dirty="0"/>
              <a:t>Beispiel 13: Special Command </a:t>
            </a:r>
            <a:r>
              <a:rPr lang="de-DE" dirty="0">
                <a:sym typeface="Wingdings" panose="05000000000000000000" pitchFamily="2" charset="2"/>
              </a:rPr>
              <a:t> Rücksetzen auf Werkseinstellung IUH-F19x-V1</a:t>
            </a:r>
            <a:endParaRPr lang="de-DE" dirty="0"/>
          </a:p>
        </p:txBody>
      </p:sp>
      <p:sp>
        <p:nvSpPr>
          <p:cNvPr id="15" name="Textfeld 14"/>
          <p:cNvSpPr txBox="1"/>
          <p:nvPr/>
        </p:nvSpPr>
        <p:spPr>
          <a:xfrm>
            <a:off x="3632418" y="1878249"/>
            <a:ext cx="5400112" cy="1938992"/>
          </a:xfrm>
          <a:prstGeom prst="rect">
            <a:avLst/>
          </a:prstGeom>
          <a:noFill/>
          <a:ln>
            <a:solidFill>
              <a:schemeClr val="tx2"/>
            </a:solidFill>
          </a:ln>
        </p:spPr>
        <p:txBody>
          <a:bodyPr wrap="square" rtlCol="0">
            <a:spAutoFit/>
          </a:bodyPr>
          <a:lstStyle/>
          <a:p>
            <a:r>
              <a:rPr lang="de-DE" sz="1200" dirty="0"/>
              <a:t>Eingangsdatenfeld: Rücksetzen auf Werkseinstellung ausgeführt</a:t>
            </a:r>
          </a:p>
          <a:p>
            <a:r>
              <a:rPr lang="de-DE" sz="1200" dirty="0"/>
              <a:t>INDATA.INDATA[x]</a:t>
            </a:r>
          </a:p>
          <a:p>
            <a:r>
              <a:rPr lang="de-DE" sz="1200" dirty="0"/>
              <a:t>Eingangsdatenfeld:</a:t>
            </a:r>
          </a:p>
          <a:p>
            <a:r>
              <a:rPr lang="de-DE" sz="1200" dirty="0"/>
              <a:t>INDATA[0] </a:t>
            </a:r>
            <a:r>
              <a:rPr lang="de-DE" sz="1200" dirty="0">
                <a:sym typeface="Wingdings" panose="05000000000000000000" pitchFamily="2" charset="2"/>
              </a:rPr>
              <a:t> Control Byte</a:t>
            </a:r>
          </a:p>
          <a:p>
            <a:r>
              <a:rPr lang="de-DE" sz="1200" dirty="0"/>
              <a:t>INDATA[1] </a:t>
            </a:r>
            <a:r>
              <a:rPr lang="de-DE" sz="1200" dirty="0">
                <a:sym typeface="Wingdings" panose="05000000000000000000" pitchFamily="2" charset="2"/>
              </a:rPr>
              <a:t> nicht verwendet</a:t>
            </a:r>
          </a:p>
          <a:p>
            <a:r>
              <a:rPr lang="de-DE" sz="1200" dirty="0"/>
              <a:t>INDATA[2] </a:t>
            </a:r>
            <a:r>
              <a:rPr lang="de-DE" sz="1200" dirty="0">
                <a:sym typeface="Wingdings" panose="05000000000000000000" pitchFamily="2" charset="2"/>
              </a:rPr>
              <a:t> Befehlscode; 16#BF = Write Parameter</a:t>
            </a:r>
          </a:p>
          <a:p>
            <a:r>
              <a:rPr lang="de-DE" sz="1200" dirty="0"/>
              <a:t>INDATA[3] </a:t>
            </a:r>
            <a:r>
              <a:rPr lang="de-DE" sz="1200" dirty="0">
                <a:sym typeface="Wingdings" panose="05000000000000000000" pitchFamily="2" charset="2"/>
              </a:rPr>
              <a:t> nicht verwendet</a:t>
            </a:r>
          </a:p>
          <a:p>
            <a:r>
              <a:rPr lang="de-DE" sz="1200" dirty="0"/>
              <a:t>INDATA[4] </a:t>
            </a:r>
            <a:r>
              <a:rPr lang="de-DE" sz="1200" dirty="0">
                <a:sym typeface="Wingdings" panose="05000000000000000000" pitchFamily="2" charset="2"/>
              </a:rPr>
              <a:t> Status; 16#00 = ok</a:t>
            </a:r>
          </a:p>
          <a:p>
            <a:r>
              <a:rPr lang="de-DE" sz="1200" dirty="0"/>
              <a:t>INDATA[5] </a:t>
            </a:r>
            <a:r>
              <a:rPr lang="de-DE" sz="1200" dirty="0">
                <a:sym typeface="Wingdings" panose="05000000000000000000" pitchFamily="2" charset="2"/>
              </a:rPr>
              <a:t> Reply Counter</a:t>
            </a:r>
          </a:p>
          <a:p>
            <a:r>
              <a:rPr lang="de-DE" sz="1200" dirty="0"/>
              <a:t>INDATA[6]…[x] </a:t>
            </a:r>
            <a:r>
              <a:rPr lang="de-DE" sz="1200" dirty="0">
                <a:sym typeface="Wingdings" panose="05000000000000000000" pitchFamily="2" charset="2"/>
              </a:rPr>
              <a:t> nicht verwendet</a:t>
            </a:r>
          </a:p>
        </p:txBody>
      </p:sp>
      <p:sp>
        <p:nvSpPr>
          <p:cNvPr id="13" name="Rechteck 12"/>
          <p:cNvSpPr/>
          <p:nvPr/>
        </p:nvSpPr>
        <p:spPr>
          <a:xfrm>
            <a:off x="2627784" y="2420889"/>
            <a:ext cx="875684" cy="1728192"/>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 name="Interaktive Schaltfläche: Zur Startseite wechseln 9">
            <a:hlinkClick r:id="rId3" action="ppaction://hlinksldjump" highlightClick="1"/>
            <a:extLst>
              <a:ext uri="{FF2B5EF4-FFF2-40B4-BE49-F238E27FC236}">
                <a16:creationId xmlns:a16="http://schemas.microsoft.com/office/drawing/2014/main" id="{A9A739F6-D868-4AC9-AC3C-7C4680CC49C9}"/>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254538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Grafik 8">
            <a:extLst>
              <a:ext uri="{FF2B5EF4-FFF2-40B4-BE49-F238E27FC236}">
                <a16:creationId xmlns:a16="http://schemas.microsoft.com/office/drawing/2014/main" id="{FFC810E0-8141-4BA4-B195-6740BF86157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6588" y="1878248"/>
            <a:ext cx="3396879" cy="4018259"/>
          </a:xfrm>
          <a:prstGeom prst="rect">
            <a:avLst/>
          </a:prstGeom>
        </p:spPr>
      </p:pic>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133</a:t>
            </a:fld>
            <a:endParaRPr lang="de-DE" dirty="0"/>
          </a:p>
        </p:txBody>
      </p:sp>
      <p:sp>
        <p:nvSpPr>
          <p:cNvPr id="5" name="Titel 4"/>
          <p:cNvSpPr>
            <a:spLocks noGrp="1"/>
          </p:cNvSpPr>
          <p:nvPr>
            <p:ph type="title"/>
          </p:nvPr>
        </p:nvSpPr>
        <p:spPr/>
        <p:txBody>
          <a:bodyPr>
            <a:normAutofit/>
          </a:bodyPr>
          <a:lstStyle/>
          <a:p>
            <a:r>
              <a:rPr lang="de-DE" dirty="0"/>
              <a:t>IC-KP2-2HB21 + IUH-F19x-V1 MF </a:t>
            </a:r>
            <a:r>
              <a:rPr lang="de-DE" dirty="0" err="1"/>
              <a:t>TwinCAT</a:t>
            </a:r>
            <a:r>
              <a:rPr lang="de-DE" dirty="0"/>
              <a:t> 3</a:t>
            </a:r>
          </a:p>
        </p:txBody>
      </p:sp>
      <p:sp>
        <p:nvSpPr>
          <p:cNvPr id="6" name="Inhaltsplatzhalter 5"/>
          <p:cNvSpPr>
            <a:spLocks noGrp="1"/>
          </p:cNvSpPr>
          <p:nvPr>
            <p:ph sz="quarter" idx="14"/>
          </p:nvPr>
        </p:nvSpPr>
        <p:spPr/>
        <p:txBody>
          <a:bodyPr/>
          <a:lstStyle/>
          <a:p>
            <a:pPr marL="0" indent="0">
              <a:buNone/>
            </a:pPr>
            <a:r>
              <a:rPr lang="de-DE" dirty="0"/>
              <a:t>Beispiel 13: Special Command </a:t>
            </a:r>
            <a:r>
              <a:rPr lang="de-DE" dirty="0">
                <a:sym typeface="Wingdings" panose="05000000000000000000" pitchFamily="2" charset="2"/>
              </a:rPr>
              <a:t> Rücksetzen auf Werkseinstellung IUH-F19x-V1</a:t>
            </a:r>
            <a:endParaRPr lang="de-DE" dirty="0"/>
          </a:p>
        </p:txBody>
      </p:sp>
      <p:sp>
        <p:nvSpPr>
          <p:cNvPr id="15" name="Textfeld 14"/>
          <p:cNvSpPr txBox="1"/>
          <p:nvPr/>
        </p:nvSpPr>
        <p:spPr>
          <a:xfrm>
            <a:off x="3632418" y="1878249"/>
            <a:ext cx="5400112" cy="2308324"/>
          </a:xfrm>
          <a:prstGeom prst="rect">
            <a:avLst/>
          </a:prstGeom>
          <a:noFill/>
          <a:ln>
            <a:solidFill>
              <a:schemeClr val="tx2"/>
            </a:solidFill>
          </a:ln>
        </p:spPr>
        <p:txBody>
          <a:bodyPr wrap="square" rtlCol="0">
            <a:spAutoFit/>
          </a:bodyPr>
          <a:lstStyle/>
          <a:p>
            <a:r>
              <a:rPr lang="de-DE" sz="1200" dirty="0"/>
              <a:t>Ausgangsdatenfeld: Befehl Write Parameter</a:t>
            </a:r>
          </a:p>
          <a:p>
            <a:r>
              <a:rPr lang="de-DE" sz="1200" dirty="0"/>
              <a:t>OUTDATA.OUTDATA[x]</a:t>
            </a:r>
          </a:p>
          <a:p>
            <a:r>
              <a:rPr lang="de-DE" sz="1200" dirty="0"/>
              <a:t>Ausgangsdatenfeld:</a:t>
            </a:r>
          </a:p>
          <a:p>
            <a:r>
              <a:rPr lang="de-DE" sz="1200" dirty="0"/>
              <a:t>OUTDATA[0] </a:t>
            </a:r>
            <a:r>
              <a:rPr lang="de-DE" sz="1200" dirty="0">
                <a:sym typeface="Wingdings" panose="05000000000000000000" pitchFamily="2" charset="2"/>
              </a:rPr>
              <a:t> Control Byte</a:t>
            </a:r>
          </a:p>
          <a:p>
            <a:r>
              <a:rPr lang="de-DE" sz="1200" dirty="0"/>
              <a:t>OUTDATA[1] </a:t>
            </a:r>
            <a:r>
              <a:rPr lang="de-DE" sz="1200" dirty="0">
                <a:sym typeface="Wingdings" panose="05000000000000000000" pitchFamily="2" charset="2"/>
              </a:rPr>
              <a:t> nicht verwendet</a:t>
            </a:r>
          </a:p>
          <a:p>
            <a:r>
              <a:rPr lang="de-DE" sz="1200" dirty="0"/>
              <a:t>OUTDATA[2] </a:t>
            </a:r>
            <a:r>
              <a:rPr lang="de-DE" sz="1200" dirty="0">
                <a:sym typeface="Wingdings" panose="05000000000000000000" pitchFamily="2" charset="2"/>
              </a:rPr>
              <a:t> Befehlscode; 16#BF = Write Parameter</a:t>
            </a:r>
          </a:p>
          <a:p>
            <a:r>
              <a:rPr lang="de-DE" sz="1200" dirty="0"/>
              <a:t>OUTDATA[3]…[4] </a:t>
            </a:r>
            <a:r>
              <a:rPr lang="de-DE" sz="1200" dirty="0">
                <a:sym typeface="Wingdings" panose="05000000000000000000" pitchFamily="2" charset="2"/>
              </a:rPr>
              <a:t> nicht verwendet</a:t>
            </a:r>
          </a:p>
          <a:p>
            <a:r>
              <a:rPr lang="de-DE" sz="1200" dirty="0"/>
              <a:t>OUTDATA[5] </a:t>
            </a:r>
            <a:r>
              <a:rPr lang="de-DE" sz="1200" dirty="0">
                <a:sym typeface="Wingdings" panose="05000000000000000000" pitchFamily="2" charset="2"/>
              </a:rPr>
              <a:t> System Code; 16#55 = „U“ = System U</a:t>
            </a:r>
          </a:p>
          <a:p>
            <a:r>
              <a:rPr lang="de-DE" sz="1200" dirty="0"/>
              <a:t>OUTDATA[6]…[7] </a:t>
            </a:r>
            <a:r>
              <a:rPr lang="de-DE" sz="1200" dirty="0">
                <a:sym typeface="Wingdings" panose="05000000000000000000" pitchFamily="2" charset="2"/>
              </a:rPr>
              <a:t> Parameterkennzeichen; 16#5244 = RD = Reset </a:t>
            </a:r>
            <a:r>
              <a:rPr lang="de-DE" sz="1200" dirty="0" err="1">
                <a:sym typeface="Wingdings" panose="05000000000000000000" pitchFamily="2" charset="2"/>
              </a:rPr>
              <a:t>to</a:t>
            </a:r>
            <a:r>
              <a:rPr lang="de-DE" sz="1200" dirty="0">
                <a:sym typeface="Wingdings" panose="05000000000000000000" pitchFamily="2" charset="2"/>
              </a:rPr>
              <a:t> Default</a:t>
            </a:r>
          </a:p>
          <a:p>
            <a:r>
              <a:rPr lang="de-DE" sz="1200" dirty="0"/>
              <a:t>OUTDATA[8]…[9] </a:t>
            </a:r>
            <a:r>
              <a:rPr lang="de-DE" sz="1200" dirty="0">
                <a:sym typeface="Wingdings" panose="05000000000000000000" pitchFamily="2" charset="2"/>
              </a:rPr>
              <a:t> Länge Parameter</a:t>
            </a:r>
          </a:p>
          <a:p>
            <a:r>
              <a:rPr lang="de-DE" sz="1200" dirty="0"/>
              <a:t>OUTDATA[10]…[x] </a:t>
            </a:r>
            <a:r>
              <a:rPr lang="de-DE" sz="1200" dirty="0">
                <a:sym typeface="Wingdings" panose="05000000000000000000" pitchFamily="2" charset="2"/>
              </a:rPr>
              <a:t> Parameterdaten</a:t>
            </a:r>
          </a:p>
        </p:txBody>
      </p:sp>
      <p:sp>
        <p:nvSpPr>
          <p:cNvPr id="13" name="Rechteck 12"/>
          <p:cNvSpPr/>
          <p:nvPr/>
        </p:nvSpPr>
        <p:spPr>
          <a:xfrm>
            <a:off x="2699792" y="2420887"/>
            <a:ext cx="803676" cy="347562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 name="Interaktive Schaltfläche: Zur Startseite wechseln 9">
            <a:hlinkClick r:id="rId3" action="ppaction://hlinksldjump" highlightClick="1"/>
            <a:extLst>
              <a:ext uri="{FF2B5EF4-FFF2-40B4-BE49-F238E27FC236}">
                <a16:creationId xmlns:a16="http://schemas.microsoft.com/office/drawing/2014/main" id="{48D490A0-0BD2-411E-8034-E8FF8CEF3FB1}"/>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0694956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Grafik 7">
            <a:extLst>
              <a:ext uri="{FF2B5EF4-FFF2-40B4-BE49-F238E27FC236}">
                <a16:creationId xmlns:a16="http://schemas.microsoft.com/office/drawing/2014/main" id="{09FCF27F-F9D5-4270-8F65-95468E79D56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7504" y="1851240"/>
            <a:ext cx="8712968" cy="4676525"/>
          </a:xfrm>
          <a:prstGeom prst="rect">
            <a:avLst/>
          </a:prstGeom>
        </p:spPr>
      </p:pic>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134</a:t>
            </a:fld>
            <a:endParaRPr lang="de-DE" dirty="0"/>
          </a:p>
        </p:txBody>
      </p:sp>
      <p:sp>
        <p:nvSpPr>
          <p:cNvPr id="5" name="Titel 4"/>
          <p:cNvSpPr>
            <a:spLocks noGrp="1"/>
          </p:cNvSpPr>
          <p:nvPr>
            <p:ph type="title"/>
          </p:nvPr>
        </p:nvSpPr>
        <p:spPr/>
        <p:txBody>
          <a:bodyPr>
            <a:normAutofit/>
          </a:bodyPr>
          <a:lstStyle/>
          <a:p>
            <a:r>
              <a:rPr lang="de-DE" dirty="0"/>
              <a:t>IC-KP2-2HB21 + IUH-F19x-V1 MF </a:t>
            </a:r>
            <a:r>
              <a:rPr lang="de-DE" dirty="0" err="1"/>
              <a:t>TwinCAT</a:t>
            </a:r>
            <a:r>
              <a:rPr lang="de-DE" dirty="0"/>
              <a:t> 3</a:t>
            </a:r>
          </a:p>
        </p:txBody>
      </p:sp>
      <p:sp>
        <p:nvSpPr>
          <p:cNvPr id="6" name="Inhaltsplatzhalter 5"/>
          <p:cNvSpPr>
            <a:spLocks noGrp="1"/>
          </p:cNvSpPr>
          <p:nvPr>
            <p:ph sz="quarter" idx="14"/>
          </p:nvPr>
        </p:nvSpPr>
        <p:spPr/>
        <p:txBody>
          <a:bodyPr/>
          <a:lstStyle/>
          <a:p>
            <a:pPr marL="0" indent="0">
              <a:buNone/>
            </a:pPr>
            <a:r>
              <a:rPr lang="de-DE" dirty="0"/>
              <a:t>Beispiel 13: Special Command </a:t>
            </a:r>
            <a:r>
              <a:rPr lang="de-DE" dirty="0">
                <a:sym typeface="Wingdings" panose="05000000000000000000" pitchFamily="2" charset="2"/>
              </a:rPr>
              <a:t> Rücksetzen auf Werkseinstellung IUH-F19x-V1</a:t>
            </a:r>
            <a:endParaRPr lang="de-DE" dirty="0"/>
          </a:p>
        </p:txBody>
      </p:sp>
      <p:cxnSp>
        <p:nvCxnSpPr>
          <p:cNvPr id="16" name="Gerade Verbindung mit Pfeil 15">
            <a:extLst>
              <a:ext uri="{FF2B5EF4-FFF2-40B4-BE49-F238E27FC236}">
                <a16:creationId xmlns:a16="http://schemas.microsoft.com/office/drawing/2014/main" id="{DF0A29D8-6931-4021-8E18-8C0264A103AF}"/>
              </a:ext>
            </a:extLst>
          </p:cNvPr>
          <p:cNvCxnSpPr>
            <a:cxnSpLocks/>
          </p:cNvCxnSpPr>
          <p:nvPr/>
        </p:nvCxnSpPr>
        <p:spPr>
          <a:xfrm flipH="1">
            <a:off x="899592" y="3356992"/>
            <a:ext cx="504056" cy="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7" name="Rechteck 16">
            <a:extLst>
              <a:ext uri="{FF2B5EF4-FFF2-40B4-BE49-F238E27FC236}">
                <a16:creationId xmlns:a16="http://schemas.microsoft.com/office/drawing/2014/main" id="{B5C3370A-329E-4A1D-8297-6E1193E86E7C}"/>
              </a:ext>
            </a:extLst>
          </p:cNvPr>
          <p:cNvSpPr/>
          <p:nvPr/>
        </p:nvSpPr>
        <p:spPr>
          <a:xfrm>
            <a:off x="7956376" y="2636914"/>
            <a:ext cx="848702" cy="129613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8" name="Rechteck 17">
            <a:extLst>
              <a:ext uri="{FF2B5EF4-FFF2-40B4-BE49-F238E27FC236}">
                <a16:creationId xmlns:a16="http://schemas.microsoft.com/office/drawing/2014/main" id="{52A980EC-2F81-43C7-9C56-7079E26F80AD}"/>
              </a:ext>
            </a:extLst>
          </p:cNvPr>
          <p:cNvSpPr/>
          <p:nvPr/>
        </p:nvSpPr>
        <p:spPr>
          <a:xfrm>
            <a:off x="3491880" y="1851240"/>
            <a:ext cx="2088232" cy="65189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 name="Interaktive Schaltfläche: Zur Startseite wechseln 10">
            <a:hlinkClick r:id="rId3" action="ppaction://hlinksldjump" highlightClick="1"/>
            <a:extLst>
              <a:ext uri="{FF2B5EF4-FFF2-40B4-BE49-F238E27FC236}">
                <a16:creationId xmlns:a16="http://schemas.microsoft.com/office/drawing/2014/main" id="{99705C29-7F13-42A3-87DC-3A818ABD5E6B}"/>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3460034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135</a:t>
            </a:fld>
            <a:endParaRPr lang="de-DE" dirty="0"/>
          </a:p>
        </p:txBody>
      </p:sp>
      <p:sp>
        <p:nvSpPr>
          <p:cNvPr id="5" name="Titel 4"/>
          <p:cNvSpPr>
            <a:spLocks noGrp="1"/>
          </p:cNvSpPr>
          <p:nvPr>
            <p:ph type="title"/>
          </p:nvPr>
        </p:nvSpPr>
        <p:spPr/>
        <p:txBody>
          <a:bodyPr>
            <a:normAutofit/>
          </a:bodyPr>
          <a:lstStyle/>
          <a:p>
            <a:r>
              <a:rPr lang="de-DE" dirty="0"/>
              <a:t>IC-KP2-2HB21 + IUH-F19x-V1 MF </a:t>
            </a:r>
            <a:r>
              <a:rPr lang="de-DE" dirty="0" err="1"/>
              <a:t>TwinCAT</a:t>
            </a:r>
            <a:r>
              <a:rPr lang="de-DE" dirty="0"/>
              <a:t> 3</a:t>
            </a:r>
          </a:p>
        </p:txBody>
      </p:sp>
      <p:sp>
        <p:nvSpPr>
          <p:cNvPr id="6" name="Inhaltsplatzhalter 5"/>
          <p:cNvSpPr>
            <a:spLocks noGrp="1"/>
          </p:cNvSpPr>
          <p:nvPr>
            <p:ph sz="quarter" idx="14"/>
          </p:nvPr>
        </p:nvSpPr>
        <p:spPr/>
        <p:txBody>
          <a:bodyPr/>
          <a:lstStyle/>
          <a:p>
            <a:pPr marL="0" indent="0">
              <a:buNone/>
            </a:pPr>
            <a:r>
              <a:rPr lang="de-DE" dirty="0"/>
              <a:t>Beispiel 14: Auslesen UHF Parameter IUH-F19x-V1</a:t>
            </a:r>
          </a:p>
          <a:p>
            <a:pPr marL="285750" indent="-285750">
              <a:buFont typeface="Arial" panose="020B0604020202020204" pitchFamily="34" charset="0"/>
              <a:buChar char="•"/>
            </a:pPr>
            <a:r>
              <a:rPr lang="de-DE" sz="1400" b="0" dirty="0"/>
              <a:t>Lesezugriff auf alle UHF Parameter des IUH-F19x-V1</a:t>
            </a:r>
          </a:p>
          <a:p>
            <a:pPr marL="285750" indent="-285750">
              <a:buFont typeface="Arial" panose="020B0604020202020204" pitchFamily="34" charset="0"/>
              <a:buChar char="•"/>
            </a:pPr>
            <a:r>
              <a:rPr lang="de-DE" sz="1400" b="0" dirty="0"/>
              <a:t>Automatischer Lesezugriff auf alle Parameter nacheinander</a:t>
            </a:r>
          </a:p>
          <a:p>
            <a:pPr marL="0" indent="0">
              <a:buNone/>
            </a:pPr>
            <a:endParaRPr lang="de-DE" dirty="0"/>
          </a:p>
        </p:txBody>
      </p:sp>
      <p:sp>
        <p:nvSpPr>
          <p:cNvPr id="11" name="Interaktive Schaltfläche: Zur Startseite wechseln 10">
            <a:hlinkClick r:id="rId2" action="ppaction://hlinksldjump" highlightClick="1"/>
            <a:extLst>
              <a:ext uri="{FF2B5EF4-FFF2-40B4-BE49-F238E27FC236}">
                <a16:creationId xmlns:a16="http://schemas.microsoft.com/office/drawing/2014/main" id="{A9631D64-BC51-4F98-B9A2-FA930908FB2E}"/>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Grafik 14">
            <a:extLst>
              <a:ext uri="{FF2B5EF4-FFF2-40B4-BE49-F238E27FC236}">
                <a16:creationId xmlns:a16="http://schemas.microsoft.com/office/drawing/2014/main" id="{82CB1C43-2C4D-4197-8EBC-E67413D32B67}"/>
              </a:ext>
            </a:extLst>
          </p:cNvPr>
          <p:cNvPicPr>
            <a:picLocks noChangeAspect="1"/>
          </p:cNvPicPr>
          <p:nvPr/>
        </p:nvPicPr>
        <p:blipFill rotWithShape="1">
          <a:blip r:embed="rId3">
            <a:extLst>
              <a:ext uri="{28A0092B-C50C-407E-A947-70E740481C1C}">
                <a14:useLocalDpi xmlns:a14="http://schemas.microsoft.com/office/drawing/2010/main" val="0"/>
              </a:ext>
            </a:extLst>
          </a:blip>
          <a:srcRect t="33200"/>
          <a:stretch/>
        </p:blipFill>
        <p:spPr>
          <a:xfrm>
            <a:off x="4531818" y="5517232"/>
            <a:ext cx="4453649" cy="778350"/>
          </a:xfrm>
          <a:prstGeom prst="rect">
            <a:avLst/>
          </a:prstGeom>
        </p:spPr>
      </p:pic>
      <p:sp>
        <p:nvSpPr>
          <p:cNvPr id="16" name="Textfeld 15">
            <a:extLst>
              <a:ext uri="{FF2B5EF4-FFF2-40B4-BE49-F238E27FC236}">
                <a16:creationId xmlns:a16="http://schemas.microsoft.com/office/drawing/2014/main" id="{3F52E574-C1B1-45AC-BF90-FAD4C763AABA}"/>
              </a:ext>
            </a:extLst>
          </p:cNvPr>
          <p:cNvSpPr txBox="1"/>
          <p:nvPr/>
        </p:nvSpPr>
        <p:spPr>
          <a:xfrm>
            <a:off x="4544386" y="3861048"/>
            <a:ext cx="1827814" cy="488201"/>
          </a:xfrm>
          <a:prstGeom prst="rect">
            <a:avLst/>
          </a:prstGeom>
          <a:noFill/>
          <a:ln>
            <a:solidFill>
              <a:schemeClr val="tx2"/>
            </a:solidFill>
          </a:ln>
        </p:spPr>
        <p:txBody>
          <a:bodyPr wrap="square" lIns="36000" tIns="36000" rIns="36000" bIns="36000" rtlCol="0">
            <a:spAutoFit/>
          </a:bodyPr>
          <a:lstStyle/>
          <a:p>
            <a:r>
              <a:rPr lang="de-DE" sz="900" dirty="0">
                <a:solidFill>
                  <a:schemeClr val="tx2"/>
                </a:solidFill>
              </a:rPr>
              <a:t>Start Lesevorgang HF Parameter:</a:t>
            </a:r>
          </a:p>
          <a:p>
            <a:r>
              <a:rPr lang="de-DE" sz="900" dirty="0" err="1">
                <a:solidFill>
                  <a:schemeClr val="tx2"/>
                </a:solidFill>
              </a:rPr>
              <a:t>I_b_WriteParameter</a:t>
            </a:r>
            <a:r>
              <a:rPr lang="de-DE" sz="900" dirty="0">
                <a:solidFill>
                  <a:schemeClr val="tx2"/>
                </a:solidFill>
              </a:rPr>
              <a:t> = False</a:t>
            </a:r>
          </a:p>
          <a:p>
            <a:r>
              <a:rPr lang="de-DE" sz="900" dirty="0" err="1">
                <a:solidFill>
                  <a:schemeClr val="tx2"/>
                </a:solidFill>
              </a:rPr>
              <a:t>IO_b_StartConfig</a:t>
            </a:r>
            <a:r>
              <a:rPr lang="de-DE" sz="900" dirty="0">
                <a:solidFill>
                  <a:schemeClr val="tx2"/>
                </a:solidFill>
              </a:rPr>
              <a:t> = True</a:t>
            </a:r>
          </a:p>
        </p:txBody>
      </p:sp>
      <p:cxnSp>
        <p:nvCxnSpPr>
          <p:cNvPr id="17" name="Gerade Verbindung mit Pfeil 16">
            <a:extLst>
              <a:ext uri="{FF2B5EF4-FFF2-40B4-BE49-F238E27FC236}">
                <a16:creationId xmlns:a16="http://schemas.microsoft.com/office/drawing/2014/main" id="{315839BD-6C36-4388-B77F-367A61729063}"/>
              </a:ext>
            </a:extLst>
          </p:cNvPr>
          <p:cNvCxnSpPr>
            <a:cxnSpLocks/>
            <a:stCxn id="16" idx="2"/>
          </p:cNvCxnSpPr>
          <p:nvPr/>
        </p:nvCxnSpPr>
        <p:spPr>
          <a:xfrm>
            <a:off x="5458293" y="4349249"/>
            <a:ext cx="757644" cy="1311999"/>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22" name="Textfeld 21">
            <a:extLst>
              <a:ext uri="{FF2B5EF4-FFF2-40B4-BE49-F238E27FC236}">
                <a16:creationId xmlns:a16="http://schemas.microsoft.com/office/drawing/2014/main" id="{2CE00910-D77E-427E-A4A8-82662B222621}"/>
              </a:ext>
            </a:extLst>
          </p:cNvPr>
          <p:cNvSpPr txBox="1"/>
          <p:nvPr/>
        </p:nvSpPr>
        <p:spPr>
          <a:xfrm>
            <a:off x="6869431" y="3999547"/>
            <a:ext cx="1633833" cy="349702"/>
          </a:xfrm>
          <a:prstGeom prst="rect">
            <a:avLst/>
          </a:prstGeom>
          <a:noFill/>
          <a:ln>
            <a:solidFill>
              <a:schemeClr val="tx2"/>
            </a:solidFill>
          </a:ln>
        </p:spPr>
        <p:txBody>
          <a:bodyPr wrap="square" lIns="36000" tIns="36000" rIns="36000" bIns="36000" rtlCol="0">
            <a:spAutoFit/>
          </a:bodyPr>
          <a:lstStyle/>
          <a:p>
            <a:r>
              <a:rPr lang="de-DE" sz="900" dirty="0">
                <a:solidFill>
                  <a:schemeClr val="tx2"/>
                </a:solidFill>
              </a:rPr>
              <a:t>Ende Lesevorgang:</a:t>
            </a:r>
          </a:p>
          <a:p>
            <a:r>
              <a:rPr lang="de-DE" sz="900" dirty="0" err="1">
                <a:solidFill>
                  <a:schemeClr val="tx2"/>
                </a:solidFill>
              </a:rPr>
              <a:t>O_b_EndConfig</a:t>
            </a:r>
            <a:r>
              <a:rPr lang="de-DE" sz="900" dirty="0">
                <a:solidFill>
                  <a:schemeClr val="tx2"/>
                </a:solidFill>
              </a:rPr>
              <a:t> = True</a:t>
            </a:r>
          </a:p>
        </p:txBody>
      </p:sp>
      <p:cxnSp>
        <p:nvCxnSpPr>
          <p:cNvPr id="23" name="Gerade Verbindung mit Pfeil 22">
            <a:extLst>
              <a:ext uri="{FF2B5EF4-FFF2-40B4-BE49-F238E27FC236}">
                <a16:creationId xmlns:a16="http://schemas.microsoft.com/office/drawing/2014/main" id="{E8D2B18E-EBD8-4647-BBF2-22574225253D}"/>
              </a:ext>
            </a:extLst>
          </p:cNvPr>
          <p:cNvCxnSpPr>
            <a:cxnSpLocks/>
            <a:stCxn id="22" idx="2"/>
          </p:cNvCxnSpPr>
          <p:nvPr/>
        </p:nvCxnSpPr>
        <p:spPr>
          <a:xfrm>
            <a:off x="7686348" y="4349249"/>
            <a:ext cx="0" cy="180020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9" name="Grafik 8">
            <a:extLst>
              <a:ext uri="{FF2B5EF4-FFF2-40B4-BE49-F238E27FC236}">
                <a16:creationId xmlns:a16="http://schemas.microsoft.com/office/drawing/2014/main" id="{D81C00AF-4173-412B-90D7-38020DA684E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8737" y="2463494"/>
            <a:ext cx="4008120" cy="4061460"/>
          </a:xfrm>
          <a:prstGeom prst="rect">
            <a:avLst/>
          </a:prstGeom>
        </p:spPr>
      </p:pic>
    </p:spTree>
    <p:extLst>
      <p:ext uri="{BB962C8B-B14F-4D97-AF65-F5344CB8AC3E}">
        <p14:creationId xmlns:p14="http://schemas.microsoft.com/office/powerpoint/2010/main" val="36640471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136</a:t>
            </a:fld>
            <a:endParaRPr lang="de-DE" dirty="0"/>
          </a:p>
        </p:txBody>
      </p:sp>
      <p:sp>
        <p:nvSpPr>
          <p:cNvPr id="5" name="Titel 4"/>
          <p:cNvSpPr>
            <a:spLocks noGrp="1"/>
          </p:cNvSpPr>
          <p:nvPr>
            <p:ph type="title"/>
          </p:nvPr>
        </p:nvSpPr>
        <p:spPr/>
        <p:txBody>
          <a:bodyPr>
            <a:normAutofit/>
          </a:bodyPr>
          <a:lstStyle/>
          <a:p>
            <a:r>
              <a:rPr lang="de-DE" dirty="0"/>
              <a:t>IC-KP2-2HB21 + IUH-F19x-V1 MF </a:t>
            </a:r>
            <a:r>
              <a:rPr lang="de-DE" dirty="0" err="1"/>
              <a:t>TwinCAT</a:t>
            </a:r>
            <a:r>
              <a:rPr lang="de-DE" dirty="0"/>
              <a:t> 3</a:t>
            </a:r>
          </a:p>
        </p:txBody>
      </p:sp>
      <p:sp>
        <p:nvSpPr>
          <p:cNvPr id="6" name="Inhaltsplatzhalter 5"/>
          <p:cNvSpPr>
            <a:spLocks noGrp="1"/>
          </p:cNvSpPr>
          <p:nvPr>
            <p:ph sz="quarter" idx="14"/>
          </p:nvPr>
        </p:nvSpPr>
        <p:spPr/>
        <p:txBody>
          <a:bodyPr/>
          <a:lstStyle/>
          <a:p>
            <a:pPr marL="0" indent="0">
              <a:buNone/>
            </a:pPr>
            <a:r>
              <a:rPr lang="de-DE" dirty="0"/>
              <a:t>Beispiel 14: Auslesen UHF Parameter IUH-F19x-V1</a:t>
            </a:r>
          </a:p>
        </p:txBody>
      </p:sp>
      <p:sp>
        <p:nvSpPr>
          <p:cNvPr id="11" name="Interaktive Schaltfläche: Zur Startseite wechseln 10">
            <a:hlinkClick r:id="rId2" action="ppaction://hlinksldjump" highlightClick="1"/>
            <a:extLst>
              <a:ext uri="{FF2B5EF4-FFF2-40B4-BE49-F238E27FC236}">
                <a16:creationId xmlns:a16="http://schemas.microsoft.com/office/drawing/2014/main" id="{A9631D64-BC51-4F98-B9A2-FA930908FB2E}"/>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Grafik 7">
            <a:extLst>
              <a:ext uri="{FF2B5EF4-FFF2-40B4-BE49-F238E27FC236}">
                <a16:creationId xmlns:a16="http://schemas.microsoft.com/office/drawing/2014/main" id="{EBF464D2-4898-4B6E-A4A5-518E32FF00F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504" y="1844823"/>
            <a:ext cx="8856496" cy="3291983"/>
          </a:xfrm>
          <a:prstGeom prst="rect">
            <a:avLst/>
          </a:prstGeom>
        </p:spPr>
      </p:pic>
    </p:spTree>
    <p:extLst>
      <p:ext uri="{BB962C8B-B14F-4D97-AF65-F5344CB8AC3E}">
        <p14:creationId xmlns:p14="http://schemas.microsoft.com/office/powerpoint/2010/main" val="35095888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137</a:t>
            </a:fld>
            <a:endParaRPr lang="de-DE" dirty="0"/>
          </a:p>
        </p:txBody>
      </p:sp>
      <p:sp>
        <p:nvSpPr>
          <p:cNvPr id="5" name="Titel 4"/>
          <p:cNvSpPr>
            <a:spLocks noGrp="1"/>
          </p:cNvSpPr>
          <p:nvPr>
            <p:ph type="title"/>
          </p:nvPr>
        </p:nvSpPr>
        <p:spPr/>
        <p:txBody>
          <a:bodyPr>
            <a:normAutofit/>
          </a:bodyPr>
          <a:lstStyle/>
          <a:p>
            <a:r>
              <a:rPr lang="de-DE" dirty="0"/>
              <a:t>IC-KP2-2HB21 + IUH-F19x-V1 MF </a:t>
            </a:r>
            <a:r>
              <a:rPr lang="de-DE" dirty="0" err="1"/>
              <a:t>TwinCAT</a:t>
            </a:r>
            <a:r>
              <a:rPr lang="de-DE" dirty="0"/>
              <a:t> 3</a:t>
            </a:r>
          </a:p>
        </p:txBody>
      </p:sp>
      <p:sp>
        <p:nvSpPr>
          <p:cNvPr id="6" name="Inhaltsplatzhalter 5"/>
          <p:cNvSpPr>
            <a:spLocks noGrp="1"/>
          </p:cNvSpPr>
          <p:nvPr>
            <p:ph sz="quarter" idx="14"/>
          </p:nvPr>
        </p:nvSpPr>
        <p:spPr/>
        <p:txBody>
          <a:bodyPr/>
          <a:lstStyle/>
          <a:p>
            <a:pPr marL="0" indent="0">
              <a:buNone/>
            </a:pPr>
            <a:r>
              <a:rPr lang="de-DE" dirty="0"/>
              <a:t>Beispiel 14: Auslesen UHF Parameter IUH-F19x-V1</a:t>
            </a:r>
          </a:p>
        </p:txBody>
      </p:sp>
      <p:sp>
        <p:nvSpPr>
          <p:cNvPr id="11" name="Interaktive Schaltfläche: Zur Startseite wechseln 10">
            <a:hlinkClick r:id="rId2" action="ppaction://hlinksldjump" highlightClick="1"/>
            <a:extLst>
              <a:ext uri="{FF2B5EF4-FFF2-40B4-BE49-F238E27FC236}">
                <a16:creationId xmlns:a16="http://schemas.microsoft.com/office/drawing/2014/main" id="{A9631D64-BC51-4F98-B9A2-FA930908FB2E}"/>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Grafik 8">
            <a:extLst>
              <a:ext uri="{FF2B5EF4-FFF2-40B4-BE49-F238E27FC236}">
                <a16:creationId xmlns:a16="http://schemas.microsoft.com/office/drawing/2014/main" id="{7775AC26-404E-44B3-A9EB-AEE031630C0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4686" y="1817369"/>
            <a:ext cx="8819314" cy="4549475"/>
          </a:xfrm>
          <a:prstGeom prst="rect">
            <a:avLst/>
          </a:prstGeom>
        </p:spPr>
      </p:pic>
    </p:spTree>
    <p:extLst>
      <p:ext uri="{BB962C8B-B14F-4D97-AF65-F5344CB8AC3E}">
        <p14:creationId xmlns:p14="http://schemas.microsoft.com/office/powerpoint/2010/main" val="30076199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Grafik 12">
            <a:extLst>
              <a:ext uri="{FF2B5EF4-FFF2-40B4-BE49-F238E27FC236}">
                <a16:creationId xmlns:a16="http://schemas.microsoft.com/office/drawing/2014/main" id="{F08785EF-D9FB-4DA9-ACFF-8A31BA495FB0}"/>
              </a:ext>
            </a:extLst>
          </p:cNvPr>
          <p:cNvPicPr>
            <a:picLocks noChangeAspect="1"/>
          </p:cNvPicPr>
          <p:nvPr/>
        </p:nvPicPr>
        <p:blipFill rotWithShape="1">
          <a:blip r:embed="rId2">
            <a:extLst>
              <a:ext uri="{28A0092B-C50C-407E-A947-70E740481C1C}">
                <a14:useLocalDpi xmlns:a14="http://schemas.microsoft.com/office/drawing/2010/main" val="0"/>
              </a:ext>
            </a:extLst>
          </a:blip>
          <a:srcRect t="33200"/>
          <a:stretch/>
        </p:blipFill>
        <p:spPr>
          <a:xfrm>
            <a:off x="4544386" y="5697648"/>
            <a:ext cx="4495290" cy="785627"/>
          </a:xfrm>
          <a:prstGeom prst="rect">
            <a:avLst/>
          </a:prstGeom>
        </p:spPr>
      </p:pic>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138</a:t>
            </a:fld>
            <a:endParaRPr lang="de-DE" dirty="0"/>
          </a:p>
        </p:txBody>
      </p:sp>
      <p:sp>
        <p:nvSpPr>
          <p:cNvPr id="5" name="Titel 4"/>
          <p:cNvSpPr>
            <a:spLocks noGrp="1"/>
          </p:cNvSpPr>
          <p:nvPr>
            <p:ph type="title"/>
          </p:nvPr>
        </p:nvSpPr>
        <p:spPr/>
        <p:txBody>
          <a:bodyPr>
            <a:normAutofit/>
          </a:bodyPr>
          <a:lstStyle/>
          <a:p>
            <a:r>
              <a:rPr lang="de-DE" dirty="0"/>
              <a:t>IC-KP2-2HB21 + IUH-F19x-V1 MF </a:t>
            </a:r>
            <a:r>
              <a:rPr lang="de-DE" dirty="0" err="1"/>
              <a:t>TwinCAT</a:t>
            </a:r>
            <a:r>
              <a:rPr lang="de-DE" dirty="0"/>
              <a:t> 3</a:t>
            </a:r>
          </a:p>
        </p:txBody>
      </p:sp>
      <p:sp>
        <p:nvSpPr>
          <p:cNvPr id="6" name="Inhaltsplatzhalter 5"/>
          <p:cNvSpPr>
            <a:spLocks noGrp="1"/>
          </p:cNvSpPr>
          <p:nvPr>
            <p:ph sz="quarter" idx="14"/>
          </p:nvPr>
        </p:nvSpPr>
        <p:spPr/>
        <p:txBody>
          <a:bodyPr/>
          <a:lstStyle/>
          <a:p>
            <a:pPr marL="0" indent="0">
              <a:buNone/>
            </a:pPr>
            <a:r>
              <a:rPr lang="de-DE" dirty="0"/>
              <a:t>Beispiel 15: Ändern UHF Parameter IUH-F19x-V1</a:t>
            </a:r>
          </a:p>
          <a:p>
            <a:pPr marL="285750" indent="-285750">
              <a:buFont typeface="Arial" panose="020B0604020202020204" pitchFamily="34" charset="0"/>
              <a:buChar char="•"/>
            </a:pPr>
            <a:r>
              <a:rPr lang="de-DE" sz="1400" b="0" dirty="0"/>
              <a:t>Schreibzugriff auf veränderbare UHF Parameter IUH-F19x-V1</a:t>
            </a:r>
          </a:p>
          <a:p>
            <a:pPr marL="285750" indent="-285750">
              <a:buFont typeface="Arial" panose="020B0604020202020204" pitchFamily="34" charset="0"/>
              <a:buChar char="•"/>
            </a:pPr>
            <a:r>
              <a:rPr lang="de-DE" sz="1400" b="0" dirty="0"/>
              <a:t>Parameterwerte sind mit der Werkseinstellung vorbelegt</a:t>
            </a:r>
          </a:p>
          <a:p>
            <a:pPr marL="0" indent="0">
              <a:buNone/>
            </a:pPr>
            <a:endParaRPr lang="de-DE" dirty="0"/>
          </a:p>
        </p:txBody>
      </p:sp>
      <p:sp>
        <p:nvSpPr>
          <p:cNvPr id="11" name="Interaktive Schaltfläche: Zur Startseite wechseln 10">
            <a:hlinkClick r:id="rId3" action="ppaction://hlinksldjump" highlightClick="1"/>
            <a:extLst>
              <a:ext uri="{FF2B5EF4-FFF2-40B4-BE49-F238E27FC236}">
                <a16:creationId xmlns:a16="http://schemas.microsoft.com/office/drawing/2014/main" id="{A9631D64-BC51-4F98-B9A2-FA930908FB2E}"/>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feld 15">
            <a:extLst>
              <a:ext uri="{FF2B5EF4-FFF2-40B4-BE49-F238E27FC236}">
                <a16:creationId xmlns:a16="http://schemas.microsoft.com/office/drawing/2014/main" id="{3F52E574-C1B1-45AC-BF90-FAD4C763AABA}"/>
              </a:ext>
            </a:extLst>
          </p:cNvPr>
          <p:cNvSpPr txBox="1"/>
          <p:nvPr/>
        </p:nvSpPr>
        <p:spPr>
          <a:xfrm>
            <a:off x="4544386" y="3861048"/>
            <a:ext cx="1971830" cy="488201"/>
          </a:xfrm>
          <a:prstGeom prst="rect">
            <a:avLst/>
          </a:prstGeom>
          <a:noFill/>
          <a:ln>
            <a:solidFill>
              <a:schemeClr val="tx2"/>
            </a:solidFill>
          </a:ln>
        </p:spPr>
        <p:txBody>
          <a:bodyPr wrap="square" lIns="36000" tIns="36000" rIns="36000" bIns="36000" rtlCol="0">
            <a:spAutoFit/>
          </a:bodyPr>
          <a:lstStyle/>
          <a:p>
            <a:r>
              <a:rPr lang="de-DE" sz="900" dirty="0">
                <a:solidFill>
                  <a:schemeClr val="tx2"/>
                </a:solidFill>
              </a:rPr>
              <a:t>Start Schreibvorgang HF Parameter:</a:t>
            </a:r>
          </a:p>
          <a:p>
            <a:r>
              <a:rPr lang="de-DE" sz="900" dirty="0">
                <a:solidFill>
                  <a:schemeClr val="tx2"/>
                </a:solidFill>
              </a:rPr>
              <a:t>I_b_WriteParameter = True</a:t>
            </a:r>
          </a:p>
          <a:p>
            <a:r>
              <a:rPr lang="de-DE" sz="900" dirty="0" err="1">
                <a:solidFill>
                  <a:schemeClr val="tx2"/>
                </a:solidFill>
              </a:rPr>
              <a:t>IO_b_StartConfig</a:t>
            </a:r>
            <a:r>
              <a:rPr lang="de-DE" sz="900" dirty="0">
                <a:solidFill>
                  <a:schemeClr val="tx2"/>
                </a:solidFill>
              </a:rPr>
              <a:t> = True</a:t>
            </a:r>
          </a:p>
        </p:txBody>
      </p:sp>
      <p:cxnSp>
        <p:nvCxnSpPr>
          <p:cNvPr id="17" name="Gerade Verbindung mit Pfeil 16">
            <a:extLst>
              <a:ext uri="{FF2B5EF4-FFF2-40B4-BE49-F238E27FC236}">
                <a16:creationId xmlns:a16="http://schemas.microsoft.com/office/drawing/2014/main" id="{315839BD-6C36-4388-B77F-367A61729063}"/>
              </a:ext>
            </a:extLst>
          </p:cNvPr>
          <p:cNvCxnSpPr>
            <a:cxnSpLocks/>
            <a:stCxn id="16" idx="2"/>
          </p:cNvCxnSpPr>
          <p:nvPr/>
        </p:nvCxnSpPr>
        <p:spPr>
          <a:xfrm>
            <a:off x="5530301" y="4349249"/>
            <a:ext cx="697883" cy="1681252"/>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22" name="Textfeld 21">
            <a:extLst>
              <a:ext uri="{FF2B5EF4-FFF2-40B4-BE49-F238E27FC236}">
                <a16:creationId xmlns:a16="http://schemas.microsoft.com/office/drawing/2014/main" id="{2CE00910-D77E-427E-A4A8-82662B222621}"/>
              </a:ext>
            </a:extLst>
          </p:cNvPr>
          <p:cNvSpPr txBox="1"/>
          <p:nvPr/>
        </p:nvSpPr>
        <p:spPr>
          <a:xfrm>
            <a:off x="6869431" y="3999547"/>
            <a:ext cx="1633833" cy="349702"/>
          </a:xfrm>
          <a:prstGeom prst="rect">
            <a:avLst/>
          </a:prstGeom>
          <a:noFill/>
          <a:ln>
            <a:solidFill>
              <a:schemeClr val="tx2"/>
            </a:solidFill>
          </a:ln>
        </p:spPr>
        <p:txBody>
          <a:bodyPr wrap="square" lIns="36000" tIns="36000" rIns="36000" bIns="36000" rtlCol="0">
            <a:spAutoFit/>
          </a:bodyPr>
          <a:lstStyle/>
          <a:p>
            <a:r>
              <a:rPr lang="de-DE" sz="900" dirty="0">
                <a:solidFill>
                  <a:schemeClr val="tx2"/>
                </a:solidFill>
              </a:rPr>
              <a:t>Ende Schreibvorgang:</a:t>
            </a:r>
          </a:p>
          <a:p>
            <a:r>
              <a:rPr lang="de-DE" sz="900" dirty="0" err="1">
                <a:solidFill>
                  <a:schemeClr val="tx2"/>
                </a:solidFill>
              </a:rPr>
              <a:t>O_b_EndConfig</a:t>
            </a:r>
            <a:r>
              <a:rPr lang="de-DE" sz="900" dirty="0">
                <a:solidFill>
                  <a:schemeClr val="tx2"/>
                </a:solidFill>
              </a:rPr>
              <a:t> = True</a:t>
            </a:r>
          </a:p>
        </p:txBody>
      </p:sp>
      <p:cxnSp>
        <p:nvCxnSpPr>
          <p:cNvPr id="23" name="Gerade Verbindung mit Pfeil 22">
            <a:extLst>
              <a:ext uri="{FF2B5EF4-FFF2-40B4-BE49-F238E27FC236}">
                <a16:creationId xmlns:a16="http://schemas.microsoft.com/office/drawing/2014/main" id="{E8D2B18E-EBD8-4647-BBF2-22574225253D}"/>
              </a:ext>
            </a:extLst>
          </p:cNvPr>
          <p:cNvCxnSpPr>
            <a:cxnSpLocks/>
            <a:stCxn id="22" idx="2"/>
          </p:cNvCxnSpPr>
          <p:nvPr/>
        </p:nvCxnSpPr>
        <p:spPr>
          <a:xfrm>
            <a:off x="7686348" y="4349249"/>
            <a:ext cx="126012" cy="2022751"/>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8" name="Grafik 7">
            <a:extLst>
              <a:ext uri="{FF2B5EF4-FFF2-40B4-BE49-F238E27FC236}">
                <a16:creationId xmlns:a16="http://schemas.microsoft.com/office/drawing/2014/main" id="{505BCDB6-026D-4EFE-BDDD-6B121C0AE25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45646" y="2463494"/>
            <a:ext cx="3992880" cy="4061460"/>
          </a:xfrm>
          <a:prstGeom prst="rect">
            <a:avLst/>
          </a:prstGeom>
        </p:spPr>
      </p:pic>
    </p:spTree>
    <p:extLst>
      <p:ext uri="{BB962C8B-B14F-4D97-AF65-F5344CB8AC3E}">
        <p14:creationId xmlns:p14="http://schemas.microsoft.com/office/powerpoint/2010/main" val="13786413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139</a:t>
            </a:fld>
            <a:endParaRPr lang="de-DE" dirty="0"/>
          </a:p>
        </p:txBody>
      </p:sp>
      <p:sp>
        <p:nvSpPr>
          <p:cNvPr id="5" name="Titel 4"/>
          <p:cNvSpPr>
            <a:spLocks noGrp="1"/>
          </p:cNvSpPr>
          <p:nvPr>
            <p:ph type="title"/>
          </p:nvPr>
        </p:nvSpPr>
        <p:spPr/>
        <p:txBody>
          <a:bodyPr>
            <a:normAutofit/>
          </a:bodyPr>
          <a:lstStyle/>
          <a:p>
            <a:r>
              <a:rPr lang="de-DE" dirty="0"/>
              <a:t>IC-KP2-2HB21 + IUH-F19x-V1 MF </a:t>
            </a:r>
            <a:r>
              <a:rPr lang="de-DE" dirty="0" err="1"/>
              <a:t>TwinCAT</a:t>
            </a:r>
            <a:r>
              <a:rPr lang="de-DE" dirty="0"/>
              <a:t> 3</a:t>
            </a:r>
          </a:p>
        </p:txBody>
      </p:sp>
      <p:sp>
        <p:nvSpPr>
          <p:cNvPr id="6" name="Inhaltsplatzhalter 5"/>
          <p:cNvSpPr>
            <a:spLocks noGrp="1"/>
          </p:cNvSpPr>
          <p:nvPr>
            <p:ph sz="quarter" idx="14"/>
          </p:nvPr>
        </p:nvSpPr>
        <p:spPr/>
        <p:txBody>
          <a:bodyPr/>
          <a:lstStyle/>
          <a:p>
            <a:pPr marL="0" indent="0">
              <a:buNone/>
            </a:pPr>
            <a:r>
              <a:rPr lang="de-DE" dirty="0"/>
              <a:t>Beispiel 15: Ändern UHF Parameter IUH-F19x-V1</a:t>
            </a:r>
          </a:p>
        </p:txBody>
      </p:sp>
      <p:sp>
        <p:nvSpPr>
          <p:cNvPr id="11" name="Interaktive Schaltfläche: Zur Startseite wechseln 10">
            <a:hlinkClick r:id="rId2" action="ppaction://hlinksldjump" highlightClick="1"/>
            <a:extLst>
              <a:ext uri="{FF2B5EF4-FFF2-40B4-BE49-F238E27FC236}">
                <a16:creationId xmlns:a16="http://schemas.microsoft.com/office/drawing/2014/main" id="{A9631D64-BC51-4F98-B9A2-FA930908FB2E}"/>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Grafik 8">
            <a:extLst>
              <a:ext uri="{FF2B5EF4-FFF2-40B4-BE49-F238E27FC236}">
                <a16:creationId xmlns:a16="http://schemas.microsoft.com/office/drawing/2014/main" id="{A1DBFC56-8E89-4FA5-A94B-AEE9011121C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4320" y="1916832"/>
            <a:ext cx="8732211" cy="3696848"/>
          </a:xfrm>
          <a:prstGeom prst="rect">
            <a:avLst/>
          </a:prstGeom>
        </p:spPr>
      </p:pic>
    </p:spTree>
    <p:extLst>
      <p:ext uri="{BB962C8B-B14F-4D97-AF65-F5344CB8AC3E}">
        <p14:creationId xmlns:p14="http://schemas.microsoft.com/office/powerpoint/2010/main" val="8383598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14</a:t>
            </a:fld>
            <a:endParaRPr lang="de-DE" dirty="0"/>
          </a:p>
        </p:txBody>
      </p:sp>
      <p:sp>
        <p:nvSpPr>
          <p:cNvPr id="5" name="Titel 4"/>
          <p:cNvSpPr>
            <a:spLocks noGrp="1"/>
          </p:cNvSpPr>
          <p:nvPr>
            <p:ph type="title"/>
          </p:nvPr>
        </p:nvSpPr>
        <p:spPr/>
        <p:txBody>
          <a:bodyPr>
            <a:normAutofit/>
          </a:bodyPr>
          <a:lstStyle/>
          <a:p>
            <a:r>
              <a:rPr lang="de-DE" dirty="0"/>
              <a:t>IC-KP2-2HB21 + IUH-F19x-V1 MF TwinCAT 3</a:t>
            </a:r>
          </a:p>
        </p:txBody>
      </p:sp>
      <p:sp>
        <p:nvSpPr>
          <p:cNvPr id="6" name="Inhaltsplatzhalter 5"/>
          <p:cNvSpPr>
            <a:spLocks noGrp="1"/>
          </p:cNvSpPr>
          <p:nvPr>
            <p:ph sz="quarter" idx="14"/>
          </p:nvPr>
        </p:nvSpPr>
        <p:spPr/>
        <p:txBody>
          <a:bodyPr/>
          <a:lstStyle/>
          <a:p>
            <a:pPr marL="0" indent="0">
              <a:buNone/>
            </a:pPr>
            <a:r>
              <a:rPr lang="de-DE" dirty="0"/>
              <a:t>Ein- und Ausgänge Funktionsbaustein:</a:t>
            </a:r>
          </a:p>
        </p:txBody>
      </p:sp>
      <p:sp>
        <p:nvSpPr>
          <p:cNvPr id="9" name="Interaktive Schaltfläche: Zur Startseite wechseln 8">
            <a:hlinkClick r:id="rId2" action="ppaction://hlinksldjump" highlightClick="1"/>
            <a:extLst>
              <a:ext uri="{FF2B5EF4-FFF2-40B4-BE49-F238E27FC236}">
                <a16:creationId xmlns:a16="http://schemas.microsoft.com/office/drawing/2014/main" id="{5F7F2230-713C-419E-B3D6-B59F214C0355}"/>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Grafik 9">
            <a:extLst>
              <a:ext uri="{FF2B5EF4-FFF2-40B4-BE49-F238E27FC236}">
                <a16:creationId xmlns:a16="http://schemas.microsoft.com/office/drawing/2014/main" id="{57D6B1C1-F06E-425F-8123-8FD164942D1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2484" y="1847119"/>
            <a:ext cx="3965711" cy="4700430"/>
          </a:xfrm>
          <a:prstGeom prst="rect">
            <a:avLst/>
          </a:prstGeom>
        </p:spPr>
      </p:pic>
      <p:pic>
        <p:nvPicPr>
          <p:cNvPr id="12" name="Grafik 11">
            <a:extLst>
              <a:ext uri="{FF2B5EF4-FFF2-40B4-BE49-F238E27FC236}">
                <a16:creationId xmlns:a16="http://schemas.microsoft.com/office/drawing/2014/main" id="{B7F30C23-2688-4830-BD15-DDB40D96E9E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11960" y="1847119"/>
            <a:ext cx="3992267" cy="4700430"/>
          </a:xfrm>
          <a:prstGeom prst="rect">
            <a:avLst/>
          </a:prstGeom>
        </p:spPr>
      </p:pic>
    </p:spTree>
    <p:extLst>
      <p:ext uri="{BB962C8B-B14F-4D97-AF65-F5344CB8AC3E}">
        <p14:creationId xmlns:p14="http://schemas.microsoft.com/office/powerpoint/2010/main" val="34538193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140</a:t>
            </a:fld>
            <a:endParaRPr lang="de-DE" dirty="0"/>
          </a:p>
        </p:txBody>
      </p:sp>
      <p:sp>
        <p:nvSpPr>
          <p:cNvPr id="5" name="Titel 4"/>
          <p:cNvSpPr>
            <a:spLocks noGrp="1"/>
          </p:cNvSpPr>
          <p:nvPr>
            <p:ph type="title"/>
          </p:nvPr>
        </p:nvSpPr>
        <p:spPr/>
        <p:txBody>
          <a:bodyPr>
            <a:normAutofit/>
          </a:bodyPr>
          <a:lstStyle/>
          <a:p>
            <a:r>
              <a:rPr lang="de-DE" dirty="0"/>
              <a:t>IC-KP2-2HB21 + IUH-F19x-V1 MF </a:t>
            </a:r>
            <a:r>
              <a:rPr lang="de-DE" dirty="0" err="1"/>
              <a:t>TwinCAT</a:t>
            </a:r>
            <a:r>
              <a:rPr lang="de-DE" dirty="0"/>
              <a:t> 3</a:t>
            </a:r>
          </a:p>
        </p:txBody>
      </p:sp>
      <p:sp>
        <p:nvSpPr>
          <p:cNvPr id="6" name="Inhaltsplatzhalter 5"/>
          <p:cNvSpPr>
            <a:spLocks noGrp="1"/>
          </p:cNvSpPr>
          <p:nvPr>
            <p:ph sz="quarter" idx="14"/>
          </p:nvPr>
        </p:nvSpPr>
        <p:spPr/>
        <p:txBody>
          <a:bodyPr/>
          <a:lstStyle/>
          <a:p>
            <a:pPr marL="0" indent="0">
              <a:buNone/>
            </a:pPr>
            <a:r>
              <a:rPr lang="de-DE" dirty="0"/>
              <a:t>Beispiel 15: Ändern UHF Parameter IUH-F19x-V1</a:t>
            </a:r>
          </a:p>
        </p:txBody>
      </p:sp>
      <p:sp>
        <p:nvSpPr>
          <p:cNvPr id="11" name="Interaktive Schaltfläche: Zur Startseite wechseln 10">
            <a:hlinkClick r:id="rId2" action="ppaction://hlinksldjump" highlightClick="1"/>
            <a:extLst>
              <a:ext uri="{FF2B5EF4-FFF2-40B4-BE49-F238E27FC236}">
                <a16:creationId xmlns:a16="http://schemas.microsoft.com/office/drawing/2014/main" id="{A9631D64-BC51-4F98-B9A2-FA930908FB2E}"/>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Grafik 7">
            <a:extLst>
              <a:ext uri="{FF2B5EF4-FFF2-40B4-BE49-F238E27FC236}">
                <a16:creationId xmlns:a16="http://schemas.microsoft.com/office/drawing/2014/main" id="{0CF42F56-E237-44A1-81A0-CA1A9E415DA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504" y="1844824"/>
            <a:ext cx="8846418" cy="3960440"/>
          </a:xfrm>
          <a:prstGeom prst="rect">
            <a:avLst/>
          </a:prstGeom>
        </p:spPr>
      </p:pic>
    </p:spTree>
    <p:extLst>
      <p:ext uri="{BB962C8B-B14F-4D97-AF65-F5344CB8AC3E}">
        <p14:creationId xmlns:p14="http://schemas.microsoft.com/office/powerpoint/2010/main" val="31960184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141</a:t>
            </a:fld>
            <a:endParaRPr lang="de-DE" dirty="0"/>
          </a:p>
        </p:txBody>
      </p:sp>
      <p:sp>
        <p:nvSpPr>
          <p:cNvPr id="5" name="Titel 4"/>
          <p:cNvSpPr>
            <a:spLocks noGrp="1"/>
          </p:cNvSpPr>
          <p:nvPr>
            <p:ph type="title"/>
          </p:nvPr>
        </p:nvSpPr>
        <p:spPr/>
        <p:txBody>
          <a:bodyPr>
            <a:normAutofit/>
          </a:bodyPr>
          <a:lstStyle/>
          <a:p>
            <a:r>
              <a:rPr lang="de-DE" dirty="0"/>
              <a:t>IC-KP2-2HB21 + IUH-F19x-V1 MF </a:t>
            </a:r>
            <a:r>
              <a:rPr lang="de-DE" dirty="0" err="1"/>
              <a:t>TwinCAT</a:t>
            </a:r>
            <a:r>
              <a:rPr lang="de-DE" dirty="0"/>
              <a:t> 3</a:t>
            </a:r>
          </a:p>
        </p:txBody>
      </p:sp>
      <p:sp>
        <p:nvSpPr>
          <p:cNvPr id="6" name="Inhaltsplatzhalter 5"/>
          <p:cNvSpPr>
            <a:spLocks noGrp="1"/>
          </p:cNvSpPr>
          <p:nvPr>
            <p:ph sz="quarter" idx="14"/>
          </p:nvPr>
        </p:nvSpPr>
        <p:spPr/>
        <p:txBody>
          <a:bodyPr/>
          <a:lstStyle/>
          <a:p>
            <a:pPr marL="0" indent="0">
              <a:buNone/>
            </a:pPr>
            <a:r>
              <a:rPr lang="en-US" dirty="0"/>
              <a:t>Parameter IF – additional information</a:t>
            </a:r>
          </a:p>
          <a:p>
            <a:pPr marL="285750" indent="-285750">
              <a:buFont typeface="Arial" panose="020B0604020202020204" pitchFamily="34" charset="0"/>
              <a:buChar char="•"/>
            </a:pPr>
            <a:r>
              <a:rPr lang="en-US" sz="1000" b="0" dirty="0"/>
              <a:t>Activate to send a further information telegram (status 16#0B) including the RSSI value</a:t>
            </a:r>
          </a:p>
          <a:p>
            <a:pPr marL="285750" indent="-285750">
              <a:buFont typeface="Arial" panose="020B0604020202020204" pitchFamily="34" charset="0"/>
              <a:buChar char="•"/>
            </a:pPr>
            <a:r>
              <a:rPr lang="en-US" sz="1000" b="0" dirty="0"/>
              <a:t>The further information are inside the data structure Head1/2Data.TagInformation</a:t>
            </a:r>
          </a:p>
          <a:p>
            <a:pPr marL="285750" indent="-285750">
              <a:buFont typeface="Arial" panose="020B0604020202020204" pitchFamily="34" charset="0"/>
              <a:buChar char="•"/>
            </a:pPr>
            <a:r>
              <a:rPr lang="en-US" sz="1000" b="0" dirty="0"/>
              <a:t>This telegram will send directly after a status 16#00 telegram which include the read in information</a:t>
            </a:r>
          </a:p>
          <a:p>
            <a:pPr marL="285750" indent="-285750">
              <a:buFont typeface="Arial" panose="020B0604020202020204" pitchFamily="34" charset="0"/>
              <a:buChar char="•"/>
            </a:pPr>
            <a:r>
              <a:rPr lang="en-US" sz="1000" b="0" dirty="0"/>
              <a:t>Only support of this function if </a:t>
            </a:r>
            <a:r>
              <a:rPr lang="en-US" sz="1000" b="0" dirty="0" err="1"/>
              <a:t>MultiFrame</a:t>
            </a:r>
            <a:r>
              <a:rPr lang="en-US" sz="1000" b="0" dirty="0"/>
              <a:t> protocol (parameter QV = “M”) is activated</a:t>
            </a:r>
          </a:p>
          <a:p>
            <a:pPr marL="285750" indent="-285750">
              <a:buFont typeface="Arial" panose="020B0604020202020204" pitchFamily="34" charset="0"/>
              <a:buChar char="•"/>
            </a:pPr>
            <a:r>
              <a:rPr lang="en-US" sz="1000" b="0" dirty="0"/>
              <a:t>Deactivated = 16#00; Activated = 16#01</a:t>
            </a:r>
          </a:p>
          <a:p>
            <a:pPr marL="285750" indent="-285750">
              <a:buFont typeface="Arial" panose="020B0604020202020204" pitchFamily="34" charset="0"/>
              <a:buChar char="•"/>
            </a:pPr>
            <a:r>
              <a:rPr lang="en-US" sz="1000" b="0" dirty="0"/>
              <a:t>Default setting: 16#00</a:t>
            </a:r>
          </a:p>
          <a:p>
            <a:pPr marL="0" indent="0">
              <a:buNone/>
            </a:pPr>
            <a:r>
              <a:rPr lang="en-US" dirty="0"/>
              <a:t> </a:t>
            </a:r>
          </a:p>
        </p:txBody>
      </p:sp>
      <p:sp>
        <p:nvSpPr>
          <p:cNvPr id="11" name="Interaktive Schaltfläche: Zur Startseite wechseln 10">
            <a:hlinkClick r:id="rId2" action="ppaction://hlinksldjump" highlightClick="1"/>
            <a:extLst>
              <a:ext uri="{FF2B5EF4-FFF2-40B4-BE49-F238E27FC236}">
                <a16:creationId xmlns:a16="http://schemas.microsoft.com/office/drawing/2014/main" id="{A9631D64-BC51-4F98-B9A2-FA930908FB2E}"/>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feld 11">
            <a:extLst>
              <a:ext uri="{FF2B5EF4-FFF2-40B4-BE49-F238E27FC236}">
                <a16:creationId xmlns:a16="http://schemas.microsoft.com/office/drawing/2014/main" id="{3CC426DA-2851-4BB2-9C33-316AC0507CA8}"/>
              </a:ext>
            </a:extLst>
          </p:cNvPr>
          <p:cNvSpPr txBox="1"/>
          <p:nvPr/>
        </p:nvSpPr>
        <p:spPr>
          <a:xfrm>
            <a:off x="6481322" y="1512000"/>
            <a:ext cx="2555174" cy="1631216"/>
          </a:xfrm>
          <a:prstGeom prst="rect">
            <a:avLst/>
          </a:prstGeom>
          <a:noFill/>
          <a:ln>
            <a:solidFill>
              <a:schemeClr val="tx2"/>
            </a:solidFill>
          </a:ln>
        </p:spPr>
        <p:txBody>
          <a:bodyPr wrap="square" rtlCol="0">
            <a:spAutoFit/>
          </a:bodyPr>
          <a:lstStyle/>
          <a:p>
            <a:r>
              <a:rPr lang="en-US" sz="1000" dirty="0"/>
              <a:t>Switch on parameter IF</a:t>
            </a:r>
          </a:p>
          <a:p>
            <a:r>
              <a:rPr lang="en-US" sz="1000" dirty="0"/>
              <a:t>Byte[0] </a:t>
            </a:r>
            <a:r>
              <a:rPr lang="en-US" sz="1000" dirty="0">
                <a:sym typeface="Wingdings" panose="05000000000000000000" pitchFamily="2" charset="2"/>
              </a:rPr>
              <a:t> 16#BF (command)</a:t>
            </a:r>
          </a:p>
          <a:p>
            <a:r>
              <a:rPr lang="en-US" sz="1000" dirty="0"/>
              <a:t>Byte[1] </a:t>
            </a:r>
            <a:r>
              <a:rPr lang="en-US" sz="1000" dirty="0">
                <a:sym typeface="Wingdings" panose="05000000000000000000" pitchFamily="2" charset="2"/>
              </a:rPr>
              <a:t> 16#00 (not used)</a:t>
            </a:r>
          </a:p>
          <a:p>
            <a:r>
              <a:rPr lang="en-US" sz="1000" dirty="0"/>
              <a:t>Byte[2] </a:t>
            </a:r>
            <a:r>
              <a:rPr lang="en-US" sz="1000" dirty="0">
                <a:sym typeface="Wingdings" panose="05000000000000000000" pitchFamily="2" charset="2"/>
              </a:rPr>
              <a:t> 16#00 (not used)</a:t>
            </a:r>
          </a:p>
          <a:p>
            <a:r>
              <a:rPr lang="en-US" sz="1000" dirty="0"/>
              <a:t>Byte[3] </a:t>
            </a:r>
            <a:r>
              <a:rPr lang="en-US" sz="1000" dirty="0">
                <a:sym typeface="Wingdings" panose="05000000000000000000" pitchFamily="2" charset="2"/>
              </a:rPr>
              <a:t> 16#55 ‘U’ (System Code)</a:t>
            </a:r>
          </a:p>
          <a:p>
            <a:r>
              <a:rPr lang="en-US" sz="1000" dirty="0"/>
              <a:t>Byte[4] </a:t>
            </a:r>
            <a:r>
              <a:rPr lang="en-US" sz="1000" dirty="0">
                <a:sym typeface="Wingdings" panose="05000000000000000000" pitchFamily="2" charset="2"/>
              </a:rPr>
              <a:t> 16#49 ‘I’ (Parameter Code)</a:t>
            </a:r>
          </a:p>
          <a:p>
            <a:r>
              <a:rPr lang="en-US" sz="1000" dirty="0"/>
              <a:t>Byte[5] </a:t>
            </a:r>
            <a:r>
              <a:rPr lang="en-US" sz="1000" dirty="0">
                <a:sym typeface="Wingdings" panose="05000000000000000000" pitchFamily="2" charset="2"/>
              </a:rPr>
              <a:t> 16#46 ‘F’ (Parameter Code)</a:t>
            </a:r>
          </a:p>
          <a:p>
            <a:r>
              <a:rPr lang="en-US" sz="1000" dirty="0">
                <a:sym typeface="Wingdings" panose="05000000000000000000" pitchFamily="2" charset="2"/>
              </a:rPr>
              <a:t>Byte[6]  16#00 (Param. Length)</a:t>
            </a:r>
          </a:p>
          <a:p>
            <a:r>
              <a:rPr lang="en-US" sz="1000" dirty="0">
                <a:sym typeface="Wingdings" panose="05000000000000000000" pitchFamily="2" charset="2"/>
              </a:rPr>
              <a:t>Byte[7]  16#01 (</a:t>
            </a:r>
            <a:r>
              <a:rPr lang="en-US" sz="1000" dirty="0" err="1">
                <a:sym typeface="Wingdings" panose="05000000000000000000" pitchFamily="2" charset="2"/>
              </a:rPr>
              <a:t>Param</a:t>
            </a:r>
            <a:r>
              <a:rPr lang="en-US" sz="1000" dirty="0">
                <a:sym typeface="Wingdings" panose="05000000000000000000" pitchFamily="2" charset="2"/>
              </a:rPr>
              <a:t>. Length)</a:t>
            </a:r>
          </a:p>
          <a:p>
            <a:r>
              <a:rPr lang="en-US" sz="1000" dirty="0">
                <a:sym typeface="Wingdings" panose="05000000000000000000" pitchFamily="2" charset="2"/>
              </a:rPr>
              <a:t>Byte[8]  16#01 (</a:t>
            </a:r>
            <a:r>
              <a:rPr lang="en-US" sz="1000" dirty="0" err="1">
                <a:sym typeface="Wingdings" panose="05000000000000000000" pitchFamily="2" charset="2"/>
              </a:rPr>
              <a:t>Parame</a:t>
            </a:r>
            <a:r>
              <a:rPr lang="en-US" sz="1000" dirty="0">
                <a:sym typeface="Wingdings" panose="05000000000000000000" pitchFamily="2" charset="2"/>
              </a:rPr>
              <a:t> value)</a:t>
            </a:r>
          </a:p>
        </p:txBody>
      </p:sp>
      <p:pic>
        <p:nvPicPr>
          <p:cNvPr id="8" name="Grafik 7">
            <a:extLst>
              <a:ext uri="{FF2B5EF4-FFF2-40B4-BE49-F238E27FC236}">
                <a16:creationId xmlns:a16="http://schemas.microsoft.com/office/drawing/2014/main" id="{F99D6799-23D8-44AB-981A-5B9D728453C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5576" y="3429000"/>
            <a:ext cx="7785443" cy="3123501"/>
          </a:xfrm>
          <a:prstGeom prst="rect">
            <a:avLst/>
          </a:prstGeom>
        </p:spPr>
      </p:pic>
      <p:sp>
        <p:nvSpPr>
          <p:cNvPr id="13" name="Textfeld 12">
            <a:extLst>
              <a:ext uri="{FF2B5EF4-FFF2-40B4-BE49-F238E27FC236}">
                <a16:creationId xmlns:a16="http://schemas.microsoft.com/office/drawing/2014/main" id="{46C0121A-059C-4622-A4B5-42BAF01F638F}"/>
              </a:ext>
            </a:extLst>
          </p:cNvPr>
          <p:cNvSpPr txBox="1"/>
          <p:nvPr/>
        </p:nvSpPr>
        <p:spPr>
          <a:xfrm>
            <a:off x="6481322" y="3249173"/>
            <a:ext cx="2555174" cy="1631216"/>
          </a:xfrm>
          <a:prstGeom prst="rect">
            <a:avLst/>
          </a:prstGeom>
          <a:noFill/>
          <a:ln>
            <a:solidFill>
              <a:schemeClr val="tx2"/>
            </a:solidFill>
          </a:ln>
        </p:spPr>
        <p:txBody>
          <a:bodyPr wrap="square" rtlCol="0">
            <a:spAutoFit/>
          </a:bodyPr>
          <a:lstStyle/>
          <a:p>
            <a:r>
              <a:rPr lang="en-US" sz="1000" dirty="0"/>
              <a:t>Read out parameter IF</a:t>
            </a:r>
          </a:p>
          <a:p>
            <a:r>
              <a:rPr lang="en-US" sz="1000" dirty="0"/>
              <a:t>Byte[0] </a:t>
            </a:r>
            <a:r>
              <a:rPr lang="en-US" sz="1000" dirty="0">
                <a:sym typeface="Wingdings" panose="05000000000000000000" pitchFamily="2" charset="2"/>
              </a:rPr>
              <a:t> 16#BE (command)</a:t>
            </a:r>
          </a:p>
          <a:p>
            <a:r>
              <a:rPr lang="en-US" sz="1000" dirty="0"/>
              <a:t>Byte[1] </a:t>
            </a:r>
            <a:r>
              <a:rPr lang="en-US" sz="1000" dirty="0">
                <a:sym typeface="Wingdings" panose="05000000000000000000" pitchFamily="2" charset="2"/>
              </a:rPr>
              <a:t> 16#00 (not used)</a:t>
            </a:r>
          </a:p>
          <a:p>
            <a:r>
              <a:rPr lang="en-US" sz="1000" dirty="0"/>
              <a:t>Byte[2] </a:t>
            </a:r>
            <a:r>
              <a:rPr lang="en-US" sz="1000" dirty="0">
                <a:sym typeface="Wingdings" panose="05000000000000000000" pitchFamily="2" charset="2"/>
              </a:rPr>
              <a:t> 16#00 (not used)</a:t>
            </a:r>
          </a:p>
          <a:p>
            <a:r>
              <a:rPr lang="en-US" sz="1000" dirty="0"/>
              <a:t>Byte[3] </a:t>
            </a:r>
            <a:r>
              <a:rPr lang="en-US" sz="1000" dirty="0">
                <a:sym typeface="Wingdings" panose="05000000000000000000" pitchFamily="2" charset="2"/>
              </a:rPr>
              <a:t> 16#55 ‘U’ (System Code)</a:t>
            </a:r>
          </a:p>
          <a:p>
            <a:r>
              <a:rPr lang="en-US" sz="1000" dirty="0"/>
              <a:t>Byte[4] </a:t>
            </a:r>
            <a:r>
              <a:rPr lang="en-US" sz="1000" dirty="0">
                <a:sym typeface="Wingdings" panose="05000000000000000000" pitchFamily="2" charset="2"/>
              </a:rPr>
              <a:t> 16#49 ‘I’ (Parameter Code)</a:t>
            </a:r>
          </a:p>
          <a:p>
            <a:r>
              <a:rPr lang="en-US" sz="1000" dirty="0"/>
              <a:t>Byte[5] </a:t>
            </a:r>
            <a:r>
              <a:rPr lang="en-US" sz="1000" dirty="0">
                <a:sym typeface="Wingdings" panose="05000000000000000000" pitchFamily="2" charset="2"/>
              </a:rPr>
              <a:t> 16#46 ‘F’ (Parameter Code)</a:t>
            </a:r>
          </a:p>
          <a:p>
            <a:r>
              <a:rPr lang="en-US" sz="1000" dirty="0">
                <a:sym typeface="Wingdings" panose="05000000000000000000" pitchFamily="2" charset="2"/>
              </a:rPr>
              <a:t>Byte[6]  16#00 (</a:t>
            </a:r>
            <a:r>
              <a:rPr lang="en-US" sz="1000" dirty="0" err="1">
                <a:sym typeface="Wingdings" panose="05000000000000000000" pitchFamily="2" charset="2"/>
              </a:rPr>
              <a:t>Param</a:t>
            </a:r>
            <a:r>
              <a:rPr lang="en-US" sz="1000" dirty="0">
                <a:sym typeface="Wingdings" panose="05000000000000000000" pitchFamily="2" charset="2"/>
              </a:rPr>
              <a:t>. Length)</a:t>
            </a:r>
          </a:p>
          <a:p>
            <a:r>
              <a:rPr lang="en-US" sz="1000" dirty="0">
                <a:sym typeface="Wingdings" panose="05000000000000000000" pitchFamily="2" charset="2"/>
              </a:rPr>
              <a:t>Byte[7]  16#00 (</a:t>
            </a:r>
            <a:r>
              <a:rPr lang="en-US" sz="1000" dirty="0" err="1">
                <a:sym typeface="Wingdings" panose="05000000000000000000" pitchFamily="2" charset="2"/>
              </a:rPr>
              <a:t>Param</a:t>
            </a:r>
            <a:r>
              <a:rPr lang="en-US" sz="1000" dirty="0">
                <a:sym typeface="Wingdings" panose="05000000000000000000" pitchFamily="2" charset="2"/>
              </a:rPr>
              <a:t>. Length)</a:t>
            </a:r>
          </a:p>
          <a:p>
            <a:r>
              <a:rPr lang="en-US" sz="1000" dirty="0">
                <a:sym typeface="Wingdings" panose="05000000000000000000" pitchFamily="2" charset="2"/>
              </a:rPr>
              <a:t>Byte[8]  16#00 (</a:t>
            </a:r>
            <a:r>
              <a:rPr lang="en-US" sz="1000" dirty="0" err="1">
                <a:sym typeface="Wingdings" panose="05000000000000000000" pitchFamily="2" charset="2"/>
              </a:rPr>
              <a:t>Parame</a:t>
            </a:r>
            <a:r>
              <a:rPr lang="en-US" sz="1000" dirty="0">
                <a:sym typeface="Wingdings" panose="05000000000000000000" pitchFamily="2" charset="2"/>
              </a:rPr>
              <a:t> value)</a:t>
            </a:r>
          </a:p>
        </p:txBody>
      </p:sp>
    </p:spTree>
    <p:extLst>
      <p:ext uri="{BB962C8B-B14F-4D97-AF65-F5344CB8AC3E}">
        <p14:creationId xmlns:p14="http://schemas.microsoft.com/office/powerpoint/2010/main" val="15145457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142</a:t>
            </a:fld>
            <a:endParaRPr lang="de-DE" dirty="0"/>
          </a:p>
        </p:txBody>
      </p:sp>
      <p:sp>
        <p:nvSpPr>
          <p:cNvPr id="5" name="Titel 4"/>
          <p:cNvSpPr>
            <a:spLocks noGrp="1"/>
          </p:cNvSpPr>
          <p:nvPr>
            <p:ph type="title"/>
          </p:nvPr>
        </p:nvSpPr>
        <p:spPr/>
        <p:txBody>
          <a:bodyPr>
            <a:normAutofit/>
          </a:bodyPr>
          <a:lstStyle/>
          <a:p>
            <a:r>
              <a:rPr lang="de-DE" dirty="0"/>
              <a:t>IC-KP2-2HB21 + IUH-F19x-V1 MF </a:t>
            </a:r>
            <a:r>
              <a:rPr lang="de-DE" dirty="0" err="1"/>
              <a:t>TwinCAT</a:t>
            </a:r>
            <a:r>
              <a:rPr lang="de-DE" dirty="0"/>
              <a:t> 3</a:t>
            </a:r>
          </a:p>
        </p:txBody>
      </p:sp>
      <p:sp>
        <p:nvSpPr>
          <p:cNvPr id="6" name="Inhaltsplatzhalter 5"/>
          <p:cNvSpPr>
            <a:spLocks noGrp="1"/>
          </p:cNvSpPr>
          <p:nvPr>
            <p:ph sz="quarter" idx="14"/>
          </p:nvPr>
        </p:nvSpPr>
        <p:spPr/>
        <p:txBody>
          <a:bodyPr/>
          <a:lstStyle/>
          <a:p>
            <a:pPr marL="0" indent="0">
              <a:buNone/>
            </a:pPr>
            <a:r>
              <a:rPr lang="en-US" dirty="0"/>
              <a:t>Parameter AP – antenna polarization</a:t>
            </a:r>
          </a:p>
          <a:p>
            <a:pPr marL="285750" indent="-285750">
              <a:buFont typeface="Arial" panose="020B0604020202020204" pitchFamily="34" charset="0"/>
              <a:buChar char="•"/>
            </a:pPr>
            <a:r>
              <a:rPr lang="en-US" sz="1000" b="0" dirty="0"/>
              <a:t>Defines the polarization plane of the antenna</a:t>
            </a:r>
          </a:p>
          <a:p>
            <a:pPr marL="285750" indent="-285750">
              <a:buFont typeface="Arial" panose="020B0604020202020204" pitchFamily="34" charset="0"/>
              <a:buChar char="•"/>
            </a:pPr>
            <a:r>
              <a:rPr lang="en-US" sz="1000" b="0" dirty="0"/>
              <a:t>In “Combined Mode” (C) the head tries to access the tag with a horizontal </a:t>
            </a:r>
            <a:r>
              <a:rPr lang="en-US" sz="1000" b="0" u="sng" dirty="0"/>
              <a:t>and</a:t>
            </a:r>
            <a:r>
              <a:rPr lang="en-US" sz="1000" b="0" dirty="0"/>
              <a:t> a vertical polarization plane</a:t>
            </a:r>
          </a:p>
          <a:p>
            <a:pPr marL="285750" indent="-285750">
              <a:buFont typeface="Arial" panose="020B0604020202020204" pitchFamily="34" charset="0"/>
              <a:buChar char="•"/>
            </a:pPr>
            <a:r>
              <a:rPr lang="en-US" sz="1000" b="0" dirty="0"/>
              <a:t>A switch to a horizontal (H) </a:t>
            </a:r>
            <a:r>
              <a:rPr lang="en-US" sz="1000" b="0" u="sng" dirty="0"/>
              <a:t>or</a:t>
            </a:r>
            <a:r>
              <a:rPr lang="en-US" sz="1000" b="0" dirty="0"/>
              <a:t> a vertical (V) polarization plane is possible</a:t>
            </a:r>
          </a:p>
          <a:p>
            <a:pPr marL="285750" indent="-285750">
              <a:buFont typeface="Arial" panose="020B0604020202020204" pitchFamily="34" charset="0"/>
              <a:buChar char="•"/>
            </a:pPr>
            <a:r>
              <a:rPr lang="en-US" sz="1000" b="0" dirty="0"/>
              <a:t>Use “Combined Mode” if the tag orientation is unknown or different</a:t>
            </a:r>
          </a:p>
          <a:p>
            <a:pPr marL="285750" indent="-285750">
              <a:buFont typeface="Arial" panose="020B0604020202020204" pitchFamily="34" charset="0"/>
              <a:buChar char="•"/>
            </a:pPr>
            <a:r>
              <a:rPr lang="en-US" sz="1000" b="0" dirty="0"/>
              <a:t>Use horizontal or vertical if the tag orientation is always the same </a:t>
            </a:r>
          </a:p>
        </p:txBody>
      </p:sp>
      <p:sp>
        <p:nvSpPr>
          <p:cNvPr id="11" name="Interaktive Schaltfläche: Zur Startseite wechseln 10">
            <a:hlinkClick r:id="rId2" action="ppaction://hlinksldjump" highlightClick="1"/>
            <a:extLst>
              <a:ext uri="{FF2B5EF4-FFF2-40B4-BE49-F238E27FC236}">
                <a16:creationId xmlns:a16="http://schemas.microsoft.com/office/drawing/2014/main" id="{A9631D64-BC51-4F98-B9A2-FA930908FB2E}"/>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feld 11">
            <a:extLst>
              <a:ext uri="{FF2B5EF4-FFF2-40B4-BE49-F238E27FC236}">
                <a16:creationId xmlns:a16="http://schemas.microsoft.com/office/drawing/2014/main" id="{3CC426DA-2851-4BB2-9C33-316AC0507CA8}"/>
              </a:ext>
            </a:extLst>
          </p:cNvPr>
          <p:cNvSpPr txBox="1"/>
          <p:nvPr/>
        </p:nvSpPr>
        <p:spPr>
          <a:xfrm>
            <a:off x="6481322" y="1512000"/>
            <a:ext cx="2555174" cy="1631216"/>
          </a:xfrm>
          <a:prstGeom prst="rect">
            <a:avLst/>
          </a:prstGeom>
          <a:noFill/>
          <a:ln>
            <a:solidFill>
              <a:schemeClr val="tx2"/>
            </a:solidFill>
          </a:ln>
        </p:spPr>
        <p:txBody>
          <a:bodyPr wrap="square" rtlCol="0">
            <a:spAutoFit/>
          </a:bodyPr>
          <a:lstStyle/>
          <a:p>
            <a:r>
              <a:rPr lang="en-US" sz="1000" dirty="0"/>
              <a:t>Define Combined Mode (Default setting) Byte[0] </a:t>
            </a:r>
            <a:r>
              <a:rPr lang="en-US" sz="1000" dirty="0">
                <a:sym typeface="Wingdings" panose="05000000000000000000" pitchFamily="2" charset="2"/>
              </a:rPr>
              <a:t> 16#BF (command)</a:t>
            </a:r>
          </a:p>
          <a:p>
            <a:r>
              <a:rPr lang="en-US" sz="1000" dirty="0"/>
              <a:t>Byte[1] </a:t>
            </a:r>
            <a:r>
              <a:rPr lang="en-US" sz="1000" dirty="0">
                <a:sym typeface="Wingdings" panose="05000000000000000000" pitchFamily="2" charset="2"/>
              </a:rPr>
              <a:t> 16#00 (not used)</a:t>
            </a:r>
          </a:p>
          <a:p>
            <a:r>
              <a:rPr lang="en-US" sz="1000" dirty="0"/>
              <a:t>Byte[2] </a:t>
            </a:r>
            <a:r>
              <a:rPr lang="en-US" sz="1000" dirty="0">
                <a:sym typeface="Wingdings" panose="05000000000000000000" pitchFamily="2" charset="2"/>
              </a:rPr>
              <a:t> 16#00 (not used)</a:t>
            </a:r>
          </a:p>
          <a:p>
            <a:r>
              <a:rPr lang="en-US" sz="1000" dirty="0"/>
              <a:t>Byte[3] </a:t>
            </a:r>
            <a:r>
              <a:rPr lang="en-US" sz="1000" dirty="0">
                <a:sym typeface="Wingdings" panose="05000000000000000000" pitchFamily="2" charset="2"/>
              </a:rPr>
              <a:t> 16#55 ‘U’ (System Code)</a:t>
            </a:r>
          </a:p>
          <a:p>
            <a:r>
              <a:rPr lang="en-US" sz="1000" dirty="0"/>
              <a:t>Byte[4] </a:t>
            </a:r>
            <a:r>
              <a:rPr lang="en-US" sz="1000" dirty="0">
                <a:sym typeface="Wingdings" panose="05000000000000000000" pitchFamily="2" charset="2"/>
              </a:rPr>
              <a:t> 16#41 ‘A’ (Parameter Code)</a:t>
            </a:r>
          </a:p>
          <a:p>
            <a:r>
              <a:rPr lang="en-US" sz="1000" dirty="0"/>
              <a:t>Byte[5] </a:t>
            </a:r>
            <a:r>
              <a:rPr lang="en-US" sz="1000" dirty="0">
                <a:sym typeface="Wingdings" panose="05000000000000000000" pitchFamily="2" charset="2"/>
              </a:rPr>
              <a:t> 16#50 ‘P’ (Parameter Code)</a:t>
            </a:r>
          </a:p>
          <a:p>
            <a:r>
              <a:rPr lang="en-US" sz="1000" dirty="0">
                <a:sym typeface="Wingdings" panose="05000000000000000000" pitchFamily="2" charset="2"/>
              </a:rPr>
              <a:t>Byte[6]  16#00 (Param. Length)</a:t>
            </a:r>
          </a:p>
          <a:p>
            <a:r>
              <a:rPr lang="en-US" sz="1000" dirty="0">
                <a:sym typeface="Wingdings" panose="05000000000000000000" pitchFamily="2" charset="2"/>
              </a:rPr>
              <a:t>Byte[7]  16#01 (</a:t>
            </a:r>
            <a:r>
              <a:rPr lang="en-US" sz="1000" dirty="0" err="1">
                <a:sym typeface="Wingdings" panose="05000000000000000000" pitchFamily="2" charset="2"/>
              </a:rPr>
              <a:t>Param</a:t>
            </a:r>
            <a:r>
              <a:rPr lang="en-US" sz="1000" dirty="0">
                <a:sym typeface="Wingdings" panose="05000000000000000000" pitchFamily="2" charset="2"/>
              </a:rPr>
              <a:t>. Length)</a:t>
            </a:r>
          </a:p>
          <a:p>
            <a:r>
              <a:rPr lang="en-US" sz="1000" dirty="0">
                <a:sym typeface="Wingdings" panose="05000000000000000000" pitchFamily="2" charset="2"/>
              </a:rPr>
              <a:t>Byte[8]  16#43 (</a:t>
            </a:r>
            <a:r>
              <a:rPr lang="en-US" sz="1000" dirty="0" err="1">
                <a:sym typeface="Wingdings" panose="05000000000000000000" pitchFamily="2" charset="2"/>
              </a:rPr>
              <a:t>Parame</a:t>
            </a:r>
            <a:r>
              <a:rPr lang="en-US" sz="1000" dirty="0">
                <a:sym typeface="Wingdings" panose="05000000000000000000" pitchFamily="2" charset="2"/>
              </a:rPr>
              <a:t> value)</a:t>
            </a:r>
          </a:p>
        </p:txBody>
      </p:sp>
      <p:pic>
        <p:nvPicPr>
          <p:cNvPr id="9" name="Grafik 8">
            <a:extLst>
              <a:ext uri="{FF2B5EF4-FFF2-40B4-BE49-F238E27FC236}">
                <a16:creationId xmlns:a16="http://schemas.microsoft.com/office/drawing/2014/main" id="{AFB99108-D32C-46D4-BEDA-13B20A09694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503" y="3477787"/>
            <a:ext cx="8928993" cy="3110446"/>
          </a:xfrm>
          <a:prstGeom prst="rect">
            <a:avLst/>
          </a:prstGeom>
        </p:spPr>
      </p:pic>
      <p:sp>
        <p:nvSpPr>
          <p:cNvPr id="13" name="Textfeld 12">
            <a:extLst>
              <a:ext uri="{FF2B5EF4-FFF2-40B4-BE49-F238E27FC236}">
                <a16:creationId xmlns:a16="http://schemas.microsoft.com/office/drawing/2014/main" id="{46C0121A-059C-4622-A4B5-42BAF01F638F}"/>
              </a:ext>
            </a:extLst>
          </p:cNvPr>
          <p:cNvSpPr txBox="1"/>
          <p:nvPr/>
        </p:nvSpPr>
        <p:spPr>
          <a:xfrm>
            <a:off x="6481322" y="3249173"/>
            <a:ext cx="2555174" cy="1631216"/>
          </a:xfrm>
          <a:prstGeom prst="rect">
            <a:avLst/>
          </a:prstGeom>
          <a:noFill/>
          <a:ln>
            <a:solidFill>
              <a:schemeClr val="tx2"/>
            </a:solidFill>
          </a:ln>
        </p:spPr>
        <p:txBody>
          <a:bodyPr wrap="square" rtlCol="0">
            <a:spAutoFit/>
          </a:bodyPr>
          <a:lstStyle/>
          <a:p>
            <a:r>
              <a:rPr lang="en-US" sz="1000" dirty="0"/>
              <a:t>Read out parameter AP</a:t>
            </a:r>
          </a:p>
          <a:p>
            <a:r>
              <a:rPr lang="en-US" sz="1000" dirty="0"/>
              <a:t>Byte[0] </a:t>
            </a:r>
            <a:r>
              <a:rPr lang="en-US" sz="1000" dirty="0">
                <a:sym typeface="Wingdings" panose="05000000000000000000" pitchFamily="2" charset="2"/>
              </a:rPr>
              <a:t> 16#BE (command)</a:t>
            </a:r>
          </a:p>
          <a:p>
            <a:r>
              <a:rPr lang="en-US" sz="1000" dirty="0"/>
              <a:t>Byte[1] </a:t>
            </a:r>
            <a:r>
              <a:rPr lang="en-US" sz="1000" dirty="0">
                <a:sym typeface="Wingdings" panose="05000000000000000000" pitchFamily="2" charset="2"/>
              </a:rPr>
              <a:t> 16#00 (not used)</a:t>
            </a:r>
          </a:p>
          <a:p>
            <a:r>
              <a:rPr lang="en-US" sz="1000" dirty="0"/>
              <a:t>Byte[2] </a:t>
            </a:r>
            <a:r>
              <a:rPr lang="en-US" sz="1000" dirty="0">
                <a:sym typeface="Wingdings" panose="05000000000000000000" pitchFamily="2" charset="2"/>
              </a:rPr>
              <a:t> 16#00 (not used)</a:t>
            </a:r>
          </a:p>
          <a:p>
            <a:r>
              <a:rPr lang="en-US" sz="1000" dirty="0"/>
              <a:t>Byte[3] </a:t>
            </a:r>
            <a:r>
              <a:rPr lang="en-US" sz="1000" dirty="0">
                <a:sym typeface="Wingdings" panose="05000000000000000000" pitchFamily="2" charset="2"/>
              </a:rPr>
              <a:t> 16#55 ‘U’ (System Code)</a:t>
            </a:r>
          </a:p>
          <a:p>
            <a:r>
              <a:rPr lang="en-US" sz="1000" dirty="0"/>
              <a:t>Byte[4] </a:t>
            </a:r>
            <a:r>
              <a:rPr lang="en-US" sz="1000" dirty="0">
                <a:sym typeface="Wingdings" panose="05000000000000000000" pitchFamily="2" charset="2"/>
              </a:rPr>
              <a:t> 16#41 ‘A’ (Parameter Code)</a:t>
            </a:r>
          </a:p>
          <a:p>
            <a:r>
              <a:rPr lang="en-US" sz="1000" dirty="0"/>
              <a:t>Byte[5] </a:t>
            </a:r>
            <a:r>
              <a:rPr lang="en-US" sz="1000" dirty="0">
                <a:sym typeface="Wingdings" panose="05000000000000000000" pitchFamily="2" charset="2"/>
              </a:rPr>
              <a:t> 16#50 ‘P’ (Parameter Code)</a:t>
            </a:r>
          </a:p>
          <a:p>
            <a:r>
              <a:rPr lang="en-US" sz="1000" dirty="0">
                <a:sym typeface="Wingdings" panose="05000000000000000000" pitchFamily="2" charset="2"/>
              </a:rPr>
              <a:t>Byte[6]  16#00 (Param. Length)</a:t>
            </a:r>
          </a:p>
          <a:p>
            <a:r>
              <a:rPr lang="en-US" sz="1000" dirty="0">
                <a:sym typeface="Wingdings" panose="05000000000000000000" pitchFamily="2" charset="2"/>
              </a:rPr>
              <a:t>Byte[7]  16#00 (</a:t>
            </a:r>
            <a:r>
              <a:rPr lang="en-US" sz="1000" dirty="0" err="1">
                <a:sym typeface="Wingdings" panose="05000000000000000000" pitchFamily="2" charset="2"/>
              </a:rPr>
              <a:t>Param</a:t>
            </a:r>
            <a:r>
              <a:rPr lang="en-US" sz="1000" dirty="0">
                <a:sym typeface="Wingdings" panose="05000000000000000000" pitchFamily="2" charset="2"/>
              </a:rPr>
              <a:t>. Length)</a:t>
            </a:r>
          </a:p>
          <a:p>
            <a:r>
              <a:rPr lang="en-US" sz="1000" dirty="0">
                <a:sym typeface="Wingdings" panose="05000000000000000000" pitchFamily="2" charset="2"/>
              </a:rPr>
              <a:t>Byte[8]  16#00 (</a:t>
            </a:r>
            <a:r>
              <a:rPr lang="en-US" sz="1000" dirty="0" err="1">
                <a:sym typeface="Wingdings" panose="05000000000000000000" pitchFamily="2" charset="2"/>
              </a:rPr>
              <a:t>Parame</a:t>
            </a:r>
            <a:r>
              <a:rPr lang="en-US" sz="1000" dirty="0">
                <a:sym typeface="Wingdings" panose="05000000000000000000" pitchFamily="2" charset="2"/>
              </a:rPr>
              <a:t> value)</a:t>
            </a:r>
          </a:p>
        </p:txBody>
      </p:sp>
    </p:spTree>
    <p:extLst>
      <p:ext uri="{BB962C8B-B14F-4D97-AF65-F5344CB8AC3E}">
        <p14:creationId xmlns:p14="http://schemas.microsoft.com/office/powerpoint/2010/main" val="3855505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143</a:t>
            </a:fld>
            <a:endParaRPr lang="de-DE" dirty="0"/>
          </a:p>
        </p:txBody>
      </p:sp>
      <p:sp>
        <p:nvSpPr>
          <p:cNvPr id="5" name="Titel 4"/>
          <p:cNvSpPr>
            <a:spLocks noGrp="1"/>
          </p:cNvSpPr>
          <p:nvPr>
            <p:ph type="title"/>
          </p:nvPr>
        </p:nvSpPr>
        <p:spPr/>
        <p:txBody>
          <a:bodyPr>
            <a:normAutofit/>
          </a:bodyPr>
          <a:lstStyle/>
          <a:p>
            <a:r>
              <a:rPr lang="de-DE" dirty="0"/>
              <a:t>IC-KP2-2HB21 + IUH-F19x-V1 MF </a:t>
            </a:r>
            <a:r>
              <a:rPr lang="de-DE" dirty="0" err="1"/>
              <a:t>TwinCAT</a:t>
            </a:r>
            <a:r>
              <a:rPr lang="de-DE" dirty="0"/>
              <a:t> 3</a:t>
            </a:r>
          </a:p>
        </p:txBody>
      </p:sp>
      <p:sp>
        <p:nvSpPr>
          <p:cNvPr id="6" name="Inhaltsplatzhalter 5"/>
          <p:cNvSpPr>
            <a:spLocks noGrp="1"/>
          </p:cNvSpPr>
          <p:nvPr>
            <p:ph sz="quarter" idx="14"/>
          </p:nvPr>
        </p:nvSpPr>
        <p:spPr/>
        <p:txBody>
          <a:bodyPr/>
          <a:lstStyle/>
          <a:p>
            <a:pPr marL="0" indent="0">
              <a:buNone/>
            </a:pPr>
            <a:r>
              <a:rPr lang="en-US" dirty="0"/>
              <a:t>Parameter AP – antenna polarization</a:t>
            </a:r>
          </a:p>
        </p:txBody>
      </p:sp>
      <p:sp>
        <p:nvSpPr>
          <p:cNvPr id="11" name="Interaktive Schaltfläche: Zur Startseite wechseln 10">
            <a:hlinkClick r:id="rId2" action="ppaction://hlinksldjump" highlightClick="1"/>
            <a:extLst>
              <a:ext uri="{FF2B5EF4-FFF2-40B4-BE49-F238E27FC236}">
                <a16:creationId xmlns:a16="http://schemas.microsoft.com/office/drawing/2014/main" id="{A9631D64-BC51-4F98-B9A2-FA930908FB2E}"/>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Grafik 13">
            <a:extLst>
              <a:ext uri="{FF2B5EF4-FFF2-40B4-BE49-F238E27FC236}">
                <a16:creationId xmlns:a16="http://schemas.microsoft.com/office/drawing/2014/main" id="{3C127041-DB14-45D3-A29B-F4BA54FD0B4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0000" y="2132856"/>
            <a:ext cx="1800000" cy="1770492"/>
          </a:xfrm>
          <a:prstGeom prst="rect">
            <a:avLst/>
          </a:prstGeom>
        </p:spPr>
      </p:pic>
      <p:pic>
        <p:nvPicPr>
          <p:cNvPr id="15" name="Grafik 14">
            <a:extLst>
              <a:ext uri="{FF2B5EF4-FFF2-40B4-BE49-F238E27FC236}">
                <a16:creationId xmlns:a16="http://schemas.microsoft.com/office/drawing/2014/main" id="{072DC15A-6FF6-42EB-BB19-DDA5EF1AC04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80000" y="4083849"/>
            <a:ext cx="1800000" cy="1807759"/>
          </a:xfrm>
          <a:prstGeom prst="rect">
            <a:avLst/>
          </a:prstGeom>
        </p:spPr>
      </p:pic>
      <p:sp>
        <p:nvSpPr>
          <p:cNvPr id="16" name="Textfeld 15">
            <a:extLst>
              <a:ext uri="{FF2B5EF4-FFF2-40B4-BE49-F238E27FC236}">
                <a16:creationId xmlns:a16="http://schemas.microsoft.com/office/drawing/2014/main" id="{DC450425-B58A-4057-8F3F-FA37807EB70B}"/>
              </a:ext>
            </a:extLst>
          </p:cNvPr>
          <p:cNvSpPr txBox="1"/>
          <p:nvPr/>
        </p:nvSpPr>
        <p:spPr>
          <a:xfrm>
            <a:off x="2339752" y="1988840"/>
            <a:ext cx="6696744" cy="769441"/>
          </a:xfrm>
          <a:prstGeom prst="rect">
            <a:avLst/>
          </a:prstGeom>
          <a:noFill/>
          <a:ln>
            <a:solidFill>
              <a:schemeClr val="tx2"/>
            </a:solidFill>
          </a:ln>
        </p:spPr>
        <p:txBody>
          <a:bodyPr wrap="square" rtlCol="0">
            <a:spAutoFit/>
          </a:bodyPr>
          <a:lstStyle/>
          <a:p>
            <a:r>
              <a:rPr lang="en-US" sz="1100" dirty="0"/>
              <a:t>Polarization Modes:</a:t>
            </a:r>
          </a:p>
          <a:p>
            <a:pPr marL="171450" indent="-171450">
              <a:buFont typeface="Arial" panose="020B0604020202020204" pitchFamily="34" charset="0"/>
              <a:buChar char="•"/>
            </a:pPr>
            <a:r>
              <a:rPr lang="en-US" sz="1100" dirty="0"/>
              <a:t>Combined Mode “C” 	</a:t>
            </a:r>
            <a:r>
              <a:rPr lang="en-US" sz="1100" dirty="0">
                <a:sym typeface="Wingdings" panose="05000000000000000000" pitchFamily="2" charset="2"/>
              </a:rPr>
              <a:t> horizontal and vertical polarization plane</a:t>
            </a:r>
            <a:endParaRPr lang="en-US" sz="1100" dirty="0"/>
          </a:p>
          <a:p>
            <a:pPr marL="171450" indent="-171450">
              <a:buFont typeface="Arial" panose="020B0604020202020204" pitchFamily="34" charset="0"/>
              <a:buChar char="•"/>
            </a:pPr>
            <a:r>
              <a:rPr lang="en-US" sz="1100" dirty="0"/>
              <a:t>Vertical “V”		</a:t>
            </a:r>
            <a:r>
              <a:rPr lang="en-US" sz="1100" dirty="0">
                <a:sym typeface="Wingdings" panose="05000000000000000000" pitchFamily="2" charset="2"/>
              </a:rPr>
              <a:t> vertical </a:t>
            </a:r>
            <a:r>
              <a:rPr lang="en-US" sz="1100" dirty="0"/>
              <a:t>polarization plane (only)</a:t>
            </a:r>
          </a:p>
          <a:p>
            <a:pPr marL="171450" indent="-171450">
              <a:buFont typeface="Arial" panose="020B0604020202020204" pitchFamily="34" charset="0"/>
              <a:buChar char="•"/>
            </a:pPr>
            <a:r>
              <a:rPr lang="en-US" sz="1100" dirty="0"/>
              <a:t>Horizontal “H”	</a:t>
            </a:r>
            <a:r>
              <a:rPr lang="en-US" sz="1100" dirty="0">
                <a:sym typeface="Wingdings" panose="05000000000000000000" pitchFamily="2" charset="2"/>
              </a:rPr>
              <a:t> horizontal polarization plane (only)</a:t>
            </a:r>
            <a:endParaRPr lang="en-US" sz="1100" dirty="0"/>
          </a:p>
        </p:txBody>
      </p:sp>
      <p:sp>
        <p:nvSpPr>
          <p:cNvPr id="17" name="Textfeld 16">
            <a:extLst>
              <a:ext uri="{FF2B5EF4-FFF2-40B4-BE49-F238E27FC236}">
                <a16:creationId xmlns:a16="http://schemas.microsoft.com/office/drawing/2014/main" id="{65500A43-FD35-4694-BBA8-D576D494798C}"/>
              </a:ext>
            </a:extLst>
          </p:cNvPr>
          <p:cNvSpPr txBox="1"/>
          <p:nvPr/>
        </p:nvSpPr>
        <p:spPr>
          <a:xfrm>
            <a:off x="2339752" y="2850400"/>
            <a:ext cx="6696744" cy="600164"/>
          </a:xfrm>
          <a:prstGeom prst="rect">
            <a:avLst/>
          </a:prstGeom>
          <a:noFill/>
          <a:ln>
            <a:solidFill>
              <a:schemeClr val="tx2"/>
            </a:solidFill>
          </a:ln>
        </p:spPr>
        <p:txBody>
          <a:bodyPr wrap="square" rtlCol="0">
            <a:spAutoFit/>
          </a:bodyPr>
          <a:lstStyle/>
          <a:p>
            <a:r>
              <a:rPr lang="en-US" sz="1100" dirty="0"/>
              <a:t>Orientation polarization planes:</a:t>
            </a:r>
          </a:p>
          <a:p>
            <a:pPr marL="171450" indent="-171450">
              <a:buFont typeface="Arial" panose="020B0604020202020204" pitchFamily="34" charset="0"/>
              <a:buChar char="•"/>
            </a:pPr>
            <a:r>
              <a:rPr lang="en-US" sz="1100" dirty="0"/>
              <a:t>1 		</a:t>
            </a:r>
            <a:r>
              <a:rPr lang="en-US" sz="1100" dirty="0">
                <a:sym typeface="Wingdings" panose="05000000000000000000" pitchFamily="2" charset="2"/>
              </a:rPr>
              <a:t> vertical </a:t>
            </a:r>
            <a:r>
              <a:rPr lang="en-US" sz="1100" dirty="0"/>
              <a:t>polarization plane </a:t>
            </a:r>
          </a:p>
          <a:p>
            <a:pPr marL="171450" indent="-171450">
              <a:buFont typeface="Arial" panose="020B0604020202020204" pitchFamily="34" charset="0"/>
              <a:buChar char="•"/>
            </a:pPr>
            <a:r>
              <a:rPr lang="en-US" sz="1100" dirty="0"/>
              <a:t>2		</a:t>
            </a:r>
            <a:r>
              <a:rPr lang="en-US" sz="1100" dirty="0">
                <a:sym typeface="Wingdings" panose="05000000000000000000" pitchFamily="2" charset="2"/>
              </a:rPr>
              <a:t> horizontal polarization plane</a:t>
            </a:r>
            <a:endParaRPr lang="en-US" sz="1100" dirty="0"/>
          </a:p>
        </p:txBody>
      </p:sp>
      <p:sp>
        <p:nvSpPr>
          <p:cNvPr id="18" name="Textfeld 17">
            <a:extLst>
              <a:ext uri="{FF2B5EF4-FFF2-40B4-BE49-F238E27FC236}">
                <a16:creationId xmlns:a16="http://schemas.microsoft.com/office/drawing/2014/main" id="{726CBB98-6F19-41E1-9057-316F1051B552}"/>
              </a:ext>
            </a:extLst>
          </p:cNvPr>
          <p:cNvSpPr txBox="1"/>
          <p:nvPr/>
        </p:nvSpPr>
        <p:spPr>
          <a:xfrm>
            <a:off x="2339752" y="3542683"/>
            <a:ext cx="6696744" cy="1615827"/>
          </a:xfrm>
          <a:prstGeom prst="rect">
            <a:avLst/>
          </a:prstGeom>
          <a:noFill/>
          <a:ln>
            <a:solidFill>
              <a:schemeClr val="tx2"/>
            </a:solidFill>
          </a:ln>
        </p:spPr>
        <p:txBody>
          <a:bodyPr wrap="square" rtlCol="0">
            <a:spAutoFit/>
          </a:bodyPr>
          <a:lstStyle/>
          <a:p>
            <a:r>
              <a:rPr lang="en-US" sz="1100" dirty="0"/>
              <a:t>Behavior:</a:t>
            </a:r>
          </a:p>
          <a:p>
            <a:pPr marL="171450" indent="-171450">
              <a:buFont typeface="Arial" panose="020B0604020202020204" pitchFamily="34" charset="0"/>
              <a:buChar char="•"/>
            </a:pPr>
            <a:r>
              <a:rPr lang="en-US" sz="1100" dirty="0"/>
              <a:t>If the tag orientation is unknown or randomly </a:t>
            </a:r>
            <a:r>
              <a:rPr lang="en-US" sz="1100" dirty="0">
                <a:sym typeface="Wingdings" panose="05000000000000000000" pitchFamily="2" charset="2"/>
              </a:rPr>
              <a:t> use Combined Mode to execute a tag access with both polarization planes</a:t>
            </a:r>
          </a:p>
          <a:p>
            <a:pPr marL="171450" indent="-171450">
              <a:buFont typeface="Arial" panose="020B0604020202020204" pitchFamily="34" charset="0"/>
              <a:buChar char="•"/>
            </a:pPr>
            <a:r>
              <a:rPr lang="en-US" sz="1100" dirty="0">
                <a:sym typeface="Wingdings" panose="05000000000000000000" pitchFamily="2" charset="2"/>
              </a:rPr>
              <a:t>If the tag orientation is knows and identically  use horizontal or vertical polarization plane</a:t>
            </a:r>
          </a:p>
          <a:p>
            <a:pPr marL="171450" indent="-171450">
              <a:buFont typeface="Arial" panose="020B0604020202020204" pitchFamily="34" charset="0"/>
              <a:buChar char="•"/>
            </a:pPr>
            <a:r>
              <a:rPr lang="en-US" sz="1100" dirty="0">
                <a:sym typeface="Wingdings" panose="05000000000000000000" pitchFamily="2" charset="2"/>
              </a:rPr>
              <a:t>Polarization plane of the head must be identical to the polarization plane of the data carrier (see data sheet of the data carrier)</a:t>
            </a:r>
          </a:p>
          <a:p>
            <a:pPr marL="171450" indent="-171450">
              <a:buFont typeface="Arial" panose="020B0604020202020204" pitchFamily="34" charset="0"/>
              <a:buChar char="•"/>
            </a:pPr>
            <a:r>
              <a:rPr lang="en-US" sz="1100" dirty="0">
                <a:sym typeface="Wingdings" panose="05000000000000000000" pitchFamily="2" charset="2"/>
              </a:rPr>
              <a:t>If only one polarization plane is defined there will not execute tag access tries with the other polarization plane  reduction the number of inventory rounds on the air interface</a:t>
            </a:r>
          </a:p>
          <a:p>
            <a:pPr marL="171450" indent="-171450">
              <a:buFont typeface="Arial" panose="020B0604020202020204" pitchFamily="34" charset="0"/>
              <a:buChar char="•"/>
            </a:pPr>
            <a:r>
              <a:rPr lang="en-US" sz="1100" dirty="0"/>
              <a:t>The execution time of a command reduces by using only one polarization plane</a:t>
            </a:r>
          </a:p>
        </p:txBody>
      </p:sp>
    </p:spTree>
    <p:extLst>
      <p:ext uri="{BB962C8B-B14F-4D97-AF65-F5344CB8AC3E}">
        <p14:creationId xmlns:p14="http://schemas.microsoft.com/office/powerpoint/2010/main" val="33662990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144</a:t>
            </a:fld>
            <a:endParaRPr lang="de-DE" dirty="0"/>
          </a:p>
        </p:txBody>
      </p:sp>
      <p:sp>
        <p:nvSpPr>
          <p:cNvPr id="5" name="Titel 4"/>
          <p:cNvSpPr>
            <a:spLocks noGrp="1"/>
          </p:cNvSpPr>
          <p:nvPr>
            <p:ph type="title"/>
          </p:nvPr>
        </p:nvSpPr>
        <p:spPr/>
        <p:txBody>
          <a:bodyPr>
            <a:normAutofit/>
          </a:bodyPr>
          <a:lstStyle/>
          <a:p>
            <a:r>
              <a:rPr lang="de-DE" dirty="0"/>
              <a:t>IC-KP2-2HB21 + IUH-F19x-V1 MF </a:t>
            </a:r>
            <a:r>
              <a:rPr lang="de-DE" dirty="0" err="1"/>
              <a:t>TwinCAT</a:t>
            </a:r>
            <a:r>
              <a:rPr lang="de-DE" dirty="0"/>
              <a:t> 3</a:t>
            </a:r>
          </a:p>
        </p:txBody>
      </p:sp>
      <p:sp>
        <p:nvSpPr>
          <p:cNvPr id="6" name="Inhaltsplatzhalter 5"/>
          <p:cNvSpPr>
            <a:spLocks noGrp="1"/>
          </p:cNvSpPr>
          <p:nvPr>
            <p:ph sz="quarter" idx="14"/>
          </p:nvPr>
        </p:nvSpPr>
        <p:spPr/>
        <p:txBody>
          <a:bodyPr/>
          <a:lstStyle/>
          <a:p>
            <a:pPr marL="0" indent="0">
              <a:buNone/>
            </a:pPr>
            <a:r>
              <a:rPr lang="en-US" dirty="0"/>
              <a:t>Parameter CD – sending channels</a:t>
            </a:r>
          </a:p>
          <a:p>
            <a:pPr marL="285750" indent="-285750">
              <a:buFont typeface="Arial" panose="020B0604020202020204" pitchFamily="34" charset="0"/>
              <a:buChar char="•"/>
            </a:pPr>
            <a:r>
              <a:rPr lang="en-US" sz="1000" b="0" dirty="0"/>
              <a:t>Defines the channel numbers and the sequence of the transmission channels of the air interface</a:t>
            </a:r>
          </a:p>
          <a:p>
            <a:pPr marL="285750" indent="-285750">
              <a:buFont typeface="Arial" panose="020B0604020202020204" pitchFamily="34" charset="0"/>
              <a:buChar char="•"/>
            </a:pPr>
            <a:r>
              <a:rPr lang="en-US" sz="1000" b="0" dirty="0"/>
              <a:t>Only valid for the devices which use the Dense Reader Mode (depending on the local regulations)</a:t>
            </a:r>
          </a:p>
          <a:p>
            <a:pPr marL="285750" indent="-285750">
              <a:buFont typeface="Arial" panose="020B0604020202020204" pitchFamily="34" charset="0"/>
              <a:buChar char="•"/>
            </a:pPr>
            <a:r>
              <a:rPr lang="en-US" sz="1000" b="0" dirty="0"/>
              <a:t>In default setting the channel 4, 10, 7 and 13 are used (FR1-01) </a:t>
            </a:r>
          </a:p>
        </p:txBody>
      </p:sp>
      <p:sp>
        <p:nvSpPr>
          <p:cNvPr id="11" name="Interaktive Schaltfläche: Zur Startseite wechseln 10">
            <a:hlinkClick r:id="rId2" action="ppaction://hlinksldjump" highlightClick="1"/>
            <a:extLst>
              <a:ext uri="{FF2B5EF4-FFF2-40B4-BE49-F238E27FC236}">
                <a16:creationId xmlns:a16="http://schemas.microsoft.com/office/drawing/2014/main" id="{A9631D64-BC51-4F98-B9A2-FA930908FB2E}"/>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feld 11">
            <a:extLst>
              <a:ext uri="{FF2B5EF4-FFF2-40B4-BE49-F238E27FC236}">
                <a16:creationId xmlns:a16="http://schemas.microsoft.com/office/drawing/2014/main" id="{3CC426DA-2851-4BB2-9C33-316AC0507CA8}"/>
              </a:ext>
            </a:extLst>
          </p:cNvPr>
          <p:cNvSpPr txBox="1"/>
          <p:nvPr/>
        </p:nvSpPr>
        <p:spPr>
          <a:xfrm>
            <a:off x="6481322" y="1512000"/>
            <a:ext cx="2555174" cy="2246769"/>
          </a:xfrm>
          <a:prstGeom prst="rect">
            <a:avLst/>
          </a:prstGeom>
          <a:noFill/>
          <a:ln>
            <a:solidFill>
              <a:schemeClr val="tx2"/>
            </a:solidFill>
          </a:ln>
        </p:spPr>
        <p:txBody>
          <a:bodyPr wrap="square" rtlCol="0">
            <a:spAutoFit/>
          </a:bodyPr>
          <a:lstStyle/>
          <a:p>
            <a:r>
              <a:rPr lang="en-US" sz="1000" dirty="0"/>
              <a:t>Define Channel 4, 10, 7, 13 (Default setting FR1-01)</a:t>
            </a:r>
          </a:p>
          <a:p>
            <a:r>
              <a:rPr lang="en-US" sz="1000" dirty="0"/>
              <a:t>Byte[0] </a:t>
            </a:r>
            <a:r>
              <a:rPr lang="en-US" sz="1000" dirty="0">
                <a:sym typeface="Wingdings" panose="05000000000000000000" pitchFamily="2" charset="2"/>
              </a:rPr>
              <a:t> 16#BF (command)</a:t>
            </a:r>
          </a:p>
          <a:p>
            <a:r>
              <a:rPr lang="en-US" sz="1000" dirty="0"/>
              <a:t>Byte[1] </a:t>
            </a:r>
            <a:r>
              <a:rPr lang="en-US" sz="1000" dirty="0">
                <a:sym typeface="Wingdings" panose="05000000000000000000" pitchFamily="2" charset="2"/>
              </a:rPr>
              <a:t> 16#00 (not used)</a:t>
            </a:r>
          </a:p>
          <a:p>
            <a:r>
              <a:rPr lang="en-US" sz="1000" dirty="0"/>
              <a:t>Byte[2] </a:t>
            </a:r>
            <a:r>
              <a:rPr lang="en-US" sz="1000" dirty="0">
                <a:sym typeface="Wingdings" panose="05000000000000000000" pitchFamily="2" charset="2"/>
              </a:rPr>
              <a:t> 16#00 (not used)</a:t>
            </a:r>
          </a:p>
          <a:p>
            <a:r>
              <a:rPr lang="en-US" sz="1000" dirty="0"/>
              <a:t>Byte[3] </a:t>
            </a:r>
            <a:r>
              <a:rPr lang="en-US" sz="1000" dirty="0">
                <a:sym typeface="Wingdings" panose="05000000000000000000" pitchFamily="2" charset="2"/>
              </a:rPr>
              <a:t> 16#55 ‘U’ (System Code)</a:t>
            </a:r>
          </a:p>
          <a:p>
            <a:r>
              <a:rPr lang="en-US" sz="1000" dirty="0"/>
              <a:t>Byte[4] </a:t>
            </a:r>
            <a:r>
              <a:rPr lang="en-US" sz="1000" dirty="0">
                <a:sym typeface="Wingdings" panose="05000000000000000000" pitchFamily="2" charset="2"/>
              </a:rPr>
              <a:t> 16#43 ‘C’ (Parameter Code)</a:t>
            </a:r>
          </a:p>
          <a:p>
            <a:r>
              <a:rPr lang="en-US" sz="1000" dirty="0"/>
              <a:t>Byte[5] </a:t>
            </a:r>
            <a:r>
              <a:rPr lang="en-US" sz="1000" dirty="0">
                <a:sym typeface="Wingdings" panose="05000000000000000000" pitchFamily="2" charset="2"/>
              </a:rPr>
              <a:t> 16#44 ‘D’ (Parameter Code)</a:t>
            </a:r>
          </a:p>
          <a:p>
            <a:r>
              <a:rPr lang="en-US" sz="1000" dirty="0">
                <a:sym typeface="Wingdings" panose="05000000000000000000" pitchFamily="2" charset="2"/>
              </a:rPr>
              <a:t>Byte[6]  16#00 (Param. Length)</a:t>
            </a:r>
          </a:p>
          <a:p>
            <a:r>
              <a:rPr lang="en-US" sz="1000" dirty="0">
                <a:sym typeface="Wingdings" panose="05000000000000000000" pitchFamily="2" charset="2"/>
              </a:rPr>
              <a:t>Byte[7]  16#04 (Param. Length)</a:t>
            </a:r>
          </a:p>
          <a:p>
            <a:r>
              <a:rPr lang="en-US" sz="1000" dirty="0">
                <a:sym typeface="Wingdings" panose="05000000000000000000" pitchFamily="2" charset="2"/>
              </a:rPr>
              <a:t>Byte[8]  16#04 (Channel 4)</a:t>
            </a:r>
          </a:p>
          <a:p>
            <a:r>
              <a:rPr lang="en-US" sz="1000" dirty="0">
                <a:sym typeface="Wingdings" panose="05000000000000000000" pitchFamily="2" charset="2"/>
              </a:rPr>
              <a:t>Byte[9]  16#0A (Channel 10)</a:t>
            </a:r>
          </a:p>
          <a:p>
            <a:r>
              <a:rPr lang="en-US" sz="1000" dirty="0">
                <a:sym typeface="Wingdings" panose="05000000000000000000" pitchFamily="2" charset="2"/>
              </a:rPr>
              <a:t>Byte[10]  16#07 (Channel 7)</a:t>
            </a:r>
          </a:p>
          <a:p>
            <a:r>
              <a:rPr lang="en-US" sz="1000" dirty="0">
                <a:sym typeface="Wingdings" panose="05000000000000000000" pitchFamily="2" charset="2"/>
              </a:rPr>
              <a:t>Byte[11]  16#0D (Channel 13)</a:t>
            </a:r>
          </a:p>
        </p:txBody>
      </p:sp>
      <p:sp>
        <p:nvSpPr>
          <p:cNvPr id="13" name="Textfeld 12">
            <a:extLst>
              <a:ext uri="{FF2B5EF4-FFF2-40B4-BE49-F238E27FC236}">
                <a16:creationId xmlns:a16="http://schemas.microsoft.com/office/drawing/2014/main" id="{46C0121A-059C-4622-A4B5-42BAF01F638F}"/>
              </a:ext>
            </a:extLst>
          </p:cNvPr>
          <p:cNvSpPr txBox="1"/>
          <p:nvPr/>
        </p:nvSpPr>
        <p:spPr>
          <a:xfrm>
            <a:off x="6481322" y="3819241"/>
            <a:ext cx="2555174" cy="1631216"/>
          </a:xfrm>
          <a:prstGeom prst="rect">
            <a:avLst/>
          </a:prstGeom>
          <a:noFill/>
          <a:ln>
            <a:solidFill>
              <a:schemeClr val="tx2"/>
            </a:solidFill>
          </a:ln>
        </p:spPr>
        <p:txBody>
          <a:bodyPr wrap="square" rtlCol="0">
            <a:spAutoFit/>
          </a:bodyPr>
          <a:lstStyle/>
          <a:p>
            <a:r>
              <a:rPr lang="en-US" sz="1000" dirty="0"/>
              <a:t>Read out parameter CD</a:t>
            </a:r>
          </a:p>
          <a:p>
            <a:r>
              <a:rPr lang="en-US" sz="1000" dirty="0"/>
              <a:t>Byte[0] </a:t>
            </a:r>
            <a:r>
              <a:rPr lang="en-US" sz="1000" dirty="0">
                <a:sym typeface="Wingdings" panose="05000000000000000000" pitchFamily="2" charset="2"/>
              </a:rPr>
              <a:t> 16#BE (command)</a:t>
            </a:r>
          </a:p>
          <a:p>
            <a:r>
              <a:rPr lang="en-US" sz="1000" dirty="0"/>
              <a:t>Byte[1] </a:t>
            </a:r>
            <a:r>
              <a:rPr lang="en-US" sz="1000" dirty="0">
                <a:sym typeface="Wingdings" panose="05000000000000000000" pitchFamily="2" charset="2"/>
              </a:rPr>
              <a:t> 16#00 (not used)</a:t>
            </a:r>
          </a:p>
          <a:p>
            <a:r>
              <a:rPr lang="en-US" sz="1000" dirty="0"/>
              <a:t>Byte[2] </a:t>
            </a:r>
            <a:r>
              <a:rPr lang="en-US" sz="1000" dirty="0">
                <a:sym typeface="Wingdings" panose="05000000000000000000" pitchFamily="2" charset="2"/>
              </a:rPr>
              <a:t> 16#00 (not used)</a:t>
            </a:r>
          </a:p>
          <a:p>
            <a:r>
              <a:rPr lang="en-US" sz="1000" dirty="0"/>
              <a:t>Byte[3] </a:t>
            </a:r>
            <a:r>
              <a:rPr lang="en-US" sz="1000" dirty="0">
                <a:sym typeface="Wingdings" panose="05000000000000000000" pitchFamily="2" charset="2"/>
              </a:rPr>
              <a:t> 16#55 ‘U’ (System Code)</a:t>
            </a:r>
          </a:p>
          <a:p>
            <a:r>
              <a:rPr lang="en-US" sz="1000" dirty="0"/>
              <a:t>Byte[4] </a:t>
            </a:r>
            <a:r>
              <a:rPr lang="en-US" sz="1000" dirty="0">
                <a:sym typeface="Wingdings" panose="05000000000000000000" pitchFamily="2" charset="2"/>
              </a:rPr>
              <a:t> 16#43 ‘C’ (Parameter Code)</a:t>
            </a:r>
          </a:p>
          <a:p>
            <a:r>
              <a:rPr lang="en-US" sz="1000" dirty="0"/>
              <a:t>Byte[5] </a:t>
            </a:r>
            <a:r>
              <a:rPr lang="en-US" sz="1000" dirty="0">
                <a:sym typeface="Wingdings" panose="05000000000000000000" pitchFamily="2" charset="2"/>
              </a:rPr>
              <a:t> 16#44 ‘D’ (Parameter Code Byte[6]  16#00 (Param. Length)</a:t>
            </a:r>
          </a:p>
          <a:p>
            <a:r>
              <a:rPr lang="en-US" sz="1000" dirty="0">
                <a:sym typeface="Wingdings" panose="05000000000000000000" pitchFamily="2" charset="2"/>
              </a:rPr>
              <a:t>Byte[7]  16#00 (</a:t>
            </a:r>
            <a:r>
              <a:rPr lang="en-US" sz="1000" dirty="0" err="1">
                <a:sym typeface="Wingdings" panose="05000000000000000000" pitchFamily="2" charset="2"/>
              </a:rPr>
              <a:t>Param</a:t>
            </a:r>
            <a:r>
              <a:rPr lang="en-US" sz="1000" dirty="0">
                <a:sym typeface="Wingdings" panose="05000000000000000000" pitchFamily="2" charset="2"/>
              </a:rPr>
              <a:t>. Length)</a:t>
            </a:r>
          </a:p>
          <a:p>
            <a:r>
              <a:rPr lang="en-US" sz="1000" dirty="0">
                <a:sym typeface="Wingdings" panose="05000000000000000000" pitchFamily="2" charset="2"/>
              </a:rPr>
              <a:t>Byte[8]  16#00 (</a:t>
            </a:r>
            <a:r>
              <a:rPr lang="en-US" sz="1000" dirty="0" err="1">
                <a:sym typeface="Wingdings" panose="05000000000000000000" pitchFamily="2" charset="2"/>
              </a:rPr>
              <a:t>Parame</a:t>
            </a:r>
            <a:r>
              <a:rPr lang="en-US" sz="1000" dirty="0">
                <a:sym typeface="Wingdings" panose="05000000000000000000" pitchFamily="2" charset="2"/>
              </a:rPr>
              <a:t> value)</a:t>
            </a:r>
          </a:p>
        </p:txBody>
      </p:sp>
      <p:pic>
        <p:nvPicPr>
          <p:cNvPr id="9" name="Grafik 8">
            <a:extLst>
              <a:ext uri="{FF2B5EF4-FFF2-40B4-BE49-F238E27FC236}">
                <a16:creationId xmlns:a16="http://schemas.microsoft.com/office/drawing/2014/main" id="{9C9F2A59-4A03-4A9D-B004-E4D055F2E9F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7632" y="3212976"/>
            <a:ext cx="6261610" cy="3339525"/>
          </a:xfrm>
          <a:prstGeom prst="rect">
            <a:avLst/>
          </a:prstGeom>
        </p:spPr>
      </p:pic>
    </p:spTree>
    <p:extLst>
      <p:ext uri="{BB962C8B-B14F-4D97-AF65-F5344CB8AC3E}">
        <p14:creationId xmlns:p14="http://schemas.microsoft.com/office/powerpoint/2010/main" val="30482247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145</a:t>
            </a:fld>
            <a:endParaRPr lang="de-DE" dirty="0"/>
          </a:p>
        </p:txBody>
      </p:sp>
      <p:sp>
        <p:nvSpPr>
          <p:cNvPr id="5" name="Titel 4"/>
          <p:cNvSpPr>
            <a:spLocks noGrp="1"/>
          </p:cNvSpPr>
          <p:nvPr>
            <p:ph type="title"/>
          </p:nvPr>
        </p:nvSpPr>
        <p:spPr/>
        <p:txBody>
          <a:bodyPr>
            <a:normAutofit/>
          </a:bodyPr>
          <a:lstStyle/>
          <a:p>
            <a:r>
              <a:rPr lang="de-DE" dirty="0"/>
              <a:t>IC-KP2-2HB21 + IUH-F19x-V1 MF </a:t>
            </a:r>
            <a:r>
              <a:rPr lang="de-DE" dirty="0" err="1"/>
              <a:t>TwinCAT</a:t>
            </a:r>
            <a:r>
              <a:rPr lang="de-DE" dirty="0"/>
              <a:t> 3</a:t>
            </a:r>
          </a:p>
        </p:txBody>
      </p:sp>
      <p:sp>
        <p:nvSpPr>
          <p:cNvPr id="6" name="Inhaltsplatzhalter 5"/>
          <p:cNvSpPr>
            <a:spLocks noGrp="1"/>
          </p:cNvSpPr>
          <p:nvPr>
            <p:ph sz="quarter" idx="14"/>
          </p:nvPr>
        </p:nvSpPr>
        <p:spPr/>
        <p:txBody>
          <a:bodyPr/>
          <a:lstStyle/>
          <a:p>
            <a:pPr marL="0" indent="0">
              <a:buNone/>
            </a:pPr>
            <a:r>
              <a:rPr lang="en-US" dirty="0"/>
              <a:t>Parameter CD – sending channels</a:t>
            </a:r>
          </a:p>
        </p:txBody>
      </p:sp>
      <p:sp>
        <p:nvSpPr>
          <p:cNvPr id="11" name="Interaktive Schaltfläche: Zur Startseite wechseln 10">
            <a:hlinkClick r:id="rId2" action="ppaction://hlinksldjump" highlightClick="1"/>
            <a:extLst>
              <a:ext uri="{FF2B5EF4-FFF2-40B4-BE49-F238E27FC236}">
                <a16:creationId xmlns:a16="http://schemas.microsoft.com/office/drawing/2014/main" id="{A9631D64-BC51-4F98-B9A2-FA930908FB2E}"/>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Grafik 14">
            <a:extLst>
              <a:ext uri="{FF2B5EF4-FFF2-40B4-BE49-F238E27FC236}">
                <a16:creationId xmlns:a16="http://schemas.microsoft.com/office/drawing/2014/main" id="{C11FA47D-19A8-47AB-B312-72F68B81349D}"/>
              </a:ext>
            </a:extLst>
          </p:cNvPr>
          <p:cNvPicPr>
            <a:picLocks noChangeAspect="1"/>
          </p:cNvPicPr>
          <p:nvPr/>
        </p:nvPicPr>
        <p:blipFill rotWithShape="1">
          <a:blip r:embed="rId3">
            <a:extLst>
              <a:ext uri="{28A0092B-C50C-407E-A947-70E740481C1C}">
                <a14:useLocalDpi xmlns:a14="http://schemas.microsoft.com/office/drawing/2010/main" val="0"/>
              </a:ext>
            </a:extLst>
          </a:blip>
          <a:srcRect l="11589" t="37764" r="9216" b="8098"/>
          <a:stretch/>
        </p:blipFill>
        <p:spPr>
          <a:xfrm>
            <a:off x="88847" y="1856691"/>
            <a:ext cx="4195120" cy="2150888"/>
          </a:xfrm>
          <a:prstGeom prst="rect">
            <a:avLst/>
          </a:prstGeom>
        </p:spPr>
      </p:pic>
      <p:pic>
        <p:nvPicPr>
          <p:cNvPr id="16" name="Grafik 15">
            <a:extLst>
              <a:ext uri="{FF2B5EF4-FFF2-40B4-BE49-F238E27FC236}">
                <a16:creationId xmlns:a16="http://schemas.microsoft.com/office/drawing/2014/main" id="{B446DC55-2901-4D92-85B5-7CC27FC3DDC7}"/>
              </a:ext>
            </a:extLst>
          </p:cNvPr>
          <p:cNvPicPr>
            <a:picLocks noChangeAspect="1"/>
          </p:cNvPicPr>
          <p:nvPr/>
        </p:nvPicPr>
        <p:blipFill rotWithShape="1">
          <a:blip r:embed="rId4">
            <a:extLst>
              <a:ext uri="{28A0092B-C50C-407E-A947-70E740481C1C}">
                <a14:useLocalDpi xmlns:a14="http://schemas.microsoft.com/office/drawing/2010/main" val="0"/>
              </a:ext>
            </a:extLst>
          </a:blip>
          <a:srcRect l="7427" t="50023" r="7807" b="8904"/>
          <a:stretch/>
        </p:blipFill>
        <p:spPr>
          <a:xfrm>
            <a:off x="88849" y="4160579"/>
            <a:ext cx="4051103" cy="1472254"/>
          </a:xfrm>
          <a:prstGeom prst="rect">
            <a:avLst/>
          </a:prstGeom>
        </p:spPr>
      </p:pic>
      <p:sp>
        <p:nvSpPr>
          <p:cNvPr id="19" name="Textfeld 18">
            <a:extLst>
              <a:ext uri="{FF2B5EF4-FFF2-40B4-BE49-F238E27FC236}">
                <a16:creationId xmlns:a16="http://schemas.microsoft.com/office/drawing/2014/main" id="{B4D18797-FAE5-4E9B-B3C7-CC510F42E058}"/>
              </a:ext>
            </a:extLst>
          </p:cNvPr>
          <p:cNvSpPr txBox="1"/>
          <p:nvPr/>
        </p:nvSpPr>
        <p:spPr>
          <a:xfrm>
            <a:off x="4375118" y="1539681"/>
            <a:ext cx="4588881" cy="3939540"/>
          </a:xfrm>
          <a:prstGeom prst="rect">
            <a:avLst/>
          </a:prstGeom>
          <a:noFill/>
          <a:ln>
            <a:solidFill>
              <a:schemeClr val="tx2"/>
            </a:solidFill>
          </a:ln>
        </p:spPr>
        <p:txBody>
          <a:bodyPr wrap="square" rtlCol="0">
            <a:spAutoFit/>
          </a:bodyPr>
          <a:lstStyle/>
          <a:p>
            <a:r>
              <a:rPr lang="en-US" sz="1000" b="0" dirty="0"/>
              <a:t>Transmission Channels:	Setting the number and the order of the 		transmission channels of the radio interface 		during an inventory round</a:t>
            </a:r>
          </a:p>
          <a:p>
            <a:endParaRPr lang="en-US" sz="1000" b="0" dirty="0"/>
          </a:p>
          <a:p>
            <a:r>
              <a:rPr lang="en-US" sz="1000" b="0" dirty="0"/>
              <a:t>The parameter is only supported by the </a:t>
            </a:r>
            <a:r>
              <a:rPr lang="en-US" sz="1000" b="0"/>
              <a:t>variant IUH-F19x-FR1-01 </a:t>
            </a:r>
            <a:r>
              <a:rPr lang="en-US" sz="1000" b="0" dirty="0"/>
              <a:t>(Europe). This device uses the Dense Reader Mode (DRM) where only channels 4, 7, 10 and 13 of the channel spectrum can be used. It is possible to change the number and the order of the channels by this parameter.</a:t>
            </a:r>
          </a:p>
          <a:p>
            <a:endParaRPr lang="en-US" sz="1000" b="0" dirty="0"/>
          </a:p>
          <a:p>
            <a:pPr marL="171450" indent="-171450">
              <a:buFont typeface="Arial" panose="020B0604020202020204" pitchFamily="34" charset="0"/>
              <a:buChar char="•"/>
            </a:pPr>
            <a:r>
              <a:rPr lang="en-US" sz="1000" b="0" dirty="0">
                <a:sym typeface="Wingdings" panose="05000000000000000000" pitchFamily="2" charset="2"/>
              </a:rPr>
              <a:t>The following setting for transmission channels is possible:</a:t>
            </a:r>
          </a:p>
          <a:p>
            <a:r>
              <a:rPr lang="en-US" sz="1000" b="0" dirty="0">
                <a:sym typeface="Wingdings" panose="05000000000000000000" pitchFamily="2" charset="2"/>
              </a:rPr>
              <a:t>	Channel 4, Channel 10, Channel 7 and Channel 14</a:t>
            </a:r>
          </a:p>
          <a:p>
            <a:pPr marL="171450" indent="-171450">
              <a:buFont typeface="Arial" panose="020B0604020202020204" pitchFamily="34" charset="0"/>
              <a:buChar char="•"/>
            </a:pPr>
            <a:r>
              <a:rPr lang="en-US" sz="1000" b="0" dirty="0">
                <a:sym typeface="Wingdings" panose="05000000000000000000" pitchFamily="2" charset="2"/>
              </a:rPr>
              <a:t>It is possible to change the number and the order of the channels.</a:t>
            </a:r>
          </a:p>
          <a:p>
            <a:pPr marL="171450" indent="-171450">
              <a:buFont typeface="Arial" panose="020B0604020202020204" pitchFamily="34" charset="0"/>
              <a:buChar char="•"/>
            </a:pPr>
            <a:r>
              <a:rPr lang="en-US" sz="1000" b="0" dirty="0">
                <a:sym typeface="Wingdings" panose="05000000000000000000" pitchFamily="2" charset="2"/>
              </a:rPr>
              <a:t>Default setting is following:</a:t>
            </a:r>
          </a:p>
          <a:p>
            <a:r>
              <a:rPr lang="en-US" sz="1000" b="0" dirty="0">
                <a:sym typeface="Wingdings" panose="05000000000000000000" pitchFamily="2" charset="2"/>
              </a:rPr>
              <a:t>	Transmission Channel 1:	Channel 4</a:t>
            </a:r>
          </a:p>
          <a:p>
            <a:r>
              <a:rPr lang="en-US" sz="1000" b="0" dirty="0">
                <a:sym typeface="Wingdings" panose="05000000000000000000" pitchFamily="2" charset="2"/>
              </a:rPr>
              <a:t>	Transmission Channel 2:	Channel 10</a:t>
            </a:r>
          </a:p>
          <a:p>
            <a:r>
              <a:rPr lang="en-US" sz="1000" b="0" dirty="0">
                <a:sym typeface="Wingdings" panose="05000000000000000000" pitchFamily="2" charset="2"/>
              </a:rPr>
              <a:t>	Transmission Channel 3:	Channel 7</a:t>
            </a:r>
          </a:p>
          <a:p>
            <a:r>
              <a:rPr lang="en-US" sz="1000" b="0" dirty="0">
                <a:sym typeface="Wingdings" panose="05000000000000000000" pitchFamily="2" charset="2"/>
              </a:rPr>
              <a:t>	Transmission Channel 4:	Channel 13</a:t>
            </a:r>
          </a:p>
          <a:p>
            <a:r>
              <a:rPr lang="en-US" sz="1000" b="0" dirty="0"/>
              <a:t>The number of transmission channels used can be reduced by the "Transmission Channels" (CD) parameter. If fewer transmission channels are used, the execution time for a scan cycle on a power level is reduced. Fewer scans are executed per power level and the ramp function for the output power is faster. </a:t>
            </a:r>
          </a:p>
          <a:p>
            <a:r>
              <a:rPr lang="en-US" sz="1000" b="0" dirty="0"/>
              <a:t>When reducing the number of transmit channels, it is recommended to keep channels 7 and 10, which are located in the middle of the channel spectrum, since data carriers are tuned to the middle frequency of the spectrum. </a:t>
            </a:r>
            <a:endParaRPr lang="en-US" sz="1000" b="0" dirty="0">
              <a:sym typeface="Wingdings" panose="05000000000000000000" pitchFamily="2" charset="2"/>
            </a:endParaRPr>
          </a:p>
        </p:txBody>
      </p:sp>
    </p:spTree>
    <p:extLst>
      <p:ext uri="{BB962C8B-B14F-4D97-AF65-F5344CB8AC3E}">
        <p14:creationId xmlns:p14="http://schemas.microsoft.com/office/powerpoint/2010/main" val="25091512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146</a:t>
            </a:fld>
            <a:endParaRPr lang="de-DE" dirty="0"/>
          </a:p>
        </p:txBody>
      </p:sp>
      <p:sp>
        <p:nvSpPr>
          <p:cNvPr id="5" name="Titel 4"/>
          <p:cNvSpPr>
            <a:spLocks noGrp="1"/>
          </p:cNvSpPr>
          <p:nvPr>
            <p:ph type="title"/>
          </p:nvPr>
        </p:nvSpPr>
        <p:spPr/>
        <p:txBody>
          <a:bodyPr>
            <a:normAutofit/>
          </a:bodyPr>
          <a:lstStyle/>
          <a:p>
            <a:r>
              <a:rPr lang="de-DE" dirty="0"/>
              <a:t>IC-KP2-2HB21 + IUH-F19x-V1 MF </a:t>
            </a:r>
            <a:r>
              <a:rPr lang="de-DE" dirty="0" err="1"/>
              <a:t>TwinCAT</a:t>
            </a:r>
            <a:r>
              <a:rPr lang="de-DE" dirty="0"/>
              <a:t> 3</a:t>
            </a:r>
          </a:p>
        </p:txBody>
      </p:sp>
      <p:sp>
        <p:nvSpPr>
          <p:cNvPr id="6" name="Inhaltsplatzhalter 5"/>
          <p:cNvSpPr>
            <a:spLocks noGrp="1"/>
          </p:cNvSpPr>
          <p:nvPr>
            <p:ph sz="quarter" idx="14"/>
          </p:nvPr>
        </p:nvSpPr>
        <p:spPr/>
        <p:txBody>
          <a:bodyPr/>
          <a:lstStyle/>
          <a:p>
            <a:pPr marL="0" indent="0">
              <a:buNone/>
            </a:pPr>
            <a:r>
              <a:rPr lang="en-US" dirty="0"/>
              <a:t>Parameter E5 – enhanced status 5 (tag lost smoothing)</a:t>
            </a:r>
          </a:p>
          <a:p>
            <a:pPr marL="285750" indent="-285750">
              <a:buFont typeface="Arial" panose="020B0604020202020204" pitchFamily="34" charset="0"/>
              <a:buChar char="•"/>
            </a:pPr>
            <a:r>
              <a:rPr lang="en-US" sz="1000" b="0" dirty="0"/>
              <a:t>Defines the number of unsuccessful read/write attempts on the radio interface until a status 5 message </a:t>
            </a:r>
          </a:p>
          <a:p>
            <a:pPr marL="0" indent="0">
              <a:buNone/>
            </a:pPr>
            <a:r>
              <a:rPr lang="en-US" sz="1000" b="0" dirty="0"/>
              <a:t>	“tag leaves detection zone” is generated during execution of an Enhanced command</a:t>
            </a:r>
          </a:p>
          <a:p>
            <a:pPr marL="285750" indent="-285750">
              <a:buFont typeface="Arial" panose="020B0604020202020204" pitchFamily="34" charset="0"/>
              <a:buChar char="•"/>
            </a:pPr>
            <a:r>
              <a:rPr lang="en-US" sz="1000" b="0" dirty="0"/>
              <a:t>Default setting: 16#05 (5 reading attempts)</a:t>
            </a:r>
          </a:p>
          <a:p>
            <a:pPr marL="285750" indent="-285750">
              <a:buFont typeface="Arial" panose="020B0604020202020204" pitchFamily="34" charset="0"/>
              <a:buChar char="•"/>
            </a:pPr>
            <a:r>
              <a:rPr lang="en-US" sz="1000" b="0" dirty="0"/>
              <a:t>Value range: 16#00….16#FC (252dec)</a:t>
            </a:r>
          </a:p>
        </p:txBody>
      </p:sp>
      <p:sp>
        <p:nvSpPr>
          <p:cNvPr id="11" name="Interaktive Schaltfläche: Zur Startseite wechseln 10">
            <a:hlinkClick r:id="rId2" action="ppaction://hlinksldjump" highlightClick="1"/>
            <a:extLst>
              <a:ext uri="{FF2B5EF4-FFF2-40B4-BE49-F238E27FC236}">
                <a16:creationId xmlns:a16="http://schemas.microsoft.com/office/drawing/2014/main" id="{A9631D64-BC51-4F98-B9A2-FA930908FB2E}"/>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feld 11">
            <a:extLst>
              <a:ext uri="{FF2B5EF4-FFF2-40B4-BE49-F238E27FC236}">
                <a16:creationId xmlns:a16="http://schemas.microsoft.com/office/drawing/2014/main" id="{3CC426DA-2851-4BB2-9C33-316AC0507CA8}"/>
              </a:ext>
            </a:extLst>
          </p:cNvPr>
          <p:cNvSpPr txBox="1"/>
          <p:nvPr/>
        </p:nvSpPr>
        <p:spPr>
          <a:xfrm>
            <a:off x="6481322" y="1512000"/>
            <a:ext cx="2555174" cy="1785104"/>
          </a:xfrm>
          <a:prstGeom prst="rect">
            <a:avLst/>
          </a:prstGeom>
          <a:noFill/>
          <a:ln>
            <a:solidFill>
              <a:schemeClr val="tx2"/>
            </a:solidFill>
          </a:ln>
        </p:spPr>
        <p:txBody>
          <a:bodyPr wrap="square" rtlCol="0">
            <a:spAutoFit/>
          </a:bodyPr>
          <a:lstStyle/>
          <a:p>
            <a:r>
              <a:rPr lang="en-US" sz="1000" dirty="0"/>
              <a:t>Switch parameter E5 to 16#05 (Default setting)</a:t>
            </a:r>
          </a:p>
          <a:p>
            <a:r>
              <a:rPr lang="en-US" sz="1000" dirty="0"/>
              <a:t>Byte[0] </a:t>
            </a:r>
            <a:r>
              <a:rPr lang="en-US" sz="1000" dirty="0">
                <a:sym typeface="Wingdings" panose="05000000000000000000" pitchFamily="2" charset="2"/>
              </a:rPr>
              <a:t> 16#BF (command)</a:t>
            </a:r>
          </a:p>
          <a:p>
            <a:r>
              <a:rPr lang="en-US" sz="1000" dirty="0"/>
              <a:t>Byte[1] </a:t>
            </a:r>
            <a:r>
              <a:rPr lang="en-US" sz="1000" dirty="0">
                <a:sym typeface="Wingdings" panose="05000000000000000000" pitchFamily="2" charset="2"/>
              </a:rPr>
              <a:t> 16#00 (not used)</a:t>
            </a:r>
          </a:p>
          <a:p>
            <a:r>
              <a:rPr lang="en-US" sz="1000" dirty="0"/>
              <a:t>Byte[2] </a:t>
            </a:r>
            <a:r>
              <a:rPr lang="en-US" sz="1000" dirty="0">
                <a:sym typeface="Wingdings" panose="05000000000000000000" pitchFamily="2" charset="2"/>
              </a:rPr>
              <a:t> 16#00 (not used)</a:t>
            </a:r>
          </a:p>
          <a:p>
            <a:r>
              <a:rPr lang="en-US" sz="1000" dirty="0"/>
              <a:t>Byte[3] </a:t>
            </a:r>
            <a:r>
              <a:rPr lang="en-US" sz="1000" dirty="0">
                <a:sym typeface="Wingdings" panose="05000000000000000000" pitchFamily="2" charset="2"/>
              </a:rPr>
              <a:t> 16#55 ‘U’ (System Code)</a:t>
            </a:r>
          </a:p>
          <a:p>
            <a:r>
              <a:rPr lang="en-US" sz="1000" dirty="0"/>
              <a:t>Byte[4] </a:t>
            </a:r>
            <a:r>
              <a:rPr lang="en-US" sz="1000" dirty="0">
                <a:sym typeface="Wingdings" panose="05000000000000000000" pitchFamily="2" charset="2"/>
              </a:rPr>
              <a:t> 16#45 ‘E’ (Parameter Code)</a:t>
            </a:r>
          </a:p>
          <a:p>
            <a:r>
              <a:rPr lang="en-US" sz="1000" dirty="0"/>
              <a:t>Byte[5] </a:t>
            </a:r>
            <a:r>
              <a:rPr lang="en-US" sz="1000" dirty="0">
                <a:sym typeface="Wingdings" panose="05000000000000000000" pitchFamily="2" charset="2"/>
              </a:rPr>
              <a:t> 16#35 ‘5’ (Parameter Code)</a:t>
            </a:r>
          </a:p>
          <a:p>
            <a:r>
              <a:rPr lang="en-US" sz="1000" dirty="0">
                <a:sym typeface="Wingdings" panose="05000000000000000000" pitchFamily="2" charset="2"/>
              </a:rPr>
              <a:t>Byte[6]  16#00 (Param. Length)</a:t>
            </a:r>
          </a:p>
          <a:p>
            <a:r>
              <a:rPr lang="en-US" sz="1000" dirty="0">
                <a:sym typeface="Wingdings" panose="05000000000000000000" pitchFamily="2" charset="2"/>
              </a:rPr>
              <a:t>Byte[7]  16#01 (Param. Length)</a:t>
            </a:r>
          </a:p>
          <a:p>
            <a:r>
              <a:rPr lang="en-US" sz="1000" dirty="0">
                <a:sym typeface="Wingdings" panose="05000000000000000000" pitchFamily="2" charset="2"/>
              </a:rPr>
              <a:t>Byte[8]  16#05 (</a:t>
            </a:r>
            <a:r>
              <a:rPr lang="en-US" sz="1000" dirty="0" err="1">
                <a:sym typeface="Wingdings" panose="05000000000000000000" pitchFamily="2" charset="2"/>
              </a:rPr>
              <a:t>Parame</a:t>
            </a:r>
            <a:r>
              <a:rPr lang="en-US" sz="1000" dirty="0">
                <a:sym typeface="Wingdings" panose="05000000000000000000" pitchFamily="2" charset="2"/>
              </a:rPr>
              <a:t> value)</a:t>
            </a:r>
          </a:p>
        </p:txBody>
      </p:sp>
      <p:pic>
        <p:nvPicPr>
          <p:cNvPr id="8" name="Grafik 7">
            <a:extLst>
              <a:ext uri="{FF2B5EF4-FFF2-40B4-BE49-F238E27FC236}">
                <a16:creationId xmlns:a16="http://schemas.microsoft.com/office/drawing/2014/main" id="{4277AE12-C4F4-4AC1-8A74-FA5C161572D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0000" y="3560897"/>
            <a:ext cx="6607990" cy="2991604"/>
          </a:xfrm>
          <a:prstGeom prst="rect">
            <a:avLst/>
          </a:prstGeom>
        </p:spPr>
      </p:pic>
      <p:sp>
        <p:nvSpPr>
          <p:cNvPr id="13" name="Textfeld 12">
            <a:extLst>
              <a:ext uri="{FF2B5EF4-FFF2-40B4-BE49-F238E27FC236}">
                <a16:creationId xmlns:a16="http://schemas.microsoft.com/office/drawing/2014/main" id="{46C0121A-059C-4622-A4B5-42BAF01F638F}"/>
              </a:ext>
            </a:extLst>
          </p:cNvPr>
          <p:cNvSpPr txBox="1"/>
          <p:nvPr/>
        </p:nvSpPr>
        <p:spPr>
          <a:xfrm>
            <a:off x="6481322" y="3370615"/>
            <a:ext cx="2555174" cy="1631216"/>
          </a:xfrm>
          <a:prstGeom prst="rect">
            <a:avLst/>
          </a:prstGeom>
          <a:noFill/>
          <a:ln>
            <a:solidFill>
              <a:schemeClr val="tx2"/>
            </a:solidFill>
          </a:ln>
        </p:spPr>
        <p:txBody>
          <a:bodyPr wrap="square" rtlCol="0">
            <a:spAutoFit/>
          </a:bodyPr>
          <a:lstStyle/>
          <a:p>
            <a:r>
              <a:rPr lang="en-US" sz="1000" dirty="0"/>
              <a:t>Read out parameter E5</a:t>
            </a:r>
          </a:p>
          <a:p>
            <a:r>
              <a:rPr lang="en-US" sz="1000" dirty="0"/>
              <a:t>Byte[0] </a:t>
            </a:r>
            <a:r>
              <a:rPr lang="en-US" sz="1000" dirty="0">
                <a:sym typeface="Wingdings" panose="05000000000000000000" pitchFamily="2" charset="2"/>
              </a:rPr>
              <a:t> 16#BE (command)</a:t>
            </a:r>
          </a:p>
          <a:p>
            <a:r>
              <a:rPr lang="en-US" sz="1000" dirty="0"/>
              <a:t>Byte[1] </a:t>
            </a:r>
            <a:r>
              <a:rPr lang="en-US" sz="1000" dirty="0">
                <a:sym typeface="Wingdings" panose="05000000000000000000" pitchFamily="2" charset="2"/>
              </a:rPr>
              <a:t> 16#00 (not used)</a:t>
            </a:r>
          </a:p>
          <a:p>
            <a:r>
              <a:rPr lang="en-US" sz="1000" dirty="0"/>
              <a:t>Byte[2] </a:t>
            </a:r>
            <a:r>
              <a:rPr lang="en-US" sz="1000" dirty="0">
                <a:sym typeface="Wingdings" panose="05000000000000000000" pitchFamily="2" charset="2"/>
              </a:rPr>
              <a:t> 16#00 (not used)</a:t>
            </a:r>
          </a:p>
          <a:p>
            <a:r>
              <a:rPr lang="en-US" sz="1000" dirty="0"/>
              <a:t>Byte[3] </a:t>
            </a:r>
            <a:r>
              <a:rPr lang="en-US" sz="1000" dirty="0">
                <a:sym typeface="Wingdings" panose="05000000000000000000" pitchFamily="2" charset="2"/>
              </a:rPr>
              <a:t> 16#55 ‘U’ (System Code)</a:t>
            </a:r>
          </a:p>
          <a:p>
            <a:r>
              <a:rPr lang="en-US" sz="1000" dirty="0"/>
              <a:t>Byte[4] </a:t>
            </a:r>
            <a:r>
              <a:rPr lang="en-US" sz="1000" dirty="0">
                <a:sym typeface="Wingdings" panose="05000000000000000000" pitchFamily="2" charset="2"/>
              </a:rPr>
              <a:t> 16#45 ‘E’ (Parameter Code)</a:t>
            </a:r>
          </a:p>
          <a:p>
            <a:r>
              <a:rPr lang="en-US" sz="1000" dirty="0"/>
              <a:t>Byte[5] </a:t>
            </a:r>
            <a:r>
              <a:rPr lang="en-US" sz="1000" dirty="0">
                <a:sym typeface="Wingdings" panose="05000000000000000000" pitchFamily="2" charset="2"/>
              </a:rPr>
              <a:t> 16#35 ‘5’ (Parameter Code)</a:t>
            </a:r>
          </a:p>
          <a:p>
            <a:r>
              <a:rPr lang="en-US" sz="1000" dirty="0">
                <a:sym typeface="Wingdings" panose="05000000000000000000" pitchFamily="2" charset="2"/>
              </a:rPr>
              <a:t>Byte[6]  16#00 (Param. Length)</a:t>
            </a:r>
          </a:p>
          <a:p>
            <a:r>
              <a:rPr lang="en-US" sz="1000" dirty="0">
                <a:sym typeface="Wingdings" panose="05000000000000000000" pitchFamily="2" charset="2"/>
              </a:rPr>
              <a:t>Byte[7]  16#00 (</a:t>
            </a:r>
            <a:r>
              <a:rPr lang="en-US" sz="1000" dirty="0" err="1">
                <a:sym typeface="Wingdings" panose="05000000000000000000" pitchFamily="2" charset="2"/>
              </a:rPr>
              <a:t>Param</a:t>
            </a:r>
            <a:r>
              <a:rPr lang="en-US" sz="1000" dirty="0">
                <a:sym typeface="Wingdings" panose="05000000000000000000" pitchFamily="2" charset="2"/>
              </a:rPr>
              <a:t>. Length)</a:t>
            </a:r>
          </a:p>
          <a:p>
            <a:r>
              <a:rPr lang="en-US" sz="1000" dirty="0">
                <a:sym typeface="Wingdings" panose="05000000000000000000" pitchFamily="2" charset="2"/>
              </a:rPr>
              <a:t>Byte[8]  16#00 (</a:t>
            </a:r>
            <a:r>
              <a:rPr lang="en-US" sz="1000" dirty="0" err="1">
                <a:sym typeface="Wingdings" panose="05000000000000000000" pitchFamily="2" charset="2"/>
              </a:rPr>
              <a:t>Parame</a:t>
            </a:r>
            <a:r>
              <a:rPr lang="en-US" sz="1000" dirty="0">
                <a:sym typeface="Wingdings" panose="05000000000000000000" pitchFamily="2" charset="2"/>
              </a:rPr>
              <a:t> value)</a:t>
            </a:r>
          </a:p>
        </p:txBody>
      </p:sp>
    </p:spTree>
    <p:extLst>
      <p:ext uri="{BB962C8B-B14F-4D97-AF65-F5344CB8AC3E}">
        <p14:creationId xmlns:p14="http://schemas.microsoft.com/office/powerpoint/2010/main" val="16197811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147</a:t>
            </a:fld>
            <a:endParaRPr lang="de-DE" dirty="0"/>
          </a:p>
        </p:txBody>
      </p:sp>
      <p:sp>
        <p:nvSpPr>
          <p:cNvPr id="5" name="Titel 4"/>
          <p:cNvSpPr>
            <a:spLocks noGrp="1"/>
          </p:cNvSpPr>
          <p:nvPr>
            <p:ph type="title"/>
          </p:nvPr>
        </p:nvSpPr>
        <p:spPr/>
        <p:txBody>
          <a:bodyPr>
            <a:normAutofit/>
          </a:bodyPr>
          <a:lstStyle/>
          <a:p>
            <a:r>
              <a:rPr lang="de-DE" dirty="0"/>
              <a:t>IC-KP2-2HB21 + IUH-F19x-V1 MF </a:t>
            </a:r>
            <a:r>
              <a:rPr lang="de-DE" dirty="0" err="1"/>
              <a:t>TwinCAT</a:t>
            </a:r>
            <a:r>
              <a:rPr lang="de-DE" dirty="0"/>
              <a:t> 3</a:t>
            </a:r>
          </a:p>
        </p:txBody>
      </p:sp>
      <p:sp>
        <p:nvSpPr>
          <p:cNvPr id="6" name="Inhaltsplatzhalter 5"/>
          <p:cNvSpPr>
            <a:spLocks noGrp="1"/>
          </p:cNvSpPr>
          <p:nvPr>
            <p:ph sz="quarter" idx="14"/>
          </p:nvPr>
        </p:nvSpPr>
        <p:spPr/>
        <p:txBody>
          <a:bodyPr/>
          <a:lstStyle/>
          <a:p>
            <a:pPr marL="0" indent="0">
              <a:buNone/>
            </a:pPr>
            <a:r>
              <a:rPr lang="en-US" dirty="0"/>
              <a:t>Parameter MB – memory bank</a:t>
            </a:r>
          </a:p>
          <a:p>
            <a:pPr marL="285750" indent="-285750">
              <a:buFont typeface="Arial" panose="020B0604020202020204" pitchFamily="34" charset="0"/>
              <a:buChar char="•"/>
            </a:pPr>
            <a:r>
              <a:rPr lang="en-US" sz="1000" b="0" dirty="0"/>
              <a:t>Defines the memory bank which is accessed by the Single/Enhanced Read/Write Words commands</a:t>
            </a:r>
          </a:p>
          <a:p>
            <a:pPr marL="285750" indent="-285750">
              <a:buFont typeface="Arial" panose="020B0604020202020204" pitchFamily="34" charset="0"/>
              <a:buChar char="•"/>
            </a:pPr>
            <a:r>
              <a:rPr lang="en-US" sz="1000" b="0" dirty="0"/>
              <a:t>Influence the read/write commands for 2-Byte words (Standard command) and </a:t>
            </a:r>
          </a:p>
          <a:p>
            <a:pPr marL="0" indent="0">
              <a:buNone/>
            </a:pPr>
            <a:r>
              <a:rPr lang="en-US" sz="1000" b="0" dirty="0"/>
              <a:t>	4-Byte blocks (Special command)</a:t>
            </a:r>
          </a:p>
          <a:p>
            <a:pPr marL="285750" indent="-285750">
              <a:buFont typeface="Arial" panose="020B0604020202020204" pitchFamily="34" charset="0"/>
              <a:buChar char="•"/>
            </a:pPr>
            <a:r>
              <a:rPr lang="en-US" sz="1000" b="0" dirty="0"/>
              <a:t>Not relevant for Fixcode and Special Fixcode (UII/EPC) command</a:t>
            </a:r>
          </a:p>
          <a:p>
            <a:pPr marL="285750" indent="-285750">
              <a:buFont typeface="Arial" panose="020B0604020202020204" pitchFamily="34" charset="0"/>
              <a:buChar char="•"/>
            </a:pPr>
            <a:r>
              <a:rPr lang="en-US" sz="1000" b="0" dirty="0"/>
              <a:t>Necessary for writing an EPC longer than 12 Byte</a:t>
            </a:r>
          </a:p>
          <a:p>
            <a:pPr marL="285750" indent="-285750">
              <a:buFont typeface="Arial" panose="020B0604020202020204" pitchFamily="34" charset="0"/>
              <a:buChar char="•"/>
            </a:pPr>
            <a:r>
              <a:rPr lang="en-US" sz="1000" b="0" dirty="0"/>
              <a:t>Default setting: 16#03 (User Memory bank)</a:t>
            </a:r>
          </a:p>
          <a:p>
            <a:pPr marL="285750" indent="-285750">
              <a:buFont typeface="Arial" panose="020B0604020202020204" pitchFamily="34" charset="0"/>
              <a:buChar char="•"/>
            </a:pPr>
            <a:r>
              <a:rPr lang="en-US" sz="1000" b="0" dirty="0"/>
              <a:t>Value range: 16#00 (reserved); 16#01 (UII/EPC); 16#02 (TID); 16#03 (User Memory)</a:t>
            </a:r>
          </a:p>
        </p:txBody>
      </p:sp>
      <p:sp>
        <p:nvSpPr>
          <p:cNvPr id="11" name="Interaktive Schaltfläche: Zur Startseite wechseln 10">
            <a:hlinkClick r:id="rId2" action="ppaction://hlinksldjump" highlightClick="1"/>
            <a:extLst>
              <a:ext uri="{FF2B5EF4-FFF2-40B4-BE49-F238E27FC236}">
                <a16:creationId xmlns:a16="http://schemas.microsoft.com/office/drawing/2014/main" id="{A9631D64-BC51-4F98-B9A2-FA930908FB2E}"/>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feld 11">
            <a:extLst>
              <a:ext uri="{FF2B5EF4-FFF2-40B4-BE49-F238E27FC236}">
                <a16:creationId xmlns:a16="http://schemas.microsoft.com/office/drawing/2014/main" id="{3CC426DA-2851-4BB2-9C33-316AC0507CA8}"/>
              </a:ext>
            </a:extLst>
          </p:cNvPr>
          <p:cNvSpPr txBox="1"/>
          <p:nvPr/>
        </p:nvSpPr>
        <p:spPr>
          <a:xfrm>
            <a:off x="6481322" y="1512000"/>
            <a:ext cx="2555174" cy="1785104"/>
          </a:xfrm>
          <a:prstGeom prst="rect">
            <a:avLst/>
          </a:prstGeom>
          <a:noFill/>
          <a:ln>
            <a:solidFill>
              <a:schemeClr val="tx2"/>
            </a:solidFill>
          </a:ln>
        </p:spPr>
        <p:txBody>
          <a:bodyPr wrap="square" rtlCol="0">
            <a:spAutoFit/>
          </a:bodyPr>
          <a:lstStyle/>
          <a:p>
            <a:r>
              <a:rPr lang="en-US" sz="1000" dirty="0"/>
              <a:t>Switch parameter MB to 16#03 (Default setting)</a:t>
            </a:r>
          </a:p>
          <a:p>
            <a:r>
              <a:rPr lang="en-US" sz="1000" dirty="0"/>
              <a:t>Byte[0] </a:t>
            </a:r>
            <a:r>
              <a:rPr lang="en-US" sz="1000" dirty="0">
                <a:sym typeface="Wingdings" panose="05000000000000000000" pitchFamily="2" charset="2"/>
              </a:rPr>
              <a:t> 16#BF (command)</a:t>
            </a:r>
          </a:p>
          <a:p>
            <a:r>
              <a:rPr lang="en-US" sz="1000" dirty="0"/>
              <a:t>Byte[1] </a:t>
            </a:r>
            <a:r>
              <a:rPr lang="en-US" sz="1000" dirty="0">
                <a:sym typeface="Wingdings" panose="05000000000000000000" pitchFamily="2" charset="2"/>
              </a:rPr>
              <a:t> 16#00 (not used)</a:t>
            </a:r>
          </a:p>
          <a:p>
            <a:r>
              <a:rPr lang="en-US" sz="1000" dirty="0"/>
              <a:t>Byte[2] </a:t>
            </a:r>
            <a:r>
              <a:rPr lang="en-US" sz="1000" dirty="0">
                <a:sym typeface="Wingdings" panose="05000000000000000000" pitchFamily="2" charset="2"/>
              </a:rPr>
              <a:t> 16#00 (not used)</a:t>
            </a:r>
          </a:p>
          <a:p>
            <a:r>
              <a:rPr lang="en-US" sz="1000" dirty="0"/>
              <a:t>Byte[3] </a:t>
            </a:r>
            <a:r>
              <a:rPr lang="en-US" sz="1000" dirty="0">
                <a:sym typeface="Wingdings" panose="05000000000000000000" pitchFamily="2" charset="2"/>
              </a:rPr>
              <a:t> 16#55 ‘U’ (System Code)</a:t>
            </a:r>
          </a:p>
          <a:p>
            <a:r>
              <a:rPr lang="en-US" sz="1000" dirty="0"/>
              <a:t>Byte[4] </a:t>
            </a:r>
            <a:r>
              <a:rPr lang="en-US" sz="1000" dirty="0">
                <a:sym typeface="Wingdings" panose="05000000000000000000" pitchFamily="2" charset="2"/>
              </a:rPr>
              <a:t> 16#4D ‘M’ (Parameter Code)</a:t>
            </a:r>
          </a:p>
          <a:p>
            <a:r>
              <a:rPr lang="en-US" sz="1000" dirty="0"/>
              <a:t>Byte[5] </a:t>
            </a:r>
            <a:r>
              <a:rPr lang="en-US" sz="1000" dirty="0">
                <a:sym typeface="Wingdings" panose="05000000000000000000" pitchFamily="2" charset="2"/>
              </a:rPr>
              <a:t> 16#42 ‘B’ (Parameter Code)</a:t>
            </a:r>
          </a:p>
          <a:p>
            <a:r>
              <a:rPr lang="en-US" sz="1000" dirty="0">
                <a:sym typeface="Wingdings" panose="05000000000000000000" pitchFamily="2" charset="2"/>
              </a:rPr>
              <a:t>Byte[6]  16#00 (Param. Length)</a:t>
            </a:r>
          </a:p>
          <a:p>
            <a:r>
              <a:rPr lang="en-US" sz="1000" dirty="0">
                <a:sym typeface="Wingdings" panose="05000000000000000000" pitchFamily="2" charset="2"/>
              </a:rPr>
              <a:t>Byte[7]  16#01 (Param. Length)</a:t>
            </a:r>
          </a:p>
          <a:p>
            <a:r>
              <a:rPr lang="en-US" sz="1000" dirty="0">
                <a:sym typeface="Wingdings" panose="05000000000000000000" pitchFamily="2" charset="2"/>
              </a:rPr>
              <a:t>Byte[8]  16#03 (</a:t>
            </a:r>
            <a:r>
              <a:rPr lang="en-US" sz="1000" dirty="0" err="1">
                <a:sym typeface="Wingdings" panose="05000000000000000000" pitchFamily="2" charset="2"/>
              </a:rPr>
              <a:t>Parame</a:t>
            </a:r>
            <a:r>
              <a:rPr lang="en-US" sz="1000" dirty="0">
                <a:sym typeface="Wingdings" panose="05000000000000000000" pitchFamily="2" charset="2"/>
              </a:rPr>
              <a:t> value)</a:t>
            </a:r>
          </a:p>
        </p:txBody>
      </p:sp>
      <p:pic>
        <p:nvPicPr>
          <p:cNvPr id="9" name="Grafik 8">
            <a:extLst>
              <a:ext uri="{FF2B5EF4-FFF2-40B4-BE49-F238E27FC236}">
                <a16:creationId xmlns:a16="http://schemas.microsoft.com/office/drawing/2014/main" id="{177F6918-8048-42F0-B45D-808BA679DD1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6189" y="3705711"/>
            <a:ext cx="7132115" cy="2846789"/>
          </a:xfrm>
          <a:prstGeom prst="rect">
            <a:avLst/>
          </a:prstGeom>
        </p:spPr>
      </p:pic>
      <p:sp>
        <p:nvSpPr>
          <p:cNvPr id="13" name="Textfeld 12">
            <a:extLst>
              <a:ext uri="{FF2B5EF4-FFF2-40B4-BE49-F238E27FC236}">
                <a16:creationId xmlns:a16="http://schemas.microsoft.com/office/drawing/2014/main" id="{46C0121A-059C-4622-A4B5-42BAF01F638F}"/>
              </a:ext>
            </a:extLst>
          </p:cNvPr>
          <p:cNvSpPr txBox="1"/>
          <p:nvPr/>
        </p:nvSpPr>
        <p:spPr>
          <a:xfrm>
            <a:off x="6481322" y="3370615"/>
            <a:ext cx="2555174" cy="1631216"/>
          </a:xfrm>
          <a:prstGeom prst="rect">
            <a:avLst/>
          </a:prstGeom>
          <a:noFill/>
          <a:ln>
            <a:solidFill>
              <a:schemeClr val="tx2"/>
            </a:solidFill>
          </a:ln>
        </p:spPr>
        <p:txBody>
          <a:bodyPr wrap="square" rtlCol="0">
            <a:spAutoFit/>
          </a:bodyPr>
          <a:lstStyle/>
          <a:p>
            <a:r>
              <a:rPr lang="en-US" sz="1000" dirty="0"/>
              <a:t>Read out parameter MB</a:t>
            </a:r>
          </a:p>
          <a:p>
            <a:r>
              <a:rPr lang="en-US" sz="1000" dirty="0"/>
              <a:t>Byte[0] </a:t>
            </a:r>
            <a:r>
              <a:rPr lang="en-US" sz="1000" dirty="0">
                <a:sym typeface="Wingdings" panose="05000000000000000000" pitchFamily="2" charset="2"/>
              </a:rPr>
              <a:t> 16#BE (command)</a:t>
            </a:r>
          </a:p>
          <a:p>
            <a:r>
              <a:rPr lang="en-US" sz="1000" dirty="0"/>
              <a:t>Byte[1] </a:t>
            </a:r>
            <a:r>
              <a:rPr lang="en-US" sz="1000" dirty="0">
                <a:sym typeface="Wingdings" panose="05000000000000000000" pitchFamily="2" charset="2"/>
              </a:rPr>
              <a:t> 16#00 (not used)</a:t>
            </a:r>
          </a:p>
          <a:p>
            <a:r>
              <a:rPr lang="en-US" sz="1000" dirty="0"/>
              <a:t>Byte[2] </a:t>
            </a:r>
            <a:r>
              <a:rPr lang="en-US" sz="1000" dirty="0">
                <a:sym typeface="Wingdings" panose="05000000000000000000" pitchFamily="2" charset="2"/>
              </a:rPr>
              <a:t> 16#00 (not used)</a:t>
            </a:r>
          </a:p>
          <a:p>
            <a:r>
              <a:rPr lang="en-US" sz="1000" dirty="0"/>
              <a:t>Byte[3] </a:t>
            </a:r>
            <a:r>
              <a:rPr lang="en-US" sz="1000" dirty="0">
                <a:sym typeface="Wingdings" panose="05000000000000000000" pitchFamily="2" charset="2"/>
              </a:rPr>
              <a:t> 16#55 ‘U’ (System Code)</a:t>
            </a:r>
          </a:p>
          <a:p>
            <a:r>
              <a:rPr lang="en-US" sz="1000" dirty="0"/>
              <a:t>Byte[4] </a:t>
            </a:r>
            <a:r>
              <a:rPr lang="en-US" sz="1000" dirty="0">
                <a:sym typeface="Wingdings" panose="05000000000000000000" pitchFamily="2" charset="2"/>
              </a:rPr>
              <a:t> 16#4D ‘M’ (Parameter Code)</a:t>
            </a:r>
          </a:p>
          <a:p>
            <a:r>
              <a:rPr lang="en-US" sz="1000" dirty="0"/>
              <a:t>Byte[5] </a:t>
            </a:r>
            <a:r>
              <a:rPr lang="en-US" sz="1000" dirty="0">
                <a:sym typeface="Wingdings" panose="05000000000000000000" pitchFamily="2" charset="2"/>
              </a:rPr>
              <a:t> 16#42 ‘B’ (Parameter Code)</a:t>
            </a:r>
          </a:p>
          <a:p>
            <a:r>
              <a:rPr lang="en-US" sz="1000" dirty="0">
                <a:sym typeface="Wingdings" panose="05000000000000000000" pitchFamily="2" charset="2"/>
              </a:rPr>
              <a:t>Byte[6]  16#00 (Param. Length)</a:t>
            </a:r>
          </a:p>
          <a:p>
            <a:r>
              <a:rPr lang="en-US" sz="1000" dirty="0">
                <a:sym typeface="Wingdings" panose="05000000000000000000" pitchFamily="2" charset="2"/>
              </a:rPr>
              <a:t>Byte[7]  16#00 (</a:t>
            </a:r>
            <a:r>
              <a:rPr lang="en-US" sz="1000" dirty="0" err="1">
                <a:sym typeface="Wingdings" panose="05000000000000000000" pitchFamily="2" charset="2"/>
              </a:rPr>
              <a:t>Param</a:t>
            </a:r>
            <a:r>
              <a:rPr lang="en-US" sz="1000" dirty="0">
                <a:sym typeface="Wingdings" panose="05000000000000000000" pitchFamily="2" charset="2"/>
              </a:rPr>
              <a:t>. Length)</a:t>
            </a:r>
          </a:p>
          <a:p>
            <a:r>
              <a:rPr lang="en-US" sz="1000" dirty="0">
                <a:sym typeface="Wingdings" panose="05000000000000000000" pitchFamily="2" charset="2"/>
              </a:rPr>
              <a:t>Byte[8]  16#00 (</a:t>
            </a:r>
            <a:r>
              <a:rPr lang="en-US" sz="1000" dirty="0" err="1">
                <a:sym typeface="Wingdings" panose="05000000000000000000" pitchFamily="2" charset="2"/>
              </a:rPr>
              <a:t>Parame</a:t>
            </a:r>
            <a:r>
              <a:rPr lang="en-US" sz="1000" dirty="0">
                <a:sym typeface="Wingdings" panose="05000000000000000000" pitchFamily="2" charset="2"/>
              </a:rPr>
              <a:t> value)</a:t>
            </a:r>
          </a:p>
        </p:txBody>
      </p:sp>
    </p:spTree>
    <p:extLst>
      <p:ext uri="{BB962C8B-B14F-4D97-AF65-F5344CB8AC3E}">
        <p14:creationId xmlns:p14="http://schemas.microsoft.com/office/powerpoint/2010/main" val="7489586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148</a:t>
            </a:fld>
            <a:endParaRPr lang="de-DE" dirty="0"/>
          </a:p>
        </p:txBody>
      </p:sp>
      <p:sp>
        <p:nvSpPr>
          <p:cNvPr id="5" name="Titel 4"/>
          <p:cNvSpPr>
            <a:spLocks noGrp="1"/>
          </p:cNvSpPr>
          <p:nvPr>
            <p:ph type="title"/>
          </p:nvPr>
        </p:nvSpPr>
        <p:spPr/>
        <p:txBody>
          <a:bodyPr>
            <a:normAutofit/>
          </a:bodyPr>
          <a:lstStyle/>
          <a:p>
            <a:r>
              <a:rPr lang="de-DE" dirty="0"/>
              <a:t>IC-KP2-2HB21 + IUH-F19x-V1 MF </a:t>
            </a:r>
            <a:r>
              <a:rPr lang="de-DE" dirty="0" err="1"/>
              <a:t>TwinCAT</a:t>
            </a:r>
            <a:r>
              <a:rPr lang="de-DE" dirty="0"/>
              <a:t> 3</a:t>
            </a:r>
          </a:p>
        </p:txBody>
      </p:sp>
      <p:sp>
        <p:nvSpPr>
          <p:cNvPr id="6" name="Inhaltsplatzhalter 5"/>
          <p:cNvSpPr>
            <a:spLocks noGrp="1"/>
          </p:cNvSpPr>
          <p:nvPr>
            <p:ph sz="quarter" idx="14"/>
          </p:nvPr>
        </p:nvSpPr>
        <p:spPr/>
        <p:txBody>
          <a:bodyPr/>
          <a:lstStyle/>
          <a:p>
            <a:pPr marL="0" indent="0">
              <a:buNone/>
            </a:pPr>
            <a:r>
              <a:rPr lang="en-US" dirty="0"/>
              <a:t>Parameter NT – number of tags</a:t>
            </a:r>
          </a:p>
          <a:p>
            <a:pPr marL="285750" indent="-285750">
              <a:buFont typeface="Arial" panose="020B0604020202020204" pitchFamily="34" charset="0"/>
              <a:buChar char="•"/>
            </a:pPr>
            <a:r>
              <a:rPr lang="en-US" sz="1000" b="0" dirty="0"/>
              <a:t>Sets the number of data carriers identified during the execution of a Single command before the </a:t>
            </a:r>
          </a:p>
          <a:p>
            <a:pPr marL="0" indent="0">
              <a:buNone/>
            </a:pPr>
            <a:r>
              <a:rPr lang="en-US" sz="1000" b="0" dirty="0"/>
              <a:t>	command is automatically aborted</a:t>
            </a:r>
          </a:p>
          <a:p>
            <a:pPr marL="285750" indent="-285750">
              <a:buFont typeface="Arial" panose="020B0604020202020204" pitchFamily="34" charset="0"/>
              <a:buChar char="•"/>
            </a:pPr>
            <a:r>
              <a:rPr lang="en-US" sz="1000" b="0" dirty="0"/>
              <a:t>Stop criteria of a Single command in combination with a ramp for the output power</a:t>
            </a:r>
          </a:p>
          <a:p>
            <a:pPr marL="285750" indent="-285750">
              <a:buFont typeface="Arial" panose="020B0604020202020204" pitchFamily="34" charset="0"/>
              <a:buChar char="•"/>
            </a:pPr>
            <a:r>
              <a:rPr lang="en-US" sz="1000" b="0" dirty="0"/>
              <a:t>Reduction of overreaches</a:t>
            </a:r>
          </a:p>
          <a:p>
            <a:pPr marL="285750" indent="-285750">
              <a:buFont typeface="Arial" panose="020B0604020202020204" pitchFamily="34" charset="0"/>
              <a:buChar char="•"/>
            </a:pPr>
            <a:r>
              <a:rPr lang="en-US" sz="1000" b="0" dirty="0"/>
              <a:t>Default setting: 16#FF (switched off)</a:t>
            </a:r>
          </a:p>
          <a:p>
            <a:pPr marL="285750" indent="-285750">
              <a:buFont typeface="Arial" panose="020B0604020202020204" pitchFamily="34" charset="0"/>
              <a:buChar char="•"/>
            </a:pPr>
            <a:r>
              <a:rPr lang="en-US" sz="1000" b="0" dirty="0"/>
              <a:t>Value range: 16#00…16#FE; 16#FF</a:t>
            </a:r>
          </a:p>
        </p:txBody>
      </p:sp>
      <p:sp>
        <p:nvSpPr>
          <p:cNvPr id="11" name="Interaktive Schaltfläche: Zur Startseite wechseln 10">
            <a:hlinkClick r:id="rId2" action="ppaction://hlinksldjump" highlightClick="1"/>
            <a:extLst>
              <a:ext uri="{FF2B5EF4-FFF2-40B4-BE49-F238E27FC236}">
                <a16:creationId xmlns:a16="http://schemas.microsoft.com/office/drawing/2014/main" id="{A9631D64-BC51-4F98-B9A2-FA930908FB2E}"/>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feld 11">
            <a:extLst>
              <a:ext uri="{FF2B5EF4-FFF2-40B4-BE49-F238E27FC236}">
                <a16:creationId xmlns:a16="http://schemas.microsoft.com/office/drawing/2014/main" id="{3CC426DA-2851-4BB2-9C33-316AC0507CA8}"/>
              </a:ext>
            </a:extLst>
          </p:cNvPr>
          <p:cNvSpPr txBox="1"/>
          <p:nvPr/>
        </p:nvSpPr>
        <p:spPr>
          <a:xfrm>
            <a:off x="6481322" y="1512000"/>
            <a:ext cx="2555174" cy="1785104"/>
          </a:xfrm>
          <a:prstGeom prst="rect">
            <a:avLst/>
          </a:prstGeom>
          <a:noFill/>
          <a:ln>
            <a:solidFill>
              <a:schemeClr val="tx2"/>
            </a:solidFill>
          </a:ln>
        </p:spPr>
        <p:txBody>
          <a:bodyPr wrap="square" rtlCol="0">
            <a:spAutoFit/>
          </a:bodyPr>
          <a:lstStyle/>
          <a:p>
            <a:r>
              <a:rPr lang="en-US" sz="1000" dirty="0"/>
              <a:t>Switch parameter NT to 16#FF (Default setting)</a:t>
            </a:r>
          </a:p>
          <a:p>
            <a:r>
              <a:rPr lang="en-US" sz="1000" dirty="0"/>
              <a:t>Byte[0] </a:t>
            </a:r>
            <a:r>
              <a:rPr lang="en-US" sz="1000" dirty="0">
                <a:sym typeface="Wingdings" panose="05000000000000000000" pitchFamily="2" charset="2"/>
              </a:rPr>
              <a:t> 16#BF (command)</a:t>
            </a:r>
          </a:p>
          <a:p>
            <a:r>
              <a:rPr lang="en-US" sz="1000" dirty="0"/>
              <a:t>Byte[1] </a:t>
            </a:r>
            <a:r>
              <a:rPr lang="en-US" sz="1000" dirty="0">
                <a:sym typeface="Wingdings" panose="05000000000000000000" pitchFamily="2" charset="2"/>
              </a:rPr>
              <a:t> 16#00 (not used)</a:t>
            </a:r>
          </a:p>
          <a:p>
            <a:r>
              <a:rPr lang="en-US" sz="1000" dirty="0"/>
              <a:t>Byte[2] </a:t>
            </a:r>
            <a:r>
              <a:rPr lang="en-US" sz="1000" dirty="0">
                <a:sym typeface="Wingdings" panose="05000000000000000000" pitchFamily="2" charset="2"/>
              </a:rPr>
              <a:t> 16#00 (not used)</a:t>
            </a:r>
          </a:p>
          <a:p>
            <a:r>
              <a:rPr lang="en-US" sz="1000" dirty="0"/>
              <a:t>Byte[3] </a:t>
            </a:r>
            <a:r>
              <a:rPr lang="en-US" sz="1000" dirty="0">
                <a:sym typeface="Wingdings" panose="05000000000000000000" pitchFamily="2" charset="2"/>
              </a:rPr>
              <a:t> 16#55 ‘U’ (System Code)</a:t>
            </a:r>
          </a:p>
          <a:p>
            <a:r>
              <a:rPr lang="en-US" sz="1000" dirty="0"/>
              <a:t>Byte[4] </a:t>
            </a:r>
            <a:r>
              <a:rPr lang="en-US" sz="1000" dirty="0">
                <a:sym typeface="Wingdings" panose="05000000000000000000" pitchFamily="2" charset="2"/>
              </a:rPr>
              <a:t> 16#4E ‘N’ (Parameter Code)</a:t>
            </a:r>
          </a:p>
          <a:p>
            <a:r>
              <a:rPr lang="en-US" sz="1000" dirty="0"/>
              <a:t>Byte[5] </a:t>
            </a:r>
            <a:r>
              <a:rPr lang="en-US" sz="1000" dirty="0">
                <a:sym typeface="Wingdings" panose="05000000000000000000" pitchFamily="2" charset="2"/>
              </a:rPr>
              <a:t> 16#54 ‘T’ (Parameter Code)</a:t>
            </a:r>
          </a:p>
          <a:p>
            <a:r>
              <a:rPr lang="en-US" sz="1000" dirty="0">
                <a:sym typeface="Wingdings" panose="05000000000000000000" pitchFamily="2" charset="2"/>
              </a:rPr>
              <a:t>Byte[6]  16#00 (Param. Length)</a:t>
            </a:r>
          </a:p>
          <a:p>
            <a:r>
              <a:rPr lang="en-US" sz="1000" dirty="0">
                <a:sym typeface="Wingdings" panose="05000000000000000000" pitchFamily="2" charset="2"/>
              </a:rPr>
              <a:t>Byte[7]  16#01 (Param. Length)</a:t>
            </a:r>
          </a:p>
          <a:p>
            <a:r>
              <a:rPr lang="en-US" sz="1000" dirty="0">
                <a:sym typeface="Wingdings" panose="05000000000000000000" pitchFamily="2" charset="2"/>
              </a:rPr>
              <a:t>Byte[8]  16#FF (</a:t>
            </a:r>
            <a:r>
              <a:rPr lang="en-US" sz="1000" dirty="0" err="1">
                <a:sym typeface="Wingdings" panose="05000000000000000000" pitchFamily="2" charset="2"/>
              </a:rPr>
              <a:t>Parame</a:t>
            </a:r>
            <a:r>
              <a:rPr lang="en-US" sz="1000" dirty="0">
                <a:sym typeface="Wingdings" panose="05000000000000000000" pitchFamily="2" charset="2"/>
              </a:rPr>
              <a:t> value)</a:t>
            </a:r>
          </a:p>
        </p:txBody>
      </p:sp>
      <p:pic>
        <p:nvPicPr>
          <p:cNvPr id="8" name="Grafik 7">
            <a:extLst>
              <a:ext uri="{FF2B5EF4-FFF2-40B4-BE49-F238E27FC236}">
                <a16:creationId xmlns:a16="http://schemas.microsoft.com/office/drawing/2014/main" id="{07D4598F-A524-4851-9E12-7ED58D819AF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4029" y="3481641"/>
            <a:ext cx="6377940" cy="3070860"/>
          </a:xfrm>
          <a:prstGeom prst="rect">
            <a:avLst/>
          </a:prstGeom>
        </p:spPr>
      </p:pic>
      <p:sp>
        <p:nvSpPr>
          <p:cNvPr id="13" name="Textfeld 12">
            <a:extLst>
              <a:ext uri="{FF2B5EF4-FFF2-40B4-BE49-F238E27FC236}">
                <a16:creationId xmlns:a16="http://schemas.microsoft.com/office/drawing/2014/main" id="{46C0121A-059C-4622-A4B5-42BAF01F638F}"/>
              </a:ext>
            </a:extLst>
          </p:cNvPr>
          <p:cNvSpPr txBox="1"/>
          <p:nvPr/>
        </p:nvSpPr>
        <p:spPr>
          <a:xfrm>
            <a:off x="6481322" y="3370615"/>
            <a:ext cx="2555174" cy="1631216"/>
          </a:xfrm>
          <a:prstGeom prst="rect">
            <a:avLst/>
          </a:prstGeom>
          <a:noFill/>
          <a:ln>
            <a:solidFill>
              <a:schemeClr val="tx2"/>
            </a:solidFill>
          </a:ln>
        </p:spPr>
        <p:txBody>
          <a:bodyPr wrap="square" rtlCol="0">
            <a:spAutoFit/>
          </a:bodyPr>
          <a:lstStyle/>
          <a:p>
            <a:r>
              <a:rPr lang="en-US" sz="1000" dirty="0"/>
              <a:t>Read out parameter NT</a:t>
            </a:r>
          </a:p>
          <a:p>
            <a:r>
              <a:rPr lang="en-US" sz="1000" dirty="0"/>
              <a:t>Byte[0] </a:t>
            </a:r>
            <a:r>
              <a:rPr lang="en-US" sz="1000" dirty="0">
                <a:sym typeface="Wingdings" panose="05000000000000000000" pitchFamily="2" charset="2"/>
              </a:rPr>
              <a:t> 16#BE (command)</a:t>
            </a:r>
          </a:p>
          <a:p>
            <a:r>
              <a:rPr lang="en-US" sz="1000" dirty="0"/>
              <a:t>Byte[1] </a:t>
            </a:r>
            <a:r>
              <a:rPr lang="en-US" sz="1000" dirty="0">
                <a:sym typeface="Wingdings" panose="05000000000000000000" pitchFamily="2" charset="2"/>
              </a:rPr>
              <a:t> 16#00 (not used)</a:t>
            </a:r>
          </a:p>
          <a:p>
            <a:r>
              <a:rPr lang="en-US" sz="1000" dirty="0"/>
              <a:t>Byte[2] </a:t>
            </a:r>
            <a:r>
              <a:rPr lang="en-US" sz="1000" dirty="0">
                <a:sym typeface="Wingdings" panose="05000000000000000000" pitchFamily="2" charset="2"/>
              </a:rPr>
              <a:t> 16#00 (not used)</a:t>
            </a:r>
          </a:p>
          <a:p>
            <a:r>
              <a:rPr lang="en-US" sz="1000" dirty="0"/>
              <a:t>Byte[3] </a:t>
            </a:r>
            <a:r>
              <a:rPr lang="en-US" sz="1000" dirty="0">
                <a:sym typeface="Wingdings" panose="05000000000000000000" pitchFamily="2" charset="2"/>
              </a:rPr>
              <a:t> 16#55 ‘U’ (System Code)</a:t>
            </a:r>
          </a:p>
          <a:p>
            <a:r>
              <a:rPr lang="en-US" sz="1000" dirty="0"/>
              <a:t>Byte[4] </a:t>
            </a:r>
            <a:r>
              <a:rPr lang="en-US" sz="1000" dirty="0">
                <a:sym typeface="Wingdings" panose="05000000000000000000" pitchFamily="2" charset="2"/>
              </a:rPr>
              <a:t> 16#4E ‘N’ (Parameter Code)</a:t>
            </a:r>
          </a:p>
          <a:p>
            <a:r>
              <a:rPr lang="en-US" sz="1000" dirty="0"/>
              <a:t>Byte[5] </a:t>
            </a:r>
            <a:r>
              <a:rPr lang="en-US" sz="1000" dirty="0">
                <a:sym typeface="Wingdings" panose="05000000000000000000" pitchFamily="2" charset="2"/>
              </a:rPr>
              <a:t> 16#54 ‘T’ (Parameter Code)</a:t>
            </a:r>
          </a:p>
          <a:p>
            <a:r>
              <a:rPr lang="en-US" sz="1000" dirty="0">
                <a:sym typeface="Wingdings" panose="05000000000000000000" pitchFamily="2" charset="2"/>
              </a:rPr>
              <a:t>Byte[6]  16#00 (Param. Length)</a:t>
            </a:r>
          </a:p>
          <a:p>
            <a:r>
              <a:rPr lang="en-US" sz="1000" dirty="0">
                <a:sym typeface="Wingdings" panose="05000000000000000000" pitchFamily="2" charset="2"/>
              </a:rPr>
              <a:t>Byte[7]  16#00 (</a:t>
            </a:r>
            <a:r>
              <a:rPr lang="en-US" sz="1000" dirty="0" err="1">
                <a:sym typeface="Wingdings" panose="05000000000000000000" pitchFamily="2" charset="2"/>
              </a:rPr>
              <a:t>Param</a:t>
            </a:r>
            <a:r>
              <a:rPr lang="en-US" sz="1000" dirty="0">
                <a:sym typeface="Wingdings" panose="05000000000000000000" pitchFamily="2" charset="2"/>
              </a:rPr>
              <a:t>. Length)</a:t>
            </a:r>
          </a:p>
          <a:p>
            <a:r>
              <a:rPr lang="en-US" sz="1000" dirty="0">
                <a:sym typeface="Wingdings" panose="05000000000000000000" pitchFamily="2" charset="2"/>
              </a:rPr>
              <a:t>Byte[8]  16#00 (</a:t>
            </a:r>
            <a:r>
              <a:rPr lang="en-US" sz="1000" dirty="0" err="1">
                <a:sym typeface="Wingdings" panose="05000000000000000000" pitchFamily="2" charset="2"/>
              </a:rPr>
              <a:t>Parame</a:t>
            </a:r>
            <a:r>
              <a:rPr lang="en-US" sz="1000" dirty="0">
                <a:sym typeface="Wingdings" panose="05000000000000000000" pitchFamily="2" charset="2"/>
              </a:rPr>
              <a:t> value)</a:t>
            </a:r>
          </a:p>
        </p:txBody>
      </p:sp>
    </p:spTree>
    <p:extLst>
      <p:ext uri="{BB962C8B-B14F-4D97-AF65-F5344CB8AC3E}">
        <p14:creationId xmlns:p14="http://schemas.microsoft.com/office/powerpoint/2010/main" val="14605030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149</a:t>
            </a:fld>
            <a:endParaRPr lang="de-DE" dirty="0"/>
          </a:p>
        </p:txBody>
      </p:sp>
      <p:sp>
        <p:nvSpPr>
          <p:cNvPr id="5" name="Titel 4"/>
          <p:cNvSpPr>
            <a:spLocks noGrp="1"/>
          </p:cNvSpPr>
          <p:nvPr>
            <p:ph type="title"/>
          </p:nvPr>
        </p:nvSpPr>
        <p:spPr/>
        <p:txBody>
          <a:bodyPr>
            <a:normAutofit/>
          </a:bodyPr>
          <a:lstStyle/>
          <a:p>
            <a:r>
              <a:rPr lang="de-DE" dirty="0"/>
              <a:t>IC-KP2-2HB21 + IUH-F19x-V1 MF </a:t>
            </a:r>
            <a:r>
              <a:rPr lang="de-DE" dirty="0" err="1"/>
              <a:t>TwinCAT</a:t>
            </a:r>
            <a:r>
              <a:rPr lang="de-DE" dirty="0"/>
              <a:t> 3</a:t>
            </a:r>
          </a:p>
        </p:txBody>
      </p:sp>
      <p:sp>
        <p:nvSpPr>
          <p:cNvPr id="6" name="Inhaltsplatzhalter 5"/>
          <p:cNvSpPr>
            <a:spLocks noGrp="1"/>
          </p:cNvSpPr>
          <p:nvPr>
            <p:ph sz="quarter" idx="14"/>
          </p:nvPr>
        </p:nvSpPr>
        <p:spPr/>
        <p:txBody>
          <a:bodyPr/>
          <a:lstStyle/>
          <a:p>
            <a:pPr marL="0" indent="0">
              <a:buNone/>
            </a:pPr>
            <a:r>
              <a:rPr lang="en-US" dirty="0"/>
              <a:t>Parameter QV – protocol mode</a:t>
            </a:r>
          </a:p>
          <a:p>
            <a:pPr marL="285750" indent="-285750">
              <a:buFont typeface="Arial" panose="020B0604020202020204" pitchFamily="34" charset="0"/>
              <a:buChar char="•"/>
            </a:pPr>
            <a:r>
              <a:rPr lang="en-US" sz="1000" b="0" dirty="0"/>
              <a:t>Defines the communication protocol of the IUH-F19x-V1 RFID device</a:t>
            </a:r>
          </a:p>
          <a:p>
            <a:pPr marL="285750" indent="-285750">
              <a:buFont typeface="Arial" panose="020B0604020202020204" pitchFamily="34" charset="0"/>
              <a:buChar char="•"/>
            </a:pPr>
            <a:r>
              <a:rPr lang="en-US" sz="1000" b="0" dirty="0" err="1"/>
              <a:t>MultiFrame</a:t>
            </a:r>
            <a:r>
              <a:rPr lang="en-US" sz="1000" b="0" dirty="0"/>
              <a:t> (M; 16#4D) allows the access to several tags inside the detection zone</a:t>
            </a:r>
          </a:p>
          <a:p>
            <a:pPr marL="285750" indent="-285750">
              <a:buFont typeface="Arial" panose="020B0604020202020204" pitchFamily="34" charset="0"/>
              <a:buChar char="•"/>
            </a:pPr>
            <a:r>
              <a:rPr lang="en-US" sz="1000" b="0" dirty="0"/>
              <a:t>Function block is designed for </a:t>
            </a:r>
            <a:r>
              <a:rPr lang="en-US" sz="1000" b="0" dirty="0" err="1"/>
              <a:t>MultiFrame</a:t>
            </a:r>
            <a:r>
              <a:rPr lang="en-US" sz="1000" b="0" dirty="0"/>
              <a:t> Protocol</a:t>
            </a:r>
          </a:p>
          <a:p>
            <a:pPr marL="285750" indent="-285750">
              <a:buFont typeface="Arial" panose="020B0604020202020204" pitchFamily="34" charset="0"/>
              <a:buChar char="•"/>
            </a:pPr>
            <a:r>
              <a:rPr lang="en-US" sz="1000" b="0" dirty="0"/>
              <a:t>A switch to </a:t>
            </a:r>
            <a:r>
              <a:rPr lang="en-US" sz="1000" b="0" dirty="0" err="1"/>
              <a:t>SingleFrame</a:t>
            </a:r>
            <a:r>
              <a:rPr lang="en-US" sz="1000" b="0" dirty="0"/>
              <a:t> protocol require another function block</a:t>
            </a:r>
          </a:p>
          <a:p>
            <a:pPr marL="285750" indent="-285750">
              <a:buFont typeface="Arial" panose="020B0604020202020204" pitchFamily="34" charset="0"/>
              <a:buChar char="•"/>
            </a:pPr>
            <a:r>
              <a:rPr lang="en-US" sz="1000" b="0" dirty="0"/>
              <a:t>Do not change the parameter configuration; use default setting</a:t>
            </a:r>
          </a:p>
          <a:p>
            <a:pPr marL="285750" indent="-285750">
              <a:buFont typeface="Arial" panose="020B0604020202020204" pitchFamily="34" charset="0"/>
              <a:buChar char="•"/>
            </a:pPr>
            <a:r>
              <a:rPr lang="en-US" sz="1000" b="0" dirty="0"/>
              <a:t>Default setting: 16#4D (</a:t>
            </a:r>
            <a:r>
              <a:rPr lang="en-US" sz="1000" b="0" dirty="0" err="1"/>
              <a:t>MultiFrame</a:t>
            </a:r>
            <a:r>
              <a:rPr lang="en-US" sz="1000" b="0" dirty="0"/>
              <a:t>)</a:t>
            </a:r>
          </a:p>
          <a:p>
            <a:pPr marL="285750" indent="-285750">
              <a:buFont typeface="Arial" panose="020B0604020202020204" pitchFamily="34" charset="0"/>
              <a:buChar char="•"/>
            </a:pPr>
            <a:r>
              <a:rPr lang="en-US" sz="1000" b="0" dirty="0"/>
              <a:t>Value range: 16#4D (</a:t>
            </a:r>
            <a:r>
              <a:rPr lang="en-US" sz="1000" b="0" dirty="0" err="1"/>
              <a:t>MultiFrame</a:t>
            </a:r>
            <a:r>
              <a:rPr lang="en-US" sz="1000" b="0" dirty="0"/>
              <a:t>); 16#53 (</a:t>
            </a:r>
            <a:r>
              <a:rPr lang="en-US" sz="1000" b="0" dirty="0" err="1"/>
              <a:t>SingleFrame</a:t>
            </a:r>
            <a:r>
              <a:rPr lang="en-US" sz="1000" b="0" dirty="0"/>
              <a:t>)</a:t>
            </a:r>
          </a:p>
        </p:txBody>
      </p:sp>
      <p:sp>
        <p:nvSpPr>
          <p:cNvPr id="11" name="Interaktive Schaltfläche: Zur Startseite wechseln 10">
            <a:hlinkClick r:id="rId2" action="ppaction://hlinksldjump" highlightClick="1"/>
            <a:extLst>
              <a:ext uri="{FF2B5EF4-FFF2-40B4-BE49-F238E27FC236}">
                <a16:creationId xmlns:a16="http://schemas.microsoft.com/office/drawing/2014/main" id="{A9631D64-BC51-4F98-B9A2-FA930908FB2E}"/>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feld 11">
            <a:extLst>
              <a:ext uri="{FF2B5EF4-FFF2-40B4-BE49-F238E27FC236}">
                <a16:creationId xmlns:a16="http://schemas.microsoft.com/office/drawing/2014/main" id="{3CC426DA-2851-4BB2-9C33-316AC0507CA8}"/>
              </a:ext>
            </a:extLst>
          </p:cNvPr>
          <p:cNvSpPr txBox="1"/>
          <p:nvPr/>
        </p:nvSpPr>
        <p:spPr>
          <a:xfrm>
            <a:off x="6481322" y="1512000"/>
            <a:ext cx="2555174" cy="1785104"/>
          </a:xfrm>
          <a:prstGeom prst="rect">
            <a:avLst/>
          </a:prstGeom>
          <a:noFill/>
          <a:ln>
            <a:solidFill>
              <a:schemeClr val="tx2"/>
            </a:solidFill>
          </a:ln>
        </p:spPr>
        <p:txBody>
          <a:bodyPr wrap="square" rtlCol="0">
            <a:spAutoFit/>
          </a:bodyPr>
          <a:lstStyle/>
          <a:p>
            <a:r>
              <a:rPr lang="en-US" sz="1000" dirty="0"/>
              <a:t>Switch parameter QV to 16#4D (Default setting)</a:t>
            </a:r>
          </a:p>
          <a:p>
            <a:r>
              <a:rPr lang="en-US" sz="1000" dirty="0"/>
              <a:t>Byte[0] </a:t>
            </a:r>
            <a:r>
              <a:rPr lang="en-US" sz="1000" dirty="0">
                <a:sym typeface="Wingdings" panose="05000000000000000000" pitchFamily="2" charset="2"/>
              </a:rPr>
              <a:t> 16#BF (command)</a:t>
            </a:r>
          </a:p>
          <a:p>
            <a:r>
              <a:rPr lang="en-US" sz="1000" dirty="0"/>
              <a:t>Byte[1] </a:t>
            </a:r>
            <a:r>
              <a:rPr lang="en-US" sz="1000" dirty="0">
                <a:sym typeface="Wingdings" panose="05000000000000000000" pitchFamily="2" charset="2"/>
              </a:rPr>
              <a:t> 16#00 (not used)</a:t>
            </a:r>
          </a:p>
          <a:p>
            <a:r>
              <a:rPr lang="en-US" sz="1000" dirty="0"/>
              <a:t>Byte[2] </a:t>
            </a:r>
            <a:r>
              <a:rPr lang="en-US" sz="1000" dirty="0">
                <a:sym typeface="Wingdings" panose="05000000000000000000" pitchFamily="2" charset="2"/>
              </a:rPr>
              <a:t> 16#00 (not used)</a:t>
            </a:r>
          </a:p>
          <a:p>
            <a:r>
              <a:rPr lang="en-US" sz="1000" dirty="0"/>
              <a:t>Byte[3] </a:t>
            </a:r>
            <a:r>
              <a:rPr lang="en-US" sz="1000" dirty="0">
                <a:sym typeface="Wingdings" panose="05000000000000000000" pitchFamily="2" charset="2"/>
              </a:rPr>
              <a:t> 16#55 ‘U’ (System Code)</a:t>
            </a:r>
          </a:p>
          <a:p>
            <a:r>
              <a:rPr lang="en-US" sz="1000" dirty="0"/>
              <a:t>Byte[4] </a:t>
            </a:r>
            <a:r>
              <a:rPr lang="en-US" sz="1000" dirty="0">
                <a:sym typeface="Wingdings" panose="05000000000000000000" pitchFamily="2" charset="2"/>
              </a:rPr>
              <a:t> 16#51 ‘Q’ (Parameter Code)</a:t>
            </a:r>
          </a:p>
          <a:p>
            <a:r>
              <a:rPr lang="en-US" sz="1000" dirty="0"/>
              <a:t>Byte[5] </a:t>
            </a:r>
            <a:r>
              <a:rPr lang="en-US" sz="1000" dirty="0">
                <a:sym typeface="Wingdings" panose="05000000000000000000" pitchFamily="2" charset="2"/>
              </a:rPr>
              <a:t> 16#56 ‘V’ (Parameter Code)</a:t>
            </a:r>
          </a:p>
          <a:p>
            <a:r>
              <a:rPr lang="en-US" sz="1000" dirty="0">
                <a:sym typeface="Wingdings" panose="05000000000000000000" pitchFamily="2" charset="2"/>
              </a:rPr>
              <a:t>Byte[6]  16#00 (Param. Length)</a:t>
            </a:r>
          </a:p>
          <a:p>
            <a:r>
              <a:rPr lang="en-US" sz="1000" dirty="0">
                <a:sym typeface="Wingdings" panose="05000000000000000000" pitchFamily="2" charset="2"/>
              </a:rPr>
              <a:t>Byte[7]  16#01 (Param. Length)</a:t>
            </a:r>
          </a:p>
          <a:p>
            <a:r>
              <a:rPr lang="en-US" sz="1000" dirty="0">
                <a:sym typeface="Wingdings" panose="05000000000000000000" pitchFamily="2" charset="2"/>
              </a:rPr>
              <a:t>Byte[8]  16#4D (</a:t>
            </a:r>
            <a:r>
              <a:rPr lang="en-US" sz="1000" dirty="0" err="1">
                <a:sym typeface="Wingdings" panose="05000000000000000000" pitchFamily="2" charset="2"/>
              </a:rPr>
              <a:t>Parame</a:t>
            </a:r>
            <a:r>
              <a:rPr lang="en-US" sz="1000" dirty="0">
                <a:sym typeface="Wingdings" panose="05000000000000000000" pitchFamily="2" charset="2"/>
              </a:rPr>
              <a:t> value)</a:t>
            </a:r>
          </a:p>
        </p:txBody>
      </p:sp>
      <p:sp>
        <p:nvSpPr>
          <p:cNvPr id="13" name="Textfeld 12">
            <a:extLst>
              <a:ext uri="{FF2B5EF4-FFF2-40B4-BE49-F238E27FC236}">
                <a16:creationId xmlns:a16="http://schemas.microsoft.com/office/drawing/2014/main" id="{46C0121A-059C-4622-A4B5-42BAF01F638F}"/>
              </a:ext>
            </a:extLst>
          </p:cNvPr>
          <p:cNvSpPr txBox="1"/>
          <p:nvPr/>
        </p:nvSpPr>
        <p:spPr>
          <a:xfrm>
            <a:off x="6481322" y="3370615"/>
            <a:ext cx="2555174" cy="1631216"/>
          </a:xfrm>
          <a:prstGeom prst="rect">
            <a:avLst/>
          </a:prstGeom>
          <a:noFill/>
          <a:ln>
            <a:solidFill>
              <a:schemeClr val="tx2"/>
            </a:solidFill>
          </a:ln>
        </p:spPr>
        <p:txBody>
          <a:bodyPr wrap="square" rtlCol="0">
            <a:spAutoFit/>
          </a:bodyPr>
          <a:lstStyle/>
          <a:p>
            <a:r>
              <a:rPr lang="en-US" sz="1000" dirty="0"/>
              <a:t>Read out parameter QV</a:t>
            </a:r>
          </a:p>
          <a:p>
            <a:r>
              <a:rPr lang="en-US" sz="1000" dirty="0"/>
              <a:t>Byte[0] </a:t>
            </a:r>
            <a:r>
              <a:rPr lang="en-US" sz="1000" dirty="0">
                <a:sym typeface="Wingdings" panose="05000000000000000000" pitchFamily="2" charset="2"/>
              </a:rPr>
              <a:t> 16#BE (command)</a:t>
            </a:r>
          </a:p>
          <a:p>
            <a:r>
              <a:rPr lang="en-US" sz="1000" dirty="0"/>
              <a:t>Byte[1] </a:t>
            </a:r>
            <a:r>
              <a:rPr lang="en-US" sz="1000" dirty="0">
                <a:sym typeface="Wingdings" panose="05000000000000000000" pitchFamily="2" charset="2"/>
              </a:rPr>
              <a:t> 16#00 (not used)</a:t>
            </a:r>
          </a:p>
          <a:p>
            <a:r>
              <a:rPr lang="en-US" sz="1000" dirty="0"/>
              <a:t>Byte[2] </a:t>
            </a:r>
            <a:r>
              <a:rPr lang="en-US" sz="1000" dirty="0">
                <a:sym typeface="Wingdings" panose="05000000000000000000" pitchFamily="2" charset="2"/>
              </a:rPr>
              <a:t> 16#00 (not used)</a:t>
            </a:r>
          </a:p>
          <a:p>
            <a:r>
              <a:rPr lang="en-US" sz="1000" dirty="0"/>
              <a:t>Byte[3] </a:t>
            </a:r>
            <a:r>
              <a:rPr lang="en-US" sz="1000" dirty="0">
                <a:sym typeface="Wingdings" panose="05000000000000000000" pitchFamily="2" charset="2"/>
              </a:rPr>
              <a:t> 16#55 ‘U’ (System Code)</a:t>
            </a:r>
          </a:p>
          <a:p>
            <a:r>
              <a:rPr lang="en-US" sz="1000" dirty="0"/>
              <a:t>Byte[4] </a:t>
            </a:r>
            <a:r>
              <a:rPr lang="en-US" sz="1000" dirty="0">
                <a:sym typeface="Wingdings" panose="05000000000000000000" pitchFamily="2" charset="2"/>
              </a:rPr>
              <a:t> 16#51 ‘Q’ (Parameter Code)</a:t>
            </a:r>
          </a:p>
          <a:p>
            <a:r>
              <a:rPr lang="en-US" sz="1000" dirty="0"/>
              <a:t>Byte[5] </a:t>
            </a:r>
            <a:r>
              <a:rPr lang="en-US" sz="1000" dirty="0">
                <a:sym typeface="Wingdings" panose="05000000000000000000" pitchFamily="2" charset="2"/>
              </a:rPr>
              <a:t> 16#56 ‘V’ (Parameter Code)</a:t>
            </a:r>
          </a:p>
          <a:p>
            <a:r>
              <a:rPr lang="en-US" sz="1000" dirty="0">
                <a:sym typeface="Wingdings" panose="05000000000000000000" pitchFamily="2" charset="2"/>
              </a:rPr>
              <a:t>Byte[6]  16#00 (Param. Length)</a:t>
            </a:r>
          </a:p>
          <a:p>
            <a:r>
              <a:rPr lang="en-US" sz="1000" dirty="0">
                <a:sym typeface="Wingdings" panose="05000000000000000000" pitchFamily="2" charset="2"/>
              </a:rPr>
              <a:t>Byte[7]  16#00 (</a:t>
            </a:r>
            <a:r>
              <a:rPr lang="en-US" sz="1000" dirty="0" err="1">
                <a:sym typeface="Wingdings" panose="05000000000000000000" pitchFamily="2" charset="2"/>
              </a:rPr>
              <a:t>Param</a:t>
            </a:r>
            <a:r>
              <a:rPr lang="en-US" sz="1000" dirty="0">
                <a:sym typeface="Wingdings" panose="05000000000000000000" pitchFamily="2" charset="2"/>
              </a:rPr>
              <a:t>. Length)</a:t>
            </a:r>
          </a:p>
          <a:p>
            <a:r>
              <a:rPr lang="en-US" sz="1000" dirty="0">
                <a:sym typeface="Wingdings" panose="05000000000000000000" pitchFamily="2" charset="2"/>
              </a:rPr>
              <a:t>Byte[8]  16#00 (</a:t>
            </a:r>
            <a:r>
              <a:rPr lang="en-US" sz="1000" dirty="0" err="1">
                <a:sym typeface="Wingdings" panose="05000000000000000000" pitchFamily="2" charset="2"/>
              </a:rPr>
              <a:t>Parame</a:t>
            </a:r>
            <a:r>
              <a:rPr lang="en-US" sz="1000" dirty="0">
                <a:sym typeface="Wingdings" panose="05000000000000000000" pitchFamily="2" charset="2"/>
              </a:rPr>
              <a:t> value)</a:t>
            </a:r>
          </a:p>
        </p:txBody>
      </p:sp>
      <p:pic>
        <p:nvPicPr>
          <p:cNvPr id="9" name="Grafik 8">
            <a:extLst>
              <a:ext uri="{FF2B5EF4-FFF2-40B4-BE49-F238E27FC236}">
                <a16:creationId xmlns:a16="http://schemas.microsoft.com/office/drawing/2014/main" id="{ECE9F0E8-AA7B-4CF0-B1E6-20FF86C5696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9999" y="3477605"/>
            <a:ext cx="6239769" cy="3084024"/>
          </a:xfrm>
          <a:prstGeom prst="rect">
            <a:avLst/>
          </a:prstGeom>
        </p:spPr>
      </p:pic>
    </p:spTree>
    <p:extLst>
      <p:ext uri="{BB962C8B-B14F-4D97-AF65-F5344CB8AC3E}">
        <p14:creationId xmlns:p14="http://schemas.microsoft.com/office/powerpoint/2010/main" val="21826716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15</a:t>
            </a:fld>
            <a:endParaRPr lang="de-DE" dirty="0"/>
          </a:p>
        </p:txBody>
      </p:sp>
      <p:sp>
        <p:nvSpPr>
          <p:cNvPr id="5" name="Titel 4"/>
          <p:cNvSpPr>
            <a:spLocks noGrp="1"/>
          </p:cNvSpPr>
          <p:nvPr>
            <p:ph type="title"/>
          </p:nvPr>
        </p:nvSpPr>
        <p:spPr/>
        <p:txBody>
          <a:bodyPr>
            <a:normAutofit/>
          </a:bodyPr>
          <a:lstStyle/>
          <a:p>
            <a:r>
              <a:rPr lang="de-DE" dirty="0"/>
              <a:t>IC-KP2-2HB21 + IUH-F19x-V1 MF TwinCAT 3</a:t>
            </a:r>
          </a:p>
        </p:txBody>
      </p:sp>
      <p:sp>
        <p:nvSpPr>
          <p:cNvPr id="6" name="Inhaltsplatzhalter 5"/>
          <p:cNvSpPr>
            <a:spLocks noGrp="1"/>
          </p:cNvSpPr>
          <p:nvPr>
            <p:ph sz="quarter" idx="14"/>
          </p:nvPr>
        </p:nvSpPr>
        <p:spPr/>
        <p:txBody>
          <a:bodyPr/>
          <a:lstStyle/>
          <a:p>
            <a:pPr marL="0" indent="0">
              <a:buNone/>
            </a:pPr>
            <a:r>
              <a:rPr lang="de-DE" dirty="0"/>
              <a:t>Ein- und Ausgänge Funktionsbaustein:</a:t>
            </a:r>
          </a:p>
        </p:txBody>
      </p:sp>
      <p:graphicFrame>
        <p:nvGraphicFramePr>
          <p:cNvPr id="9" name="Tabelle 8">
            <a:extLst>
              <a:ext uri="{FF2B5EF4-FFF2-40B4-BE49-F238E27FC236}">
                <a16:creationId xmlns:a16="http://schemas.microsoft.com/office/drawing/2014/main" id="{1D8BAF53-5D69-4A0E-9745-CFA0E12ABA3B}"/>
              </a:ext>
            </a:extLst>
          </p:cNvPr>
          <p:cNvGraphicFramePr>
            <a:graphicFrameLocks noGrp="1"/>
          </p:cNvGraphicFramePr>
          <p:nvPr>
            <p:extLst>
              <p:ext uri="{D42A27DB-BD31-4B8C-83A1-F6EECF244321}">
                <p14:modId xmlns:p14="http://schemas.microsoft.com/office/powerpoint/2010/main" val="2355435492"/>
              </p:ext>
            </p:extLst>
          </p:nvPr>
        </p:nvGraphicFramePr>
        <p:xfrm>
          <a:off x="4151826" y="1844823"/>
          <a:ext cx="4884669" cy="4211320"/>
        </p:xfrm>
        <a:graphic>
          <a:graphicData uri="http://schemas.openxmlformats.org/drawingml/2006/table">
            <a:tbl>
              <a:tblPr firstRow="1" bandRow="1">
                <a:tableStyleId>{073A0DAA-6AF3-43AB-8588-CEC1D06C72B9}</a:tableStyleId>
              </a:tblPr>
              <a:tblGrid>
                <a:gridCol w="1068246">
                  <a:extLst>
                    <a:ext uri="{9D8B030D-6E8A-4147-A177-3AD203B41FA5}">
                      <a16:colId xmlns:a16="http://schemas.microsoft.com/office/drawing/2014/main" val="20000"/>
                    </a:ext>
                  </a:extLst>
                </a:gridCol>
                <a:gridCol w="720080">
                  <a:extLst>
                    <a:ext uri="{9D8B030D-6E8A-4147-A177-3AD203B41FA5}">
                      <a16:colId xmlns:a16="http://schemas.microsoft.com/office/drawing/2014/main" val="20001"/>
                    </a:ext>
                  </a:extLst>
                </a:gridCol>
                <a:gridCol w="3096343">
                  <a:extLst>
                    <a:ext uri="{9D8B030D-6E8A-4147-A177-3AD203B41FA5}">
                      <a16:colId xmlns:a16="http://schemas.microsoft.com/office/drawing/2014/main" val="20002"/>
                    </a:ext>
                  </a:extLst>
                </a:gridCol>
              </a:tblGrid>
              <a:tr h="370840">
                <a:tc>
                  <a:txBody>
                    <a:bodyPr/>
                    <a:lstStyle/>
                    <a:p>
                      <a:pPr algn="l"/>
                      <a:r>
                        <a:rPr lang="de-DE" sz="900" dirty="0">
                          <a:latin typeface="+mn-lt"/>
                        </a:rPr>
                        <a:t>Name</a:t>
                      </a:r>
                    </a:p>
                  </a:txBody>
                  <a:tcPr anchor="ctr"/>
                </a:tc>
                <a:tc>
                  <a:txBody>
                    <a:bodyPr/>
                    <a:lstStyle/>
                    <a:p>
                      <a:pPr algn="l"/>
                      <a:r>
                        <a:rPr lang="de-DE" sz="900" dirty="0">
                          <a:latin typeface="+mn-lt"/>
                        </a:rPr>
                        <a:t>Typ</a:t>
                      </a:r>
                    </a:p>
                  </a:txBody>
                  <a:tcPr anchor="ctr"/>
                </a:tc>
                <a:tc>
                  <a:txBody>
                    <a:bodyPr/>
                    <a:lstStyle/>
                    <a:p>
                      <a:pPr algn="l"/>
                      <a:r>
                        <a:rPr lang="de-DE" sz="900" dirty="0">
                          <a:latin typeface="+mn-lt"/>
                        </a:rPr>
                        <a:t>Bedeutung</a:t>
                      </a:r>
                    </a:p>
                  </a:txBody>
                  <a:tcPr anchor="ctr"/>
                </a:tc>
                <a:extLst>
                  <a:ext uri="{0D108BD9-81ED-4DB2-BD59-A6C34878D82A}">
                    <a16:rowId xmlns:a16="http://schemas.microsoft.com/office/drawing/2014/main" val="10000"/>
                  </a:ext>
                </a:extLst>
              </a:tr>
              <a:tr h="370840">
                <a:tc>
                  <a:txBody>
                    <a:bodyPr/>
                    <a:lstStyle/>
                    <a:p>
                      <a:pPr algn="l"/>
                      <a:r>
                        <a:rPr lang="de-DE" sz="900" dirty="0" err="1">
                          <a:latin typeface="+mn-lt"/>
                        </a:rPr>
                        <a:t>pADR_IN</a:t>
                      </a:r>
                      <a:endParaRPr lang="de-DE" sz="900" dirty="0">
                        <a:latin typeface="+mn-lt"/>
                      </a:endParaRPr>
                    </a:p>
                  </a:txBody>
                  <a:tcPr anchor="ctr"/>
                </a:tc>
                <a:tc>
                  <a:txBody>
                    <a:bodyPr/>
                    <a:lstStyle/>
                    <a:p>
                      <a:pPr algn="l"/>
                      <a:r>
                        <a:rPr lang="de-DE" sz="900" dirty="0">
                          <a:latin typeface="+mn-lt"/>
                        </a:rPr>
                        <a:t>PVOID</a:t>
                      </a:r>
                    </a:p>
                  </a:txBody>
                  <a:tcPr anchor="ctr"/>
                </a:tc>
                <a:tc>
                  <a:txBody>
                    <a:bodyPr/>
                    <a:lstStyle/>
                    <a:p>
                      <a:pPr algn="l"/>
                      <a:r>
                        <a:rPr lang="de-DE" sz="900" dirty="0">
                          <a:latin typeface="+mn-lt"/>
                        </a:rPr>
                        <a:t>Adresse Eingangsdatenfeld Kanal 1 bzw. 2</a:t>
                      </a:r>
                    </a:p>
                  </a:txBody>
                  <a:tcPr anchor="ctr"/>
                </a:tc>
                <a:extLst>
                  <a:ext uri="{0D108BD9-81ED-4DB2-BD59-A6C34878D82A}">
                    <a16:rowId xmlns:a16="http://schemas.microsoft.com/office/drawing/2014/main" val="10001"/>
                  </a:ext>
                </a:extLst>
              </a:tr>
              <a:tr h="370840">
                <a:tc>
                  <a:txBody>
                    <a:bodyPr/>
                    <a:lstStyle/>
                    <a:p>
                      <a:pPr algn="l"/>
                      <a:r>
                        <a:rPr lang="de-DE" sz="900" dirty="0" err="1">
                          <a:latin typeface="+mn-lt"/>
                        </a:rPr>
                        <a:t>cbSIZE_IN</a:t>
                      </a:r>
                      <a:endParaRPr lang="de-DE" sz="900" dirty="0">
                        <a:latin typeface="+mn-lt"/>
                      </a:endParaRPr>
                    </a:p>
                  </a:txBody>
                  <a:tcPr anchor="ctr"/>
                </a:tc>
                <a:tc>
                  <a:txBody>
                    <a:bodyPr/>
                    <a:lstStyle/>
                    <a:p>
                      <a:pPr algn="l"/>
                      <a:r>
                        <a:rPr lang="de-DE" sz="900" dirty="0">
                          <a:latin typeface="+mn-lt"/>
                        </a:rPr>
                        <a:t>UDINT</a:t>
                      </a:r>
                    </a:p>
                  </a:txBody>
                  <a:tcPr anchor="ctr"/>
                </a:tc>
                <a:tc>
                  <a:txBody>
                    <a:bodyPr/>
                    <a:lstStyle/>
                    <a:p>
                      <a:pPr algn="l"/>
                      <a:r>
                        <a:rPr lang="de-DE" sz="900" dirty="0">
                          <a:latin typeface="+mn-lt"/>
                        </a:rPr>
                        <a:t>Länge Eingangsdatenfeld Kanal 1 bzw. 2</a:t>
                      </a:r>
                    </a:p>
                  </a:txBody>
                  <a:tcPr anchor="ctr"/>
                </a:tc>
                <a:extLst>
                  <a:ext uri="{0D108BD9-81ED-4DB2-BD59-A6C34878D82A}">
                    <a16:rowId xmlns:a16="http://schemas.microsoft.com/office/drawing/2014/main" val="10002"/>
                  </a:ext>
                </a:extLst>
              </a:tr>
              <a:tr h="370840">
                <a:tc>
                  <a:txBody>
                    <a:bodyPr/>
                    <a:lstStyle/>
                    <a:p>
                      <a:pPr algn="l"/>
                      <a:r>
                        <a:rPr lang="de-DE" sz="900" dirty="0" err="1">
                          <a:latin typeface="+mn-lt"/>
                        </a:rPr>
                        <a:t>pADR_OUT</a:t>
                      </a:r>
                      <a:endParaRPr lang="de-DE" sz="900" dirty="0">
                        <a:latin typeface="+mn-lt"/>
                      </a:endParaRPr>
                    </a:p>
                  </a:txBody>
                  <a:tcPr anchor="ctr"/>
                </a:tc>
                <a:tc>
                  <a:txBody>
                    <a:bodyPr/>
                    <a:lstStyle/>
                    <a:p>
                      <a:pPr algn="l"/>
                      <a:r>
                        <a:rPr lang="de-DE" sz="900" dirty="0">
                          <a:latin typeface="+mn-lt"/>
                        </a:rPr>
                        <a:t>PVOID</a:t>
                      </a:r>
                    </a:p>
                  </a:txBody>
                  <a:tcPr anchor="ctr"/>
                </a:tc>
                <a:tc>
                  <a:txBody>
                    <a:bodyPr/>
                    <a:lstStyle/>
                    <a:p>
                      <a:pPr algn="l"/>
                      <a:r>
                        <a:rPr lang="de-DE" sz="900" dirty="0">
                          <a:latin typeface="+mn-lt"/>
                        </a:rPr>
                        <a:t>Adresse Ausgangsdatenfeld Kanal 1 bzw. 2</a:t>
                      </a:r>
                    </a:p>
                  </a:txBody>
                  <a:tcPr anchor="ctr"/>
                </a:tc>
                <a:extLst>
                  <a:ext uri="{0D108BD9-81ED-4DB2-BD59-A6C34878D82A}">
                    <a16:rowId xmlns:a16="http://schemas.microsoft.com/office/drawing/2014/main" val="10003"/>
                  </a:ext>
                </a:extLst>
              </a:tr>
              <a:tr h="370840">
                <a:tc>
                  <a:txBody>
                    <a:bodyPr/>
                    <a:lstStyle/>
                    <a:p>
                      <a:pPr algn="l"/>
                      <a:r>
                        <a:rPr lang="de-DE" sz="900" dirty="0" err="1">
                          <a:latin typeface="+mn-lt"/>
                        </a:rPr>
                        <a:t>cbSIZE_OUT</a:t>
                      </a:r>
                      <a:endParaRPr lang="de-DE" sz="900" dirty="0">
                        <a:latin typeface="+mn-lt"/>
                      </a:endParaRPr>
                    </a:p>
                  </a:txBody>
                  <a:tcPr anchor="ctr"/>
                </a:tc>
                <a:tc>
                  <a:txBody>
                    <a:bodyPr/>
                    <a:lstStyle/>
                    <a:p>
                      <a:pPr algn="l"/>
                      <a:r>
                        <a:rPr lang="de-DE" sz="900" dirty="0">
                          <a:latin typeface="+mn-lt"/>
                        </a:rPr>
                        <a:t>UDINT</a:t>
                      </a:r>
                    </a:p>
                  </a:txBody>
                  <a:tcPr anchor="ctr"/>
                </a:tc>
                <a:tc>
                  <a:txBody>
                    <a:bodyPr/>
                    <a:lstStyle/>
                    <a:p>
                      <a:pPr algn="l"/>
                      <a:r>
                        <a:rPr lang="de-DE" sz="900" dirty="0">
                          <a:latin typeface="+mn-lt"/>
                        </a:rPr>
                        <a:t>Länge Ausgangsdatenfeld Kanal 1 bzw. 2</a:t>
                      </a:r>
                    </a:p>
                  </a:txBody>
                  <a:tcPr anchor="ctr"/>
                </a:tc>
                <a:extLst>
                  <a:ext uri="{0D108BD9-81ED-4DB2-BD59-A6C34878D82A}">
                    <a16:rowId xmlns:a16="http://schemas.microsoft.com/office/drawing/2014/main" val="10004"/>
                  </a:ext>
                </a:extLst>
              </a:tr>
              <a:tr h="370840">
                <a:tc>
                  <a:txBody>
                    <a:bodyPr/>
                    <a:lstStyle/>
                    <a:p>
                      <a:pPr algn="l"/>
                      <a:r>
                        <a:rPr lang="de-DE" sz="900" dirty="0">
                          <a:latin typeface="+mn-lt"/>
                        </a:rPr>
                        <a:t>I_T_Timeout</a:t>
                      </a:r>
                    </a:p>
                  </a:txBody>
                  <a:tcPr anchor="ctr"/>
                </a:tc>
                <a:tc>
                  <a:txBody>
                    <a:bodyPr/>
                    <a:lstStyle/>
                    <a:p>
                      <a:pPr algn="l"/>
                      <a:r>
                        <a:rPr lang="de-DE" sz="900" dirty="0">
                          <a:latin typeface="+mn-lt"/>
                        </a:rPr>
                        <a:t>TIME</a:t>
                      </a:r>
                    </a:p>
                  </a:txBody>
                  <a:tcPr anchor="ctr"/>
                </a:tc>
                <a:tc>
                  <a:txBody>
                    <a:bodyPr/>
                    <a:lstStyle/>
                    <a:p>
                      <a:pPr algn="l"/>
                      <a:r>
                        <a:rPr lang="de-DE" sz="900" dirty="0">
                          <a:latin typeface="+mn-lt"/>
                        </a:rPr>
                        <a:t>Timer zur Überwachung der Kommunikation</a:t>
                      </a:r>
                    </a:p>
                  </a:txBody>
                  <a:tcPr anchor="ctr"/>
                </a:tc>
                <a:extLst>
                  <a:ext uri="{0D108BD9-81ED-4DB2-BD59-A6C34878D82A}">
                    <a16:rowId xmlns:a16="http://schemas.microsoft.com/office/drawing/2014/main" val="10008"/>
                  </a:ext>
                </a:extLst>
              </a:tr>
              <a:tr h="370840">
                <a:tc>
                  <a:txBody>
                    <a:bodyPr/>
                    <a:lstStyle/>
                    <a:p>
                      <a:pPr algn="l"/>
                      <a:r>
                        <a:rPr lang="de-DE" sz="900" dirty="0" err="1">
                          <a:latin typeface="+mn-lt"/>
                        </a:rPr>
                        <a:t>I_b_StartRead</a:t>
                      </a:r>
                      <a:endParaRPr lang="de-DE" sz="900" dirty="0">
                        <a:latin typeface="+mn-lt"/>
                      </a:endParaRPr>
                    </a:p>
                  </a:txBody>
                  <a:tcPr anchor="ctr"/>
                </a:tc>
                <a:tc>
                  <a:txBody>
                    <a:bodyPr/>
                    <a:lstStyle/>
                    <a:p>
                      <a:pPr algn="l"/>
                      <a:r>
                        <a:rPr lang="de-DE" sz="900" dirty="0">
                          <a:latin typeface="+mn-lt"/>
                        </a:rPr>
                        <a:t>BOOL</a:t>
                      </a:r>
                    </a:p>
                  </a:txBody>
                  <a:tcPr anchor="ctr"/>
                </a:tc>
                <a:tc>
                  <a:txBody>
                    <a:bodyPr/>
                    <a:lstStyle/>
                    <a:p>
                      <a:pPr algn="l"/>
                      <a:r>
                        <a:rPr lang="de-DE" sz="900" dirty="0">
                          <a:latin typeface="+mn-lt"/>
                        </a:rPr>
                        <a:t>TRUE (Flanke</a:t>
                      </a:r>
                      <a:r>
                        <a:rPr lang="de-DE" sz="900" baseline="0" dirty="0">
                          <a:latin typeface="+mn-lt"/>
                        </a:rPr>
                        <a:t> positiv) = Start Ausführung Lesebefehl</a:t>
                      </a:r>
                      <a:endParaRPr lang="de-DE" sz="900" dirty="0">
                        <a:latin typeface="+mn-lt"/>
                      </a:endParaRPr>
                    </a:p>
                  </a:txBody>
                  <a:tcPr anchor="ctr"/>
                </a:tc>
                <a:extLst>
                  <a:ext uri="{0D108BD9-81ED-4DB2-BD59-A6C34878D82A}">
                    <a16:rowId xmlns:a16="http://schemas.microsoft.com/office/drawing/2014/main" val="10009"/>
                  </a:ext>
                </a:extLst>
              </a:tr>
              <a:tr h="370840">
                <a:tc>
                  <a:txBody>
                    <a:bodyPr/>
                    <a:lstStyle/>
                    <a:p>
                      <a:pPr algn="l"/>
                      <a:r>
                        <a:rPr lang="de-DE" sz="900" dirty="0">
                          <a:latin typeface="+mn-lt"/>
                        </a:rPr>
                        <a:t>I_b_StartWrite</a:t>
                      </a:r>
                    </a:p>
                  </a:txBody>
                  <a:tcPr anchor="ctr"/>
                </a:tc>
                <a:tc>
                  <a:txBody>
                    <a:bodyPr/>
                    <a:lstStyle/>
                    <a:p>
                      <a:pPr algn="l"/>
                      <a:r>
                        <a:rPr lang="de-DE" sz="900" dirty="0">
                          <a:latin typeface="+mn-lt"/>
                        </a:rPr>
                        <a:t>BOOL</a:t>
                      </a:r>
                    </a:p>
                  </a:txBody>
                  <a:tcPr anchor="ctr"/>
                </a:tc>
                <a:tc>
                  <a:txBody>
                    <a:bodyPr/>
                    <a:lstStyle/>
                    <a:p>
                      <a:pPr marL="0" marR="0" lvl="0" indent="0" algn="l" defTabSz="801472" rtl="0" eaLnBrk="1" fontAlgn="auto" latinLnBrk="0" hangingPunct="1">
                        <a:lnSpc>
                          <a:spcPct val="100000"/>
                        </a:lnSpc>
                        <a:spcBef>
                          <a:spcPts val="0"/>
                        </a:spcBef>
                        <a:spcAft>
                          <a:spcPts val="0"/>
                        </a:spcAft>
                        <a:buClrTx/>
                        <a:buSzTx/>
                        <a:buFontTx/>
                        <a:buNone/>
                        <a:tabLst/>
                        <a:defRPr/>
                      </a:pPr>
                      <a:r>
                        <a:rPr lang="de-DE" sz="900" dirty="0">
                          <a:latin typeface="+mn-lt"/>
                        </a:rPr>
                        <a:t>TRUE (Flanke</a:t>
                      </a:r>
                      <a:r>
                        <a:rPr lang="de-DE" sz="900" baseline="0" dirty="0">
                          <a:latin typeface="+mn-lt"/>
                        </a:rPr>
                        <a:t> positiv) = Start Ausführung Schreibbefehl</a:t>
                      </a:r>
                      <a:endParaRPr lang="de-DE" sz="900" dirty="0">
                        <a:latin typeface="+mn-lt"/>
                      </a:endParaRPr>
                    </a:p>
                  </a:txBody>
                  <a:tcPr anchor="ctr"/>
                </a:tc>
                <a:extLst>
                  <a:ext uri="{0D108BD9-81ED-4DB2-BD59-A6C34878D82A}">
                    <a16:rowId xmlns:a16="http://schemas.microsoft.com/office/drawing/2014/main" val="379071369"/>
                  </a:ext>
                </a:extLst>
              </a:tr>
              <a:tr h="370840">
                <a:tc>
                  <a:txBody>
                    <a:bodyPr/>
                    <a:lstStyle/>
                    <a:p>
                      <a:pPr algn="l"/>
                      <a:r>
                        <a:rPr lang="de-DE" sz="900" dirty="0" err="1">
                          <a:latin typeface="+mn-lt"/>
                        </a:rPr>
                        <a:t>I_b_StartSpecialCommand</a:t>
                      </a:r>
                      <a:endParaRPr lang="de-DE" sz="900" dirty="0">
                        <a:latin typeface="+mn-lt"/>
                      </a:endParaRPr>
                    </a:p>
                  </a:txBody>
                  <a:tcPr anchor="ctr"/>
                </a:tc>
                <a:tc>
                  <a:txBody>
                    <a:bodyPr/>
                    <a:lstStyle/>
                    <a:p>
                      <a:pPr algn="l"/>
                      <a:r>
                        <a:rPr lang="de-DE" sz="900" dirty="0">
                          <a:latin typeface="+mn-lt"/>
                        </a:rPr>
                        <a:t>BOOL</a:t>
                      </a:r>
                    </a:p>
                  </a:txBody>
                  <a:tcPr anchor="ctr"/>
                </a:tc>
                <a:tc>
                  <a:txBody>
                    <a:bodyPr/>
                    <a:lstStyle/>
                    <a:p>
                      <a:pPr marL="0" marR="0" lvl="0" indent="0" algn="l" defTabSz="801472" rtl="0" eaLnBrk="1" fontAlgn="auto" latinLnBrk="0" hangingPunct="1">
                        <a:lnSpc>
                          <a:spcPct val="100000"/>
                        </a:lnSpc>
                        <a:spcBef>
                          <a:spcPts val="0"/>
                        </a:spcBef>
                        <a:spcAft>
                          <a:spcPts val="0"/>
                        </a:spcAft>
                        <a:buClrTx/>
                        <a:buSzTx/>
                        <a:buFontTx/>
                        <a:buNone/>
                        <a:tabLst/>
                        <a:defRPr/>
                      </a:pPr>
                      <a:r>
                        <a:rPr lang="de-DE" sz="900" dirty="0">
                          <a:latin typeface="+mn-lt"/>
                        </a:rPr>
                        <a:t>TRUE (Flanke</a:t>
                      </a:r>
                      <a:r>
                        <a:rPr lang="de-DE" sz="900" baseline="0" dirty="0">
                          <a:latin typeface="+mn-lt"/>
                        </a:rPr>
                        <a:t> positiv) = Start Ausführung Special Command (frei definierbarer Befehl)</a:t>
                      </a:r>
                      <a:endParaRPr lang="de-DE" sz="900" dirty="0">
                        <a:latin typeface="+mn-lt"/>
                      </a:endParaRPr>
                    </a:p>
                  </a:txBody>
                  <a:tcPr anchor="ctr"/>
                </a:tc>
                <a:extLst>
                  <a:ext uri="{0D108BD9-81ED-4DB2-BD59-A6C34878D82A}">
                    <a16:rowId xmlns:a16="http://schemas.microsoft.com/office/drawing/2014/main" val="2080426975"/>
                  </a:ext>
                </a:extLst>
              </a:tr>
              <a:tr h="370840">
                <a:tc>
                  <a:txBody>
                    <a:bodyPr/>
                    <a:lstStyle/>
                    <a:p>
                      <a:pPr algn="l"/>
                      <a:r>
                        <a:rPr lang="de-DE" sz="900" dirty="0">
                          <a:latin typeface="+mn-lt"/>
                        </a:rPr>
                        <a:t>I_b_UserMemory_UID</a:t>
                      </a:r>
                    </a:p>
                  </a:txBody>
                  <a:tcPr anchor="ctr"/>
                </a:tc>
                <a:tc>
                  <a:txBody>
                    <a:bodyPr/>
                    <a:lstStyle/>
                    <a:p>
                      <a:pPr algn="l"/>
                      <a:r>
                        <a:rPr lang="de-DE" sz="900" dirty="0">
                          <a:latin typeface="+mn-lt"/>
                        </a:rPr>
                        <a:t>BOOL</a:t>
                      </a:r>
                    </a:p>
                  </a:txBody>
                  <a:tcPr anchor="ctr"/>
                </a:tc>
                <a:tc>
                  <a:txBody>
                    <a:bodyPr/>
                    <a:lstStyle/>
                    <a:p>
                      <a:pPr algn="l"/>
                      <a:r>
                        <a:rPr lang="de-DE" sz="900" dirty="0">
                          <a:latin typeface="+mn-lt"/>
                        </a:rPr>
                        <a:t>FALSE = Zugriff auf Nutzdatenbereich (User Memory)</a:t>
                      </a:r>
                    </a:p>
                    <a:p>
                      <a:pPr algn="l"/>
                      <a:r>
                        <a:rPr lang="de-DE" sz="900" dirty="0">
                          <a:latin typeface="+mn-lt"/>
                        </a:rPr>
                        <a:t>TRUE = Zugriff auf</a:t>
                      </a:r>
                      <a:r>
                        <a:rPr lang="de-DE" sz="900" baseline="0" dirty="0">
                          <a:latin typeface="+mn-lt"/>
                        </a:rPr>
                        <a:t> Fixcode (UID bzw. TID)</a:t>
                      </a:r>
                      <a:endParaRPr lang="de-DE" sz="900" dirty="0">
                        <a:latin typeface="+mn-lt"/>
                      </a:endParaRPr>
                    </a:p>
                  </a:txBody>
                  <a:tcPr anchor="ctr"/>
                </a:tc>
                <a:extLst>
                  <a:ext uri="{0D108BD9-81ED-4DB2-BD59-A6C34878D82A}">
                    <a16:rowId xmlns:a16="http://schemas.microsoft.com/office/drawing/2014/main" val="792747305"/>
                  </a:ext>
                </a:extLst>
              </a:tr>
              <a:tr h="370840">
                <a:tc>
                  <a:txBody>
                    <a:bodyPr/>
                    <a:lstStyle/>
                    <a:p>
                      <a:pPr algn="l"/>
                      <a:r>
                        <a:rPr lang="de-DE" sz="900" dirty="0" err="1">
                          <a:latin typeface="+mn-lt"/>
                        </a:rPr>
                        <a:t>I_b_EPC</a:t>
                      </a:r>
                      <a:endParaRPr lang="de-DE" sz="900" dirty="0">
                        <a:latin typeface="+mn-lt"/>
                      </a:endParaRPr>
                    </a:p>
                  </a:txBody>
                  <a:tcPr anchor="ctr"/>
                </a:tc>
                <a:tc>
                  <a:txBody>
                    <a:bodyPr/>
                    <a:lstStyle/>
                    <a:p>
                      <a:pPr algn="l"/>
                      <a:r>
                        <a:rPr lang="de-DE" sz="900" dirty="0">
                          <a:latin typeface="+mn-lt"/>
                        </a:rPr>
                        <a:t>BOOL</a:t>
                      </a:r>
                    </a:p>
                  </a:txBody>
                  <a:tcPr anchor="ctr"/>
                </a:tc>
                <a:tc>
                  <a:txBody>
                    <a:bodyPr/>
                    <a:lstStyle/>
                    <a:p>
                      <a:pPr algn="l"/>
                      <a:r>
                        <a:rPr lang="de-DE" sz="900" dirty="0">
                          <a:latin typeface="+mn-lt"/>
                        </a:rPr>
                        <a:t>FALSE = keine Bedeutung; durch I_b_UserMemory_UID vorgegeben</a:t>
                      </a:r>
                    </a:p>
                    <a:p>
                      <a:pPr algn="l"/>
                      <a:r>
                        <a:rPr lang="de-DE" sz="900" dirty="0">
                          <a:latin typeface="+mn-lt"/>
                        </a:rPr>
                        <a:t>TRUE = Zugriff auf EPC/UII Bereich (nur UHF)</a:t>
                      </a:r>
                    </a:p>
                  </a:txBody>
                  <a:tcPr anchor="ctr"/>
                </a:tc>
                <a:extLst>
                  <a:ext uri="{0D108BD9-81ED-4DB2-BD59-A6C34878D82A}">
                    <a16:rowId xmlns:a16="http://schemas.microsoft.com/office/drawing/2014/main" val="267177607"/>
                  </a:ext>
                </a:extLst>
              </a:tr>
            </a:tbl>
          </a:graphicData>
        </a:graphic>
      </p:graphicFrame>
      <p:sp>
        <p:nvSpPr>
          <p:cNvPr id="11" name="Interaktive Schaltfläche: Zur Startseite wechseln 10">
            <a:hlinkClick r:id="rId2" action="ppaction://hlinksldjump" highlightClick="1"/>
            <a:extLst>
              <a:ext uri="{FF2B5EF4-FFF2-40B4-BE49-F238E27FC236}">
                <a16:creationId xmlns:a16="http://schemas.microsoft.com/office/drawing/2014/main" id="{FB70D1B0-D563-4239-B9EB-BF5BE6992874}"/>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Grafik 9">
            <a:extLst>
              <a:ext uri="{FF2B5EF4-FFF2-40B4-BE49-F238E27FC236}">
                <a16:creationId xmlns:a16="http://schemas.microsoft.com/office/drawing/2014/main" id="{21618F57-7B5C-43DF-8297-996CF2A7605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8594" y="1844823"/>
            <a:ext cx="3971826" cy="4707678"/>
          </a:xfrm>
          <a:prstGeom prst="rect">
            <a:avLst/>
          </a:prstGeom>
        </p:spPr>
      </p:pic>
    </p:spTree>
    <p:extLst>
      <p:ext uri="{BB962C8B-B14F-4D97-AF65-F5344CB8AC3E}">
        <p14:creationId xmlns:p14="http://schemas.microsoft.com/office/powerpoint/2010/main" val="25355132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150</a:t>
            </a:fld>
            <a:endParaRPr lang="de-DE" dirty="0"/>
          </a:p>
        </p:txBody>
      </p:sp>
      <p:sp>
        <p:nvSpPr>
          <p:cNvPr id="5" name="Titel 4"/>
          <p:cNvSpPr>
            <a:spLocks noGrp="1"/>
          </p:cNvSpPr>
          <p:nvPr>
            <p:ph type="title"/>
          </p:nvPr>
        </p:nvSpPr>
        <p:spPr/>
        <p:txBody>
          <a:bodyPr>
            <a:normAutofit/>
          </a:bodyPr>
          <a:lstStyle/>
          <a:p>
            <a:r>
              <a:rPr lang="de-DE" dirty="0"/>
              <a:t>IC-KP2-2HB21 + IUH-F19x-V1 MF </a:t>
            </a:r>
            <a:r>
              <a:rPr lang="de-DE" dirty="0" err="1"/>
              <a:t>TwinCAT</a:t>
            </a:r>
            <a:r>
              <a:rPr lang="de-DE" dirty="0"/>
              <a:t> 3</a:t>
            </a:r>
          </a:p>
        </p:txBody>
      </p:sp>
      <p:sp>
        <p:nvSpPr>
          <p:cNvPr id="6" name="Inhaltsplatzhalter 5"/>
          <p:cNvSpPr>
            <a:spLocks noGrp="1"/>
          </p:cNvSpPr>
          <p:nvPr>
            <p:ph sz="quarter" idx="14"/>
          </p:nvPr>
        </p:nvSpPr>
        <p:spPr/>
        <p:txBody>
          <a:bodyPr/>
          <a:lstStyle/>
          <a:p>
            <a:pPr marL="0" indent="0">
              <a:buNone/>
            </a:pPr>
            <a:r>
              <a:rPr lang="en-US" dirty="0"/>
              <a:t>Parameter QW – Q value (number time slots)</a:t>
            </a:r>
          </a:p>
          <a:p>
            <a:pPr marL="285750" indent="-285750">
              <a:buFont typeface="Arial" panose="020B0604020202020204" pitchFamily="34" charset="0"/>
              <a:buChar char="•"/>
            </a:pPr>
            <a:r>
              <a:rPr lang="en-US" sz="1000" b="0" dirty="0"/>
              <a:t>Defines the number of time slots for the tag communication with 2^QW ( number of time slots)</a:t>
            </a:r>
          </a:p>
          <a:p>
            <a:pPr marL="285750" indent="-285750">
              <a:buFont typeface="Arial" panose="020B0604020202020204" pitchFamily="34" charset="0"/>
              <a:buChar char="•"/>
            </a:pPr>
            <a:r>
              <a:rPr lang="en-US" sz="1000" b="0" dirty="0"/>
              <a:t>With an increasing number of data carrier to be identified, the value of QW must be increased to avoid </a:t>
            </a:r>
          </a:p>
          <a:p>
            <a:pPr marL="0" indent="0">
              <a:buNone/>
            </a:pPr>
            <a:r>
              <a:rPr lang="en-US" sz="1000" b="0" dirty="0"/>
              <a:t>	collisions if several tags response inside the same time slot</a:t>
            </a:r>
          </a:p>
          <a:p>
            <a:pPr marL="285750" indent="-285750">
              <a:buFont typeface="Arial" panose="020B0604020202020204" pitchFamily="34" charset="0"/>
              <a:buChar char="•"/>
            </a:pPr>
            <a:r>
              <a:rPr lang="en-US" sz="1000" b="0" dirty="0"/>
              <a:t>The number of time slots should correspond to the number of expected tags in the detection zone</a:t>
            </a:r>
          </a:p>
          <a:p>
            <a:pPr marL="285750" indent="-285750">
              <a:buFont typeface="Arial" panose="020B0604020202020204" pitchFamily="34" charset="0"/>
              <a:buChar char="•"/>
            </a:pPr>
            <a:r>
              <a:rPr lang="en-US" sz="1000" b="0" dirty="0"/>
              <a:t>Default setting: 16#02 (4 time slots)</a:t>
            </a:r>
          </a:p>
          <a:p>
            <a:pPr marL="285750" indent="-285750">
              <a:buFont typeface="Arial" panose="020B0604020202020204" pitchFamily="34" charset="0"/>
              <a:buChar char="•"/>
            </a:pPr>
            <a:r>
              <a:rPr lang="en-US" sz="1000" b="0" dirty="0"/>
              <a:t>Value range: 16#00 (1 time slot); 16#07 (128 time slots)</a:t>
            </a:r>
          </a:p>
        </p:txBody>
      </p:sp>
      <p:sp>
        <p:nvSpPr>
          <p:cNvPr id="11" name="Interaktive Schaltfläche: Zur Startseite wechseln 10">
            <a:hlinkClick r:id="rId2" action="ppaction://hlinksldjump" highlightClick="1"/>
            <a:extLst>
              <a:ext uri="{FF2B5EF4-FFF2-40B4-BE49-F238E27FC236}">
                <a16:creationId xmlns:a16="http://schemas.microsoft.com/office/drawing/2014/main" id="{A9631D64-BC51-4F98-B9A2-FA930908FB2E}"/>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feld 11">
            <a:extLst>
              <a:ext uri="{FF2B5EF4-FFF2-40B4-BE49-F238E27FC236}">
                <a16:creationId xmlns:a16="http://schemas.microsoft.com/office/drawing/2014/main" id="{3CC426DA-2851-4BB2-9C33-316AC0507CA8}"/>
              </a:ext>
            </a:extLst>
          </p:cNvPr>
          <p:cNvSpPr txBox="1"/>
          <p:nvPr/>
        </p:nvSpPr>
        <p:spPr>
          <a:xfrm>
            <a:off x="6481322" y="1512000"/>
            <a:ext cx="2555174" cy="1785104"/>
          </a:xfrm>
          <a:prstGeom prst="rect">
            <a:avLst/>
          </a:prstGeom>
          <a:noFill/>
          <a:ln>
            <a:solidFill>
              <a:schemeClr val="tx2"/>
            </a:solidFill>
          </a:ln>
        </p:spPr>
        <p:txBody>
          <a:bodyPr wrap="square" rtlCol="0">
            <a:spAutoFit/>
          </a:bodyPr>
          <a:lstStyle/>
          <a:p>
            <a:r>
              <a:rPr lang="en-US" sz="1000" dirty="0"/>
              <a:t>Switch parameter QW to 16#02 (Default setting)</a:t>
            </a:r>
          </a:p>
          <a:p>
            <a:r>
              <a:rPr lang="en-US" sz="1000" dirty="0"/>
              <a:t>Byte[0] </a:t>
            </a:r>
            <a:r>
              <a:rPr lang="en-US" sz="1000" dirty="0">
                <a:sym typeface="Wingdings" panose="05000000000000000000" pitchFamily="2" charset="2"/>
              </a:rPr>
              <a:t> 16#BF (command)</a:t>
            </a:r>
          </a:p>
          <a:p>
            <a:r>
              <a:rPr lang="en-US" sz="1000" dirty="0"/>
              <a:t>Byte[1] </a:t>
            </a:r>
            <a:r>
              <a:rPr lang="en-US" sz="1000" dirty="0">
                <a:sym typeface="Wingdings" panose="05000000000000000000" pitchFamily="2" charset="2"/>
              </a:rPr>
              <a:t> 16#00 (not used)</a:t>
            </a:r>
          </a:p>
          <a:p>
            <a:r>
              <a:rPr lang="en-US" sz="1000" dirty="0"/>
              <a:t>Byte[2] </a:t>
            </a:r>
            <a:r>
              <a:rPr lang="en-US" sz="1000" dirty="0">
                <a:sym typeface="Wingdings" panose="05000000000000000000" pitchFamily="2" charset="2"/>
              </a:rPr>
              <a:t> 16#00 (not used)</a:t>
            </a:r>
          </a:p>
          <a:p>
            <a:r>
              <a:rPr lang="en-US" sz="1000" dirty="0"/>
              <a:t>Byte[3] </a:t>
            </a:r>
            <a:r>
              <a:rPr lang="en-US" sz="1000" dirty="0">
                <a:sym typeface="Wingdings" panose="05000000000000000000" pitchFamily="2" charset="2"/>
              </a:rPr>
              <a:t> 16#55 ‘U’ (System Code)</a:t>
            </a:r>
          </a:p>
          <a:p>
            <a:r>
              <a:rPr lang="en-US" sz="1000" dirty="0"/>
              <a:t>Byte[4] </a:t>
            </a:r>
            <a:r>
              <a:rPr lang="en-US" sz="1000" dirty="0">
                <a:sym typeface="Wingdings" panose="05000000000000000000" pitchFamily="2" charset="2"/>
              </a:rPr>
              <a:t> 16#51 ‘Q’ (Parameter Code)</a:t>
            </a:r>
          </a:p>
          <a:p>
            <a:r>
              <a:rPr lang="en-US" sz="1000" dirty="0"/>
              <a:t>Byte[5] </a:t>
            </a:r>
            <a:r>
              <a:rPr lang="en-US" sz="1000" dirty="0">
                <a:sym typeface="Wingdings" panose="05000000000000000000" pitchFamily="2" charset="2"/>
              </a:rPr>
              <a:t> 16#57 ‘W’ (Parameter Code)</a:t>
            </a:r>
          </a:p>
          <a:p>
            <a:r>
              <a:rPr lang="en-US" sz="1000" dirty="0">
                <a:sym typeface="Wingdings" panose="05000000000000000000" pitchFamily="2" charset="2"/>
              </a:rPr>
              <a:t>Byte[6]  16#00 (Param. Length)</a:t>
            </a:r>
          </a:p>
          <a:p>
            <a:r>
              <a:rPr lang="en-US" sz="1000" dirty="0">
                <a:sym typeface="Wingdings" panose="05000000000000000000" pitchFamily="2" charset="2"/>
              </a:rPr>
              <a:t>Byte[7]  16#01 (Param. Length)</a:t>
            </a:r>
          </a:p>
          <a:p>
            <a:r>
              <a:rPr lang="en-US" sz="1000" dirty="0">
                <a:sym typeface="Wingdings" panose="05000000000000000000" pitchFamily="2" charset="2"/>
              </a:rPr>
              <a:t>Byte[8]  16#02 (</a:t>
            </a:r>
            <a:r>
              <a:rPr lang="en-US" sz="1000" dirty="0" err="1">
                <a:sym typeface="Wingdings" panose="05000000000000000000" pitchFamily="2" charset="2"/>
              </a:rPr>
              <a:t>Parame</a:t>
            </a:r>
            <a:r>
              <a:rPr lang="en-US" sz="1000" dirty="0">
                <a:sym typeface="Wingdings" panose="05000000000000000000" pitchFamily="2" charset="2"/>
              </a:rPr>
              <a:t> value)</a:t>
            </a:r>
          </a:p>
        </p:txBody>
      </p:sp>
      <p:sp>
        <p:nvSpPr>
          <p:cNvPr id="13" name="Textfeld 12">
            <a:extLst>
              <a:ext uri="{FF2B5EF4-FFF2-40B4-BE49-F238E27FC236}">
                <a16:creationId xmlns:a16="http://schemas.microsoft.com/office/drawing/2014/main" id="{46C0121A-059C-4622-A4B5-42BAF01F638F}"/>
              </a:ext>
            </a:extLst>
          </p:cNvPr>
          <p:cNvSpPr txBox="1"/>
          <p:nvPr/>
        </p:nvSpPr>
        <p:spPr>
          <a:xfrm>
            <a:off x="6481322" y="3370615"/>
            <a:ext cx="2555174" cy="1631216"/>
          </a:xfrm>
          <a:prstGeom prst="rect">
            <a:avLst/>
          </a:prstGeom>
          <a:noFill/>
          <a:ln>
            <a:solidFill>
              <a:schemeClr val="tx2"/>
            </a:solidFill>
          </a:ln>
        </p:spPr>
        <p:txBody>
          <a:bodyPr wrap="square" rtlCol="0">
            <a:spAutoFit/>
          </a:bodyPr>
          <a:lstStyle/>
          <a:p>
            <a:r>
              <a:rPr lang="en-US" sz="1000" dirty="0"/>
              <a:t>Read out parameter QW</a:t>
            </a:r>
          </a:p>
          <a:p>
            <a:r>
              <a:rPr lang="en-US" sz="1000" dirty="0"/>
              <a:t>Byte[0] </a:t>
            </a:r>
            <a:r>
              <a:rPr lang="en-US" sz="1000" dirty="0">
                <a:sym typeface="Wingdings" panose="05000000000000000000" pitchFamily="2" charset="2"/>
              </a:rPr>
              <a:t> 16#BE (command)</a:t>
            </a:r>
          </a:p>
          <a:p>
            <a:r>
              <a:rPr lang="en-US" sz="1000" dirty="0"/>
              <a:t>Byte[1] </a:t>
            </a:r>
            <a:r>
              <a:rPr lang="en-US" sz="1000" dirty="0">
                <a:sym typeface="Wingdings" panose="05000000000000000000" pitchFamily="2" charset="2"/>
              </a:rPr>
              <a:t> 16#00 (not used)</a:t>
            </a:r>
          </a:p>
          <a:p>
            <a:r>
              <a:rPr lang="en-US" sz="1000" dirty="0"/>
              <a:t>Byte[2] </a:t>
            </a:r>
            <a:r>
              <a:rPr lang="en-US" sz="1000" dirty="0">
                <a:sym typeface="Wingdings" panose="05000000000000000000" pitchFamily="2" charset="2"/>
              </a:rPr>
              <a:t> 16#00 (not used)</a:t>
            </a:r>
          </a:p>
          <a:p>
            <a:r>
              <a:rPr lang="en-US" sz="1000" dirty="0"/>
              <a:t>Byte[3] </a:t>
            </a:r>
            <a:r>
              <a:rPr lang="en-US" sz="1000" dirty="0">
                <a:sym typeface="Wingdings" panose="05000000000000000000" pitchFamily="2" charset="2"/>
              </a:rPr>
              <a:t> 16#55 ‘U’ (System Code)</a:t>
            </a:r>
          </a:p>
          <a:p>
            <a:r>
              <a:rPr lang="en-US" sz="1000" dirty="0"/>
              <a:t>Byte[4] </a:t>
            </a:r>
            <a:r>
              <a:rPr lang="en-US" sz="1000" dirty="0">
                <a:sym typeface="Wingdings" panose="05000000000000000000" pitchFamily="2" charset="2"/>
              </a:rPr>
              <a:t> 16#51 ‘Q’ (Parameter Code)</a:t>
            </a:r>
          </a:p>
          <a:p>
            <a:r>
              <a:rPr lang="en-US" sz="1000" dirty="0"/>
              <a:t>Byte[5] </a:t>
            </a:r>
            <a:r>
              <a:rPr lang="en-US" sz="1000" dirty="0">
                <a:sym typeface="Wingdings" panose="05000000000000000000" pitchFamily="2" charset="2"/>
              </a:rPr>
              <a:t> 16#57 ‘W’ (Parameter Code)</a:t>
            </a:r>
          </a:p>
          <a:p>
            <a:r>
              <a:rPr lang="en-US" sz="1000" dirty="0">
                <a:sym typeface="Wingdings" panose="05000000000000000000" pitchFamily="2" charset="2"/>
              </a:rPr>
              <a:t>Byte[6]  16#00 (Param. Length)</a:t>
            </a:r>
          </a:p>
          <a:p>
            <a:r>
              <a:rPr lang="en-US" sz="1000" dirty="0">
                <a:sym typeface="Wingdings" panose="05000000000000000000" pitchFamily="2" charset="2"/>
              </a:rPr>
              <a:t>Byte[7]  16#00 (</a:t>
            </a:r>
            <a:r>
              <a:rPr lang="en-US" sz="1000" dirty="0" err="1">
                <a:sym typeface="Wingdings" panose="05000000000000000000" pitchFamily="2" charset="2"/>
              </a:rPr>
              <a:t>Param</a:t>
            </a:r>
            <a:r>
              <a:rPr lang="en-US" sz="1000" dirty="0">
                <a:sym typeface="Wingdings" panose="05000000000000000000" pitchFamily="2" charset="2"/>
              </a:rPr>
              <a:t>. Length)</a:t>
            </a:r>
          </a:p>
          <a:p>
            <a:r>
              <a:rPr lang="en-US" sz="1000" dirty="0">
                <a:sym typeface="Wingdings" panose="05000000000000000000" pitchFamily="2" charset="2"/>
              </a:rPr>
              <a:t>Byte[8]  16#00 (</a:t>
            </a:r>
            <a:r>
              <a:rPr lang="en-US" sz="1000" dirty="0" err="1">
                <a:sym typeface="Wingdings" panose="05000000000000000000" pitchFamily="2" charset="2"/>
              </a:rPr>
              <a:t>Parame</a:t>
            </a:r>
            <a:r>
              <a:rPr lang="en-US" sz="1000" dirty="0">
                <a:sym typeface="Wingdings" panose="05000000000000000000" pitchFamily="2" charset="2"/>
              </a:rPr>
              <a:t> value)</a:t>
            </a:r>
          </a:p>
        </p:txBody>
      </p:sp>
      <p:pic>
        <p:nvPicPr>
          <p:cNvPr id="8" name="Grafik 7">
            <a:extLst>
              <a:ext uri="{FF2B5EF4-FFF2-40B4-BE49-F238E27FC236}">
                <a16:creationId xmlns:a16="http://schemas.microsoft.com/office/drawing/2014/main" id="{57BE21BC-BF58-4994-A603-791CEC0C4D9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0000" y="3429000"/>
            <a:ext cx="6247476" cy="3095954"/>
          </a:xfrm>
          <a:prstGeom prst="rect">
            <a:avLst/>
          </a:prstGeom>
        </p:spPr>
      </p:pic>
    </p:spTree>
    <p:extLst>
      <p:ext uri="{BB962C8B-B14F-4D97-AF65-F5344CB8AC3E}">
        <p14:creationId xmlns:p14="http://schemas.microsoft.com/office/powerpoint/2010/main" val="7211050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151</a:t>
            </a:fld>
            <a:endParaRPr lang="de-DE" dirty="0"/>
          </a:p>
        </p:txBody>
      </p:sp>
      <p:sp>
        <p:nvSpPr>
          <p:cNvPr id="5" name="Titel 4"/>
          <p:cNvSpPr>
            <a:spLocks noGrp="1"/>
          </p:cNvSpPr>
          <p:nvPr>
            <p:ph type="title"/>
          </p:nvPr>
        </p:nvSpPr>
        <p:spPr/>
        <p:txBody>
          <a:bodyPr>
            <a:normAutofit/>
          </a:bodyPr>
          <a:lstStyle/>
          <a:p>
            <a:r>
              <a:rPr lang="de-DE" dirty="0"/>
              <a:t>IC-KP2-2HB21 + IUH-F19x-V1 MF </a:t>
            </a:r>
            <a:r>
              <a:rPr lang="de-DE" dirty="0" err="1"/>
              <a:t>TwinCAT</a:t>
            </a:r>
            <a:r>
              <a:rPr lang="de-DE" dirty="0"/>
              <a:t> 3</a:t>
            </a:r>
          </a:p>
        </p:txBody>
      </p:sp>
      <p:sp>
        <p:nvSpPr>
          <p:cNvPr id="6" name="Inhaltsplatzhalter 5"/>
          <p:cNvSpPr>
            <a:spLocks noGrp="1"/>
          </p:cNvSpPr>
          <p:nvPr>
            <p:ph sz="quarter" idx="14"/>
          </p:nvPr>
        </p:nvSpPr>
        <p:spPr/>
        <p:txBody>
          <a:bodyPr/>
          <a:lstStyle/>
          <a:p>
            <a:pPr marL="0" indent="0">
              <a:buNone/>
            </a:pPr>
            <a:r>
              <a:rPr lang="en-US" dirty="0"/>
              <a:t>Parameter SM – sensing mode (transmission pauses)</a:t>
            </a:r>
          </a:p>
          <a:p>
            <a:pPr marL="285750" indent="-285750">
              <a:buFont typeface="Arial" panose="020B0604020202020204" pitchFamily="34" charset="0"/>
              <a:buChar char="•"/>
            </a:pPr>
            <a:r>
              <a:rPr lang="en-US" sz="1000" b="0" dirty="0"/>
              <a:t>Sets a pause time in milliseconds during the execution of an Enhanced command</a:t>
            </a:r>
          </a:p>
          <a:p>
            <a:pPr marL="285750" indent="-285750">
              <a:buFont typeface="Arial" panose="020B0604020202020204" pitchFamily="34" charset="0"/>
              <a:buChar char="•"/>
            </a:pPr>
            <a:r>
              <a:rPr lang="en-US" sz="1000" b="0" dirty="0"/>
              <a:t>The pause takes place after the execution of all inventory rounds</a:t>
            </a:r>
          </a:p>
          <a:p>
            <a:pPr marL="285750" indent="-285750">
              <a:buFont typeface="Arial" panose="020B0604020202020204" pitchFamily="34" charset="0"/>
              <a:buChar char="•"/>
            </a:pPr>
            <a:r>
              <a:rPr lang="en-US" sz="1000" b="0" dirty="0"/>
              <a:t>Inside the pause the reader is inactive and does not emit an electromagnetic wave</a:t>
            </a:r>
          </a:p>
          <a:p>
            <a:pPr marL="285750" indent="-285750">
              <a:buFont typeface="Arial" panose="020B0604020202020204" pitchFamily="34" charset="0"/>
              <a:buChar char="•"/>
            </a:pPr>
            <a:r>
              <a:rPr lang="en-US" sz="1000" b="0" dirty="0"/>
              <a:t>Option to reduce the internal heating and place the reader in a location with higher temperatures</a:t>
            </a:r>
          </a:p>
          <a:p>
            <a:pPr marL="285750" indent="-285750">
              <a:buFont typeface="Arial" panose="020B0604020202020204" pitchFamily="34" charset="0"/>
              <a:buChar char="•"/>
            </a:pPr>
            <a:r>
              <a:rPr lang="en-US" sz="1000" b="0" dirty="0"/>
              <a:t>Default setting: 16#0064 (100ms; FR1); 16#0000 (0ms; FR2)</a:t>
            </a:r>
          </a:p>
          <a:p>
            <a:pPr marL="285750" indent="-285750">
              <a:buFont typeface="Arial" panose="020B0604020202020204" pitchFamily="34" charset="0"/>
              <a:buChar char="•"/>
            </a:pPr>
            <a:r>
              <a:rPr lang="en-US" sz="1000" b="0" dirty="0"/>
              <a:t>Value range: 16#0064…16#FFFF (100ms…65535ms; FR1); 16#0000…16#FFFF (0ms…65535ms; FR2)</a:t>
            </a:r>
          </a:p>
        </p:txBody>
      </p:sp>
      <p:sp>
        <p:nvSpPr>
          <p:cNvPr id="11" name="Interaktive Schaltfläche: Zur Startseite wechseln 10">
            <a:hlinkClick r:id="rId2" action="ppaction://hlinksldjump" highlightClick="1"/>
            <a:extLst>
              <a:ext uri="{FF2B5EF4-FFF2-40B4-BE49-F238E27FC236}">
                <a16:creationId xmlns:a16="http://schemas.microsoft.com/office/drawing/2014/main" id="{A9631D64-BC51-4F98-B9A2-FA930908FB2E}"/>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feld 11">
            <a:extLst>
              <a:ext uri="{FF2B5EF4-FFF2-40B4-BE49-F238E27FC236}">
                <a16:creationId xmlns:a16="http://schemas.microsoft.com/office/drawing/2014/main" id="{3CC426DA-2851-4BB2-9C33-316AC0507CA8}"/>
              </a:ext>
            </a:extLst>
          </p:cNvPr>
          <p:cNvSpPr txBox="1"/>
          <p:nvPr/>
        </p:nvSpPr>
        <p:spPr>
          <a:xfrm>
            <a:off x="6481322" y="1512000"/>
            <a:ext cx="2555174" cy="1938992"/>
          </a:xfrm>
          <a:prstGeom prst="rect">
            <a:avLst/>
          </a:prstGeom>
          <a:noFill/>
          <a:ln>
            <a:solidFill>
              <a:schemeClr val="tx2"/>
            </a:solidFill>
          </a:ln>
        </p:spPr>
        <p:txBody>
          <a:bodyPr wrap="square" rtlCol="0">
            <a:spAutoFit/>
          </a:bodyPr>
          <a:lstStyle/>
          <a:p>
            <a:r>
              <a:rPr lang="en-US" sz="1000" dirty="0"/>
              <a:t>Switch parameter SM to 16#0064 (Default setting FR1)</a:t>
            </a:r>
          </a:p>
          <a:p>
            <a:r>
              <a:rPr lang="en-US" sz="1000" dirty="0"/>
              <a:t>Byte[0] </a:t>
            </a:r>
            <a:r>
              <a:rPr lang="en-US" sz="1000" dirty="0">
                <a:sym typeface="Wingdings" panose="05000000000000000000" pitchFamily="2" charset="2"/>
              </a:rPr>
              <a:t> 16#BF (command)</a:t>
            </a:r>
          </a:p>
          <a:p>
            <a:r>
              <a:rPr lang="en-US" sz="1000" dirty="0"/>
              <a:t>Byte[1] </a:t>
            </a:r>
            <a:r>
              <a:rPr lang="en-US" sz="1000" dirty="0">
                <a:sym typeface="Wingdings" panose="05000000000000000000" pitchFamily="2" charset="2"/>
              </a:rPr>
              <a:t> 16#00 (not used)</a:t>
            </a:r>
          </a:p>
          <a:p>
            <a:r>
              <a:rPr lang="en-US" sz="1000" dirty="0"/>
              <a:t>Byte[2] </a:t>
            </a:r>
            <a:r>
              <a:rPr lang="en-US" sz="1000" dirty="0">
                <a:sym typeface="Wingdings" panose="05000000000000000000" pitchFamily="2" charset="2"/>
              </a:rPr>
              <a:t> 16#00 (not used)</a:t>
            </a:r>
          </a:p>
          <a:p>
            <a:r>
              <a:rPr lang="en-US" sz="1000" dirty="0"/>
              <a:t>Byte[3] </a:t>
            </a:r>
            <a:r>
              <a:rPr lang="en-US" sz="1000" dirty="0">
                <a:sym typeface="Wingdings" panose="05000000000000000000" pitchFamily="2" charset="2"/>
              </a:rPr>
              <a:t> 16#55 ‘U’ (System Code)</a:t>
            </a:r>
          </a:p>
          <a:p>
            <a:r>
              <a:rPr lang="en-US" sz="1000" dirty="0"/>
              <a:t>Byte[4] </a:t>
            </a:r>
            <a:r>
              <a:rPr lang="en-US" sz="1000" dirty="0">
                <a:sym typeface="Wingdings" panose="05000000000000000000" pitchFamily="2" charset="2"/>
              </a:rPr>
              <a:t> 16#53 ‘S’ (Parameter Code)</a:t>
            </a:r>
          </a:p>
          <a:p>
            <a:r>
              <a:rPr lang="en-US" sz="1000" dirty="0"/>
              <a:t>Byte[5] </a:t>
            </a:r>
            <a:r>
              <a:rPr lang="en-US" sz="1000" dirty="0">
                <a:sym typeface="Wingdings" panose="05000000000000000000" pitchFamily="2" charset="2"/>
              </a:rPr>
              <a:t> 16#4D ‘M’ (Parameter Code)</a:t>
            </a:r>
          </a:p>
          <a:p>
            <a:r>
              <a:rPr lang="en-US" sz="1000" dirty="0">
                <a:sym typeface="Wingdings" panose="05000000000000000000" pitchFamily="2" charset="2"/>
              </a:rPr>
              <a:t>Byte[6]  16#00 (Param. Length)</a:t>
            </a:r>
          </a:p>
          <a:p>
            <a:r>
              <a:rPr lang="en-US" sz="1000" dirty="0">
                <a:sym typeface="Wingdings" panose="05000000000000000000" pitchFamily="2" charset="2"/>
              </a:rPr>
              <a:t>Byte[7]  16#02 (Param. Length)</a:t>
            </a:r>
          </a:p>
          <a:p>
            <a:r>
              <a:rPr lang="en-US" sz="1000" dirty="0">
                <a:sym typeface="Wingdings" panose="05000000000000000000" pitchFamily="2" charset="2"/>
              </a:rPr>
              <a:t>Byte[8]  16#00 (</a:t>
            </a:r>
            <a:r>
              <a:rPr lang="en-US" sz="1000" dirty="0" err="1">
                <a:sym typeface="Wingdings" panose="05000000000000000000" pitchFamily="2" charset="2"/>
              </a:rPr>
              <a:t>Parame</a:t>
            </a:r>
            <a:r>
              <a:rPr lang="en-US" sz="1000" dirty="0">
                <a:sym typeface="Wingdings" panose="05000000000000000000" pitchFamily="2" charset="2"/>
              </a:rPr>
              <a:t> value)</a:t>
            </a:r>
          </a:p>
          <a:p>
            <a:r>
              <a:rPr lang="en-US" sz="1000" dirty="0">
                <a:sym typeface="Wingdings" panose="05000000000000000000" pitchFamily="2" charset="2"/>
              </a:rPr>
              <a:t>Byte[8]  16#64 (</a:t>
            </a:r>
            <a:r>
              <a:rPr lang="en-US" sz="1000" dirty="0" err="1">
                <a:sym typeface="Wingdings" panose="05000000000000000000" pitchFamily="2" charset="2"/>
              </a:rPr>
              <a:t>Parame</a:t>
            </a:r>
            <a:r>
              <a:rPr lang="en-US" sz="1000" dirty="0">
                <a:sym typeface="Wingdings" panose="05000000000000000000" pitchFamily="2" charset="2"/>
              </a:rPr>
              <a:t> value)</a:t>
            </a:r>
          </a:p>
        </p:txBody>
      </p:sp>
      <p:pic>
        <p:nvPicPr>
          <p:cNvPr id="9" name="Grafik 8">
            <a:extLst>
              <a:ext uri="{FF2B5EF4-FFF2-40B4-BE49-F238E27FC236}">
                <a16:creationId xmlns:a16="http://schemas.microsoft.com/office/drawing/2014/main" id="{0E66DBEE-C7A2-418A-91A2-6DA5C7AB1CF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0000" y="3603058"/>
            <a:ext cx="6370320" cy="2979420"/>
          </a:xfrm>
          <a:prstGeom prst="rect">
            <a:avLst/>
          </a:prstGeom>
        </p:spPr>
      </p:pic>
      <p:sp>
        <p:nvSpPr>
          <p:cNvPr id="13" name="Textfeld 12">
            <a:extLst>
              <a:ext uri="{FF2B5EF4-FFF2-40B4-BE49-F238E27FC236}">
                <a16:creationId xmlns:a16="http://schemas.microsoft.com/office/drawing/2014/main" id="{46C0121A-059C-4622-A4B5-42BAF01F638F}"/>
              </a:ext>
            </a:extLst>
          </p:cNvPr>
          <p:cNvSpPr txBox="1"/>
          <p:nvPr/>
        </p:nvSpPr>
        <p:spPr>
          <a:xfrm>
            <a:off x="6481322" y="3519823"/>
            <a:ext cx="2555174" cy="1631216"/>
          </a:xfrm>
          <a:prstGeom prst="rect">
            <a:avLst/>
          </a:prstGeom>
          <a:noFill/>
          <a:ln>
            <a:solidFill>
              <a:schemeClr val="tx2"/>
            </a:solidFill>
          </a:ln>
        </p:spPr>
        <p:txBody>
          <a:bodyPr wrap="square" rtlCol="0">
            <a:spAutoFit/>
          </a:bodyPr>
          <a:lstStyle/>
          <a:p>
            <a:r>
              <a:rPr lang="en-US" sz="1000" dirty="0"/>
              <a:t>Read out parameter SM</a:t>
            </a:r>
          </a:p>
          <a:p>
            <a:r>
              <a:rPr lang="en-US" sz="1000" dirty="0"/>
              <a:t>Byte[0] </a:t>
            </a:r>
            <a:r>
              <a:rPr lang="en-US" sz="1000" dirty="0">
                <a:sym typeface="Wingdings" panose="05000000000000000000" pitchFamily="2" charset="2"/>
              </a:rPr>
              <a:t> 16#BE (command)</a:t>
            </a:r>
          </a:p>
          <a:p>
            <a:r>
              <a:rPr lang="en-US" sz="1000" dirty="0"/>
              <a:t>Byte[1] </a:t>
            </a:r>
            <a:r>
              <a:rPr lang="en-US" sz="1000" dirty="0">
                <a:sym typeface="Wingdings" panose="05000000000000000000" pitchFamily="2" charset="2"/>
              </a:rPr>
              <a:t> 16#00 (not used)</a:t>
            </a:r>
          </a:p>
          <a:p>
            <a:r>
              <a:rPr lang="en-US" sz="1000" dirty="0"/>
              <a:t>Byte[2] </a:t>
            </a:r>
            <a:r>
              <a:rPr lang="en-US" sz="1000" dirty="0">
                <a:sym typeface="Wingdings" panose="05000000000000000000" pitchFamily="2" charset="2"/>
              </a:rPr>
              <a:t> 16#00 (not used)</a:t>
            </a:r>
          </a:p>
          <a:p>
            <a:r>
              <a:rPr lang="en-US" sz="1000" dirty="0"/>
              <a:t>Byte[3] </a:t>
            </a:r>
            <a:r>
              <a:rPr lang="en-US" sz="1000" dirty="0">
                <a:sym typeface="Wingdings" panose="05000000000000000000" pitchFamily="2" charset="2"/>
              </a:rPr>
              <a:t> 16#55 ‘U’ (System Code)</a:t>
            </a:r>
          </a:p>
          <a:p>
            <a:r>
              <a:rPr lang="en-US" sz="1000" dirty="0"/>
              <a:t>Byte[4] </a:t>
            </a:r>
            <a:r>
              <a:rPr lang="en-US" sz="1000" dirty="0">
                <a:sym typeface="Wingdings" panose="05000000000000000000" pitchFamily="2" charset="2"/>
              </a:rPr>
              <a:t> 16#53 ‘S’ (Parameter Code)</a:t>
            </a:r>
          </a:p>
          <a:p>
            <a:r>
              <a:rPr lang="en-US" sz="1000" dirty="0"/>
              <a:t>Byte[5] </a:t>
            </a:r>
            <a:r>
              <a:rPr lang="en-US" sz="1000" dirty="0">
                <a:sym typeface="Wingdings" panose="05000000000000000000" pitchFamily="2" charset="2"/>
              </a:rPr>
              <a:t> 16#4D ‘M’ (Parameter Code)</a:t>
            </a:r>
          </a:p>
          <a:p>
            <a:r>
              <a:rPr lang="en-US" sz="1000" dirty="0">
                <a:sym typeface="Wingdings" panose="05000000000000000000" pitchFamily="2" charset="2"/>
              </a:rPr>
              <a:t>Byte[6]  16#00 (Param. Length)</a:t>
            </a:r>
          </a:p>
          <a:p>
            <a:r>
              <a:rPr lang="en-US" sz="1000" dirty="0">
                <a:sym typeface="Wingdings" panose="05000000000000000000" pitchFamily="2" charset="2"/>
              </a:rPr>
              <a:t>Byte[7]  16#00 (</a:t>
            </a:r>
            <a:r>
              <a:rPr lang="en-US" sz="1000" dirty="0" err="1">
                <a:sym typeface="Wingdings" panose="05000000000000000000" pitchFamily="2" charset="2"/>
              </a:rPr>
              <a:t>Param</a:t>
            </a:r>
            <a:r>
              <a:rPr lang="en-US" sz="1000" dirty="0">
                <a:sym typeface="Wingdings" panose="05000000000000000000" pitchFamily="2" charset="2"/>
              </a:rPr>
              <a:t>. Length)</a:t>
            </a:r>
          </a:p>
          <a:p>
            <a:r>
              <a:rPr lang="en-US" sz="1000" dirty="0">
                <a:sym typeface="Wingdings" panose="05000000000000000000" pitchFamily="2" charset="2"/>
              </a:rPr>
              <a:t>Byte[8]  16#00 (</a:t>
            </a:r>
            <a:r>
              <a:rPr lang="en-US" sz="1000" dirty="0" err="1">
                <a:sym typeface="Wingdings" panose="05000000000000000000" pitchFamily="2" charset="2"/>
              </a:rPr>
              <a:t>Parame</a:t>
            </a:r>
            <a:r>
              <a:rPr lang="en-US" sz="1000" dirty="0">
                <a:sym typeface="Wingdings" panose="05000000000000000000" pitchFamily="2" charset="2"/>
              </a:rPr>
              <a:t> value)</a:t>
            </a:r>
          </a:p>
        </p:txBody>
      </p:sp>
    </p:spTree>
    <p:extLst>
      <p:ext uri="{BB962C8B-B14F-4D97-AF65-F5344CB8AC3E}">
        <p14:creationId xmlns:p14="http://schemas.microsoft.com/office/powerpoint/2010/main" val="1743870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152</a:t>
            </a:fld>
            <a:endParaRPr lang="de-DE" dirty="0"/>
          </a:p>
        </p:txBody>
      </p:sp>
      <p:sp>
        <p:nvSpPr>
          <p:cNvPr id="5" name="Titel 4"/>
          <p:cNvSpPr>
            <a:spLocks noGrp="1"/>
          </p:cNvSpPr>
          <p:nvPr>
            <p:ph type="title"/>
          </p:nvPr>
        </p:nvSpPr>
        <p:spPr/>
        <p:txBody>
          <a:bodyPr>
            <a:normAutofit/>
          </a:bodyPr>
          <a:lstStyle/>
          <a:p>
            <a:r>
              <a:rPr lang="de-DE" dirty="0"/>
              <a:t>IC-KP2-2HB21 + IUH-F19x-V1 MF </a:t>
            </a:r>
            <a:r>
              <a:rPr lang="de-DE" dirty="0" err="1"/>
              <a:t>TwinCAT</a:t>
            </a:r>
            <a:r>
              <a:rPr lang="de-DE" dirty="0"/>
              <a:t> 3</a:t>
            </a:r>
          </a:p>
        </p:txBody>
      </p:sp>
      <p:sp>
        <p:nvSpPr>
          <p:cNvPr id="6" name="Inhaltsplatzhalter 5"/>
          <p:cNvSpPr>
            <a:spLocks noGrp="1"/>
          </p:cNvSpPr>
          <p:nvPr>
            <p:ph sz="quarter" idx="14"/>
          </p:nvPr>
        </p:nvSpPr>
        <p:spPr/>
        <p:txBody>
          <a:bodyPr/>
          <a:lstStyle/>
          <a:p>
            <a:pPr marL="0" indent="0">
              <a:buNone/>
            </a:pPr>
            <a:r>
              <a:rPr lang="en-US" dirty="0"/>
              <a:t>Parameter TA – tries allowed</a:t>
            </a:r>
          </a:p>
          <a:p>
            <a:pPr marL="285750" indent="-285750">
              <a:buFont typeface="Arial" panose="020B0604020202020204" pitchFamily="34" charset="0"/>
              <a:buChar char="•"/>
            </a:pPr>
            <a:r>
              <a:rPr lang="en-US" sz="1000" b="0" dirty="0"/>
              <a:t>Defines the number of the allowed read and write attempts for the access of a data carrier</a:t>
            </a:r>
          </a:p>
          <a:p>
            <a:pPr marL="285750" indent="-285750">
              <a:buFont typeface="Arial" panose="020B0604020202020204" pitchFamily="34" charset="0"/>
              <a:buChar char="•"/>
            </a:pPr>
            <a:r>
              <a:rPr lang="en-US" sz="1000" b="0" dirty="0"/>
              <a:t>By increasing the parameter value you achieve a more reliable reading and writing process but the </a:t>
            </a:r>
          </a:p>
          <a:p>
            <a:pPr marL="0" indent="0">
              <a:buNone/>
            </a:pPr>
            <a:r>
              <a:rPr lang="en-US" sz="1000" b="0" dirty="0"/>
              <a:t>	response time of the system increase</a:t>
            </a:r>
          </a:p>
          <a:p>
            <a:pPr marL="285750" indent="-285750">
              <a:buFont typeface="Arial" panose="020B0604020202020204" pitchFamily="34" charset="0"/>
              <a:buChar char="•"/>
            </a:pPr>
            <a:r>
              <a:rPr lang="en-US" sz="1000" b="0" dirty="0"/>
              <a:t>When executing Enhanced commands an increasing value of TA reduce the number of pause times</a:t>
            </a:r>
          </a:p>
          <a:p>
            <a:pPr marL="285750" indent="-285750">
              <a:buFont typeface="Arial" panose="020B0604020202020204" pitchFamily="34" charset="0"/>
              <a:buChar char="•"/>
            </a:pPr>
            <a:r>
              <a:rPr lang="en-US" sz="1000" b="0" dirty="0"/>
              <a:t>Default setting: 16#02</a:t>
            </a:r>
          </a:p>
          <a:p>
            <a:pPr marL="285750" indent="-285750">
              <a:buFont typeface="Arial" panose="020B0604020202020204" pitchFamily="34" charset="0"/>
              <a:buChar char="•"/>
            </a:pPr>
            <a:r>
              <a:rPr lang="en-US" sz="1000" b="0" dirty="0"/>
              <a:t>Value range: 16#01…16#FF</a:t>
            </a:r>
          </a:p>
        </p:txBody>
      </p:sp>
      <p:sp>
        <p:nvSpPr>
          <p:cNvPr id="11" name="Interaktive Schaltfläche: Zur Startseite wechseln 10">
            <a:hlinkClick r:id="rId2" action="ppaction://hlinksldjump" highlightClick="1"/>
            <a:extLst>
              <a:ext uri="{FF2B5EF4-FFF2-40B4-BE49-F238E27FC236}">
                <a16:creationId xmlns:a16="http://schemas.microsoft.com/office/drawing/2014/main" id="{A9631D64-BC51-4F98-B9A2-FA930908FB2E}"/>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feld 11">
            <a:extLst>
              <a:ext uri="{FF2B5EF4-FFF2-40B4-BE49-F238E27FC236}">
                <a16:creationId xmlns:a16="http://schemas.microsoft.com/office/drawing/2014/main" id="{3CC426DA-2851-4BB2-9C33-316AC0507CA8}"/>
              </a:ext>
            </a:extLst>
          </p:cNvPr>
          <p:cNvSpPr txBox="1"/>
          <p:nvPr/>
        </p:nvSpPr>
        <p:spPr>
          <a:xfrm>
            <a:off x="6481322" y="1512000"/>
            <a:ext cx="2555174" cy="1785104"/>
          </a:xfrm>
          <a:prstGeom prst="rect">
            <a:avLst/>
          </a:prstGeom>
          <a:noFill/>
          <a:ln>
            <a:solidFill>
              <a:schemeClr val="tx2"/>
            </a:solidFill>
          </a:ln>
        </p:spPr>
        <p:txBody>
          <a:bodyPr wrap="square" rtlCol="0">
            <a:spAutoFit/>
          </a:bodyPr>
          <a:lstStyle/>
          <a:p>
            <a:r>
              <a:rPr lang="en-US" sz="1000" dirty="0"/>
              <a:t>Switch parameter TA to 16#02 (Default setting)</a:t>
            </a:r>
          </a:p>
          <a:p>
            <a:r>
              <a:rPr lang="en-US" sz="1000" dirty="0"/>
              <a:t>Byte[0] </a:t>
            </a:r>
            <a:r>
              <a:rPr lang="en-US" sz="1000" dirty="0">
                <a:sym typeface="Wingdings" panose="05000000000000000000" pitchFamily="2" charset="2"/>
              </a:rPr>
              <a:t> 16#BF (command)</a:t>
            </a:r>
          </a:p>
          <a:p>
            <a:r>
              <a:rPr lang="en-US" sz="1000" dirty="0"/>
              <a:t>Byte[1] </a:t>
            </a:r>
            <a:r>
              <a:rPr lang="en-US" sz="1000" dirty="0">
                <a:sym typeface="Wingdings" panose="05000000000000000000" pitchFamily="2" charset="2"/>
              </a:rPr>
              <a:t> 16#00 (not used)</a:t>
            </a:r>
          </a:p>
          <a:p>
            <a:r>
              <a:rPr lang="en-US" sz="1000" dirty="0"/>
              <a:t>Byte[2] </a:t>
            </a:r>
            <a:r>
              <a:rPr lang="en-US" sz="1000" dirty="0">
                <a:sym typeface="Wingdings" panose="05000000000000000000" pitchFamily="2" charset="2"/>
              </a:rPr>
              <a:t> 16#00 (not used)</a:t>
            </a:r>
          </a:p>
          <a:p>
            <a:r>
              <a:rPr lang="en-US" sz="1000" dirty="0"/>
              <a:t>Byte[3] </a:t>
            </a:r>
            <a:r>
              <a:rPr lang="en-US" sz="1000" dirty="0">
                <a:sym typeface="Wingdings" panose="05000000000000000000" pitchFamily="2" charset="2"/>
              </a:rPr>
              <a:t> 16#55 ‘U’ (System Code)</a:t>
            </a:r>
          </a:p>
          <a:p>
            <a:r>
              <a:rPr lang="en-US" sz="1000" dirty="0"/>
              <a:t>Byte[4] </a:t>
            </a:r>
            <a:r>
              <a:rPr lang="en-US" sz="1000" dirty="0">
                <a:sym typeface="Wingdings" panose="05000000000000000000" pitchFamily="2" charset="2"/>
              </a:rPr>
              <a:t> 16#54 ‘T’ (Parameter Code)</a:t>
            </a:r>
          </a:p>
          <a:p>
            <a:r>
              <a:rPr lang="en-US" sz="1000" dirty="0"/>
              <a:t>Byte[5] </a:t>
            </a:r>
            <a:r>
              <a:rPr lang="en-US" sz="1000" dirty="0">
                <a:sym typeface="Wingdings" panose="05000000000000000000" pitchFamily="2" charset="2"/>
              </a:rPr>
              <a:t> 16#41 ‘A’ (Parameter Code)</a:t>
            </a:r>
          </a:p>
          <a:p>
            <a:r>
              <a:rPr lang="en-US" sz="1000" dirty="0">
                <a:sym typeface="Wingdings" panose="05000000000000000000" pitchFamily="2" charset="2"/>
              </a:rPr>
              <a:t>Byte[6]  16#00 (Param. Length)</a:t>
            </a:r>
          </a:p>
          <a:p>
            <a:r>
              <a:rPr lang="en-US" sz="1000" dirty="0">
                <a:sym typeface="Wingdings" panose="05000000000000000000" pitchFamily="2" charset="2"/>
              </a:rPr>
              <a:t>Byte[7]  16#01 (Param. Length)</a:t>
            </a:r>
          </a:p>
          <a:p>
            <a:r>
              <a:rPr lang="en-US" sz="1000" dirty="0">
                <a:sym typeface="Wingdings" panose="05000000000000000000" pitchFamily="2" charset="2"/>
              </a:rPr>
              <a:t>Byte[8]  16#02 (</a:t>
            </a:r>
            <a:r>
              <a:rPr lang="en-US" sz="1000" dirty="0" err="1">
                <a:sym typeface="Wingdings" panose="05000000000000000000" pitchFamily="2" charset="2"/>
              </a:rPr>
              <a:t>Parame</a:t>
            </a:r>
            <a:r>
              <a:rPr lang="en-US" sz="1000" dirty="0">
                <a:sym typeface="Wingdings" panose="05000000000000000000" pitchFamily="2" charset="2"/>
              </a:rPr>
              <a:t> value)</a:t>
            </a:r>
          </a:p>
        </p:txBody>
      </p:sp>
      <p:pic>
        <p:nvPicPr>
          <p:cNvPr id="8" name="Grafik 7">
            <a:extLst>
              <a:ext uri="{FF2B5EF4-FFF2-40B4-BE49-F238E27FC236}">
                <a16:creationId xmlns:a16="http://schemas.microsoft.com/office/drawing/2014/main" id="{73F99622-2DA7-4E51-9982-3521ABFC93E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9999" y="3603058"/>
            <a:ext cx="6327161" cy="2949443"/>
          </a:xfrm>
          <a:prstGeom prst="rect">
            <a:avLst/>
          </a:prstGeom>
        </p:spPr>
      </p:pic>
      <p:sp>
        <p:nvSpPr>
          <p:cNvPr id="13" name="Textfeld 12">
            <a:extLst>
              <a:ext uri="{FF2B5EF4-FFF2-40B4-BE49-F238E27FC236}">
                <a16:creationId xmlns:a16="http://schemas.microsoft.com/office/drawing/2014/main" id="{46C0121A-059C-4622-A4B5-42BAF01F638F}"/>
              </a:ext>
            </a:extLst>
          </p:cNvPr>
          <p:cNvSpPr txBox="1"/>
          <p:nvPr/>
        </p:nvSpPr>
        <p:spPr>
          <a:xfrm>
            <a:off x="6481322" y="3357576"/>
            <a:ext cx="2555174" cy="1631216"/>
          </a:xfrm>
          <a:prstGeom prst="rect">
            <a:avLst/>
          </a:prstGeom>
          <a:noFill/>
          <a:ln>
            <a:solidFill>
              <a:schemeClr val="tx2"/>
            </a:solidFill>
          </a:ln>
        </p:spPr>
        <p:txBody>
          <a:bodyPr wrap="square" rtlCol="0">
            <a:spAutoFit/>
          </a:bodyPr>
          <a:lstStyle/>
          <a:p>
            <a:r>
              <a:rPr lang="en-US" sz="1000" dirty="0"/>
              <a:t>Read out parameter TA</a:t>
            </a:r>
          </a:p>
          <a:p>
            <a:r>
              <a:rPr lang="en-US" sz="1000" dirty="0"/>
              <a:t>Byte[0] </a:t>
            </a:r>
            <a:r>
              <a:rPr lang="en-US" sz="1000" dirty="0">
                <a:sym typeface="Wingdings" panose="05000000000000000000" pitchFamily="2" charset="2"/>
              </a:rPr>
              <a:t> 16#BE (command)</a:t>
            </a:r>
          </a:p>
          <a:p>
            <a:r>
              <a:rPr lang="en-US" sz="1000" dirty="0"/>
              <a:t>Byte[1] </a:t>
            </a:r>
            <a:r>
              <a:rPr lang="en-US" sz="1000" dirty="0">
                <a:sym typeface="Wingdings" panose="05000000000000000000" pitchFamily="2" charset="2"/>
              </a:rPr>
              <a:t> 16#00 (not used)</a:t>
            </a:r>
          </a:p>
          <a:p>
            <a:r>
              <a:rPr lang="en-US" sz="1000" dirty="0"/>
              <a:t>Byte[2] </a:t>
            </a:r>
            <a:r>
              <a:rPr lang="en-US" sz="1000" dirty="0">
                <a:sym typeface="Wingdings" panose="05000000000000000000" pitchFamily="2" charset="2"/>
              </a:rPr>
              <a:t> 16#00 (not used)</a:t>
            </a:r>
          </a:p>
          <a:p>
            <a:r>
              <a:rPr lang="en-US" sz="1000" dirty="0"/>
              <a:t>Byte[3] </a:t>
            </a:r>
            <a:r>
              <a:rPr lang="en-US" sz="1000" dirty="0">
                <a:sym typeface="Wingdings" panose="05000000000000000000" pitchFamily="2" charset="2"/>
              </a:rPr>
              <a:t> 16#55 ‘U’ (System Code)</a:t>
            </a:r>
          </a:p>
          <a:p>
            <a:r>
              <a:rPr lang="en-US" sz="1000" dirty="0"/>
              <a:t>Byte[4] </a:t>
            </a:r>
            <a:r>
              <a:rPr lang="en-US" sz="1000" dirty="0">
                <a:sym typeface="Wingdings" panose="05000000000000000000" pitchFamily="2" charset="2"/>
              </a:rPr>
              <a:t> 16#54 ‘T’ (Parameter Code)</a:t>
            </a:r>
          </a:p>
          <a:p>
            <a:r>
              <a:rPr lang="en-US" sz="1000" dirty="0"/>
              <a:t>Byte[5] </a:t>
            </a:r>
            <a:r>
              <a:rPr lang="en-US" sz="1000" dirty="0">
                <a:sym typeface="Wingdings" panose="05000000000000000000" pitchFamily="2" charset="2"/>
              </a:rPr>
              <a:t> 16#41 ‘A’ (Parameter Code)</a:t>
            </a:r>
          </a:p>
          <a:p>
            <a:r>
              <a:rPr lang="en-US" sz="1000" dirty="0">
                <a:sym typeface="Wingdings" panose="05000000000000000000" pitchFamily="2" charset="2"/>
              </a:rPr>
              <a:t>Byte[6]  16#00 (Param. Length)</a:t>
            </a:r>
          </a:p>
          <a:p>
            <a:r>
              <a:rPr lang="en-US" sz="1000" dirty="0">
                <a:sym typeface="Wingdings" panose="05000000000000000000" pitchFamily="2" charset="2"/>
              </a:rPr>
              <a:t>Byte[7]  16#00 (</a:t>
            </a:r>
            <a:r>
              <a:rPr lang="en-US" sz="1000" dirty="0" err="1">
                <a:sym typeface="Wingdings" panose="05000000000000000000" pitchFamily="2" charset="2"/>
              </a:rPr>
              <a:t>Param</a:t>
            </a:r>
            <a:r>
              <a:rPr lang="en-US" sz="1000" dirty="0">
                <a:sym typeface="Wingdings" panose="05000000000000000000" pitchFamily="2" charset="2"/>
              </a:rPr>
              <a:t>. Length)</a:t>
            </a:r>
          </a:p>
          <a:p>
            <a:r>
              <a:rPr lang="en-US" sz="1000" dirty="0">
                <a:sym typeface="Wingdings" panose="05000000000000000000" pitchFamily="2" charset="2"/>
              </a:rPr>
              <a:t>Byte[8]  16#00 (</a:t>
            </a:r>
            <a:r>
              <a:rPr lang="en-US" sz="1000" dirty="0" err="1">
                <a:sym typeface="Wingdings" panose="05000000000000000000" pitchFamily="2" charset="2"/>
              </a:rPr>
              <a:t>Parame</a:t>
            </a:r>
            <a:r>
              <a:rPr lang="en-US" sz="1000" dirty="0">
                <a:sym typeface="Wingdings" panose="05000000000000000000" pitchFamily="2" charset="2"/>
              </a:rPr>
              <a:t> value)</a:t>
            </a:r>
          </a:p>
        </p:txBody>
      </p:sp>
    </p:spTree>
    <p:extLst>
      <p:ext uri="{BB962C8B-B14F-4D97-AF65-F5344CB8AC3E}">
        <p14:creationId xmlns:p14="http://schemas.microsoft.com/office/powerpoint/2010/main" val="1613169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153</a:t>
            </a:fld>
            <a:endParaRPr lang="de-DE" dirty="0"/>
          </a:p>
        </p:txBody>
      </p:sp>
      <p:sp>
        <p:nvSpPr>
          <p:cNvPr id="5" name="Titel 4"/>
          <p:cNvSpPr>
            <a:spLocks noGrp="1"/>
          </p:cNvSpPr>
          <p:nvPr>
            <p:ph type="title"/>
          </p:nvPr>
        </p:nvSpPr>
        <p:spPr/>
        <p:txBody>
          <a:bodyPr>
            <a:normAutofit/>
          </a:bodyPr>
          <a:lstStyle/>
          <a:p>
            <a:r>
              <a:rPr lang="de-DE" dirty="0"/>
              <a:t>IC-KP2-2HB21 + IUH-F19x-V1 MF </a:t>
            </a:r>
            <a:r>
              <a:rPr lang="de-DE" dirty="0" err="1"/>
              <a:t>TwinCAT</a:t>
            </a:r>
            <a:r>
              <a:rPr lang="de-DE" dirty="0"/>
              <a:t> 3</a:t>
            </a:r>
          </a:p>
        </p:txBody>
      </p:sp>
      <p:sp>
        <p:nvSpPr>
          <p:cNvPr id="6" name="Inhaltsplatzhalter 5"/>
          <p:cNvSpPr>
            <a:spLocks noGrp="1"/>
          </p:cNvSpPr>
          <p:nvPr>
            <p:ph sz="quarter" idx="14"/>
          </p:nvPr>
        </p:nvSpPr>
        <p:spPr/>
        <p:txBody>
          <a:bodyPr/>
          <a:lstStyle/>
          <a:p>
            <a:pPr marL="0" indent="0">
              <a:buNone/>
            </a:pPr>
            <a:r>
              <a:rPr lang="en-US" dirty="0"/>
              <a:t>Parameter PT – power transmit (output power)</a:t>
            </a:r>
          </a:p>
          <a:p>
            <a:pPr marL="285750" indent="-285750">
              <a:buFont typeface="Arial" panose="020B0604020202020204" pitchFamily="34" charset="0"/>
              <a:buChar char="•"/>
            </a:pPr>
            <a:r>
              <a:rPr lang="en-US" sz="1000" b="0" dirty="0"/>
              <a:t>Set the output power in </a:t>
            </a:r>
            <a:r>
              <a:rPr lang="en-US" sz="1000" b="0" dirty="0" err="1"/>
              <a:t>mW</a:t>
            </a:r>
            <a:r>
              <a:rPr lang="en-US" sz="1000" b="0" dirty="0"/>
              <a:t> of the system</a:t>
            </a:r>
          </a:p>
          <a:p>
            <a:pPr marL="285750" indent="-285750">
              <a:buFont typeface="Arial" panose="020B0604020202020204" pitchFamily="34" charset="0"/>
              <a:buChar char="•"/>
            </a:pPr>
            <a:r>
              <a:rPr lang="en-US" sz="1000" b="0" dirty="0"/>
              <a:t>The range of the output power and the default setting depends on the country specific regulations</a:t>
            </a:r>
          </a:p>
          <a:p>
            <a:pPr marL="285750" indent="-285750">
              <a:buFont typeface="Arial" panose="020B0604020202020204" pitchFamily="34" charset="0"/>
              <a:buChar char="•"/>
            </a:pPr>
            <a:r>
              <a:rPr lang="en-US" sz="1000" b="0" dirty="0"/>
              <a:t>The configuration of several levels (PT1, PT2 …PT10) for an output power ramp is possible</a:t>
            </a:r>
          </a:p>
          <a:p>
            <a:pPr marL="285750" indent="-285750">
              <a:buFont typeface="Arial" panose="020B0604020202020204" pitchFamily="34" charset="0"/>
              <a:buChar char="•"/>
            </a:pPr>
            <a:r>
              <a:rPr lang="en-US" sz="1000" b="0" dirty="0"/>
              <a:t>With the configuration of several power levels the execution time of a command increase</a:t>
            </a:r>
          </a:p>
          <a:p>
            <a:pPr marL="285750" indent="-285750">
              <a:buFont typeface="Arial" panose="020B0604020202020204" pitchFamily="34" charset="0"/>
              <a:buChar char="•"/>
            </a:pPr>
            <a:r>
              <a:rPr lang="en-US" sz="1000" b="0" dirty="0"/>
              <a:t>Default setting: PT1 = 16#0032 (50mW; FR1-01); 16#007D (125mW; FR2-02); 16#0050 (80mW; FR2-03)</a:t>
            </a:r>
          </a:p>
          <a:p>
            <a:pPr marL="285750" indent="-285750">
              <a:buFont typeface="Arial" panose="020B0604020202020204" pitchFamily="34" charset="0"/>
              <a:buChar char="•"/>
            </a:pPr>
            <a:r>
              <a:rPr lang="en-US" sz="1000" b="0" dirty="0"/>
              <a:t>Value range: 3, 4, 5, 6, 8, 10, 13, 15, 20, 25, 30, 40, 50, 60, 80, 100, 125, 150, 200, 250, 300, 400, 500, </a:t>
            </a:r>
          </a:p>
          <a:p>
            <a:pPr marL="0" indent="0">
              <a:buNone/>
            </a:pPr>
            <a:r>
              <a:rPr lang="en-US" sz="1000" b="0" dirty="0"/>
              <a:t>	600, 800, 1000, 1250, 1500, 2000, 2500, 3000, 4000 (</a:t>
            </a:r>
            <a:r>
              <a:rPr lang="en-US" sz="1000" b="0" dirty="0" err="1"/>
              <a:t>mW</a:t>
            </a:r>
            <a:r>
              <a:rPr lang="en-US" sz="1000" b="0" dirty="0"/>
              <a:t>)</a:t>
            </a:r>
          </a:p>
          <a:p>
            <a:pPr marL="285750" indent="-285750">
              <a:buFont typeface="Arial" panose="020B0604020202020204" pitchFamily="34" charset="0"/>
              <a:buChar char="•"/>
            </a:pPr>
            <a:endParaRPr lang="en-US" sz="1000" b="0" dirty="0"/>
          </a:p>
        </p:txBody>
      </p:sp>
      <p:sp>
        <p:nvSpPr>
          <p:cNvPr id="11" name="Interaktive Schaltfläche: Zur Startseite wechseln 10">
            <a:hlinkClick r:id="rId2" action="ppaction://hlinksldjump" highlightClick="1"/>
            <a:extLst>
              <a:ext uri="{FF2B5EF4-FFF2-40B4-BE49-F238E27FC236}">
                <a16:creationId xmlns:a16="http://schemas.microsoft.com/office/drawing/2014/main" id="{A9631D64-BC51-4F98-B9A2-FA930908FB2E}"/>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feld 11">
            <a:extLst>
              <a:ext uri="{FF2B5EF4-FFF2-40B4-BE49-F238E27FC236}">
                <a16:creationId xmlns:a16="http://schemas.microsoft.com/office/drawing/2014/main" id="{3CC426DA-2851-4BB2-9C33-316AC0507CA8}"/>
              </a:ext>
            </a:extLst>
          </p:cNvPr>
          <p:cNvSpPr txBox="1"/>
          <p:nvPr/>
        </p:nvSpPr>
        <p:spPr>
          <a:xfrm>
            <a:off x="6481322" y="1512000"/>
            <a:ext cx="2555174" cy="1938992"/>
          </a:xfrm>
          <a:prstGeom prst="rect">
            <a:avLst/>
          </a:prstGeom>
          <a:noFill/>
          <a:ln>
            <a:solidFill>
              <a:schemeClr val="tx2"/>
            </a:solidFill>
          </a:ln>
        </p:spPr>
        <p:txBody>
          <a:bodyPr wrap="square" rtlCol="0">
            <a:spAutoFit/>
          </a:bodyPr>
          <a:lstStyle/>
          <a:p>
            <a:r>
              <a:rPr lang="en-US" sz="1000" dirty="0"/>
              <a:t>Switch parameter PT to 16#0032 (Default setting; FR1-01)</a:t>
            </a:r>
          </a:p>
          <a:p>
            <a:r>
              <a:rPr lang="en-US" sz="1000" dirty="0"/>
              <a:t>Byte[0] </a:t>
            </a:r>
            <a:r>
              <a:rPr lang="en-US" sz="1000" dirty="0">
                <a:sym typeface="Wingdings" panose="05000000000000000000" pitchFamily="2" charset="2"/>
              </a:rPr>
              <a:t> 16#BF (command)</a:t>
            </a:r>
          </a:p>
          <a:p>
            <a:r>
              <a:rPr lang="en-US" sz="1000" dirty="0"/>
              <a:t>Byte[1] </a:t>
            </a:r>
            <a:r>
              <a:rPr lang="en-US" sz="1000" dirty="0">
                <a:sym typeface="Wingdings" panose="05000000000000000000" pitchFamily="2" charset="2"/>
              </a:rPr>
              <a:t> 16#00 (not used)</a:t>
            </a:r>
          </a:p>
          <a:p>
            <a:r>
              <a:rPr lang="en-US" sz="1000" dirty="0"/>
              <a:t>Byte[2] </a:t>
            </a:r>
            <a:r>
              <a:rPr lang="en-US" sz="1000" dirty="0">
                <a:sym typeface="Wingdings" panose="05000000000000000000" pitchFamily="2" charset="2"/>
              </a:rPr>
              <a:t> 16#00 (not used)</a:t>
            </a:r>
          </a:p>
          <a:p>
            <a:r>
              <a:rPr lang="en-US" sz="1000" dirty="0"/>
              <a:t>Byte[3] </a:t>
            </a:r>
            <a:r>
              <a:rPr lang="en-US" sz="1000" dirty="0">
                <a:sym typeface="Wingdings" panose="05000000000000000000" pitchFamily="2" charset="2"/>
              </a:rPr>
              <a:t> 16#55 ‘U’ (System Code)</a:t>
            </a:r>
          </a:p>
          <a:p>
            <a:r>
              <a:rPr lang="en-US" sz="1000" dirty="0"/>
              <a:t>Byte[4] </a:t>
            </a:r>
            <a:r>
              <a:rPr lang="en-US" sz="1000" dirty="0">
                <a:sym typeface="Wingdings" panose="05000000000000000000" pitchFamily="2" charset="2"/>
              </a:rPr>
              <a:t> 16#50 ‘P’ (Parameter Code)</a:t>
            </a:r>
          </a:p>
          <a:p>
            <a:r>
              <a:rPr lang="en-US" sz="1000" dirty="0"/>
              <a:t>Byte[5] </a:t>
            </a:r>
            <a:r>
              <a:rPr lang="en-US" sz="1000" dirty="0">
                <a:sym typeface="Wingdings" panose="05000000000000000000" pitchFamily="2" charset="2"/>
              </a:rPr>
              <a:t> 16#54 ‘T’ (Parameter Code)</a:t>
            </a:r>
          </a:p>
          <a:p>
            <a:r>
              <a:rPr lang="en-US" sz="1000" dirty="0">
                <a:sym typeface="Wingdings" panose="05000000000000000000" pitchFamily="2" charset="2"/>
              </a:rPr>
              <a:t>Byte[6]  16#00 (Param. Length)</a:t>
            </a:r>
          </a:p>
          <a:p>
            <a:r>
              <a:rPr lang="en-US" sz="1000" dirty="0">
                <a:sym typeface="Wingdings" panose="05000000000000000000" pitchFamily="2" charset="2"/>
              </a:rPr>
              <a:t>Byte[7]  16#02 (Param. Length)</a:t>
            </a:r>
          </a:p>
          <a:p>
            <a:r>
              <a:rPr lang="en-US" sz="1000" dirty="0">
                <a:sym typeface="Wingdings" panose="05000000000000000000" pitchFamily="2" charset="2"/>
              </a:rPr>
              <a:t>Byte[8]  16#00 (</a:t>
            </a:r>
            <a:r>
              <a:rPr lang="en-US" sz="1000" dirty="0" err="1">
                <a:sym typeface="Wingdings" panose="05000000000000000000" pitchFamily="2" charset="2"/>
              </a:rPr>
              <a:t>Parame</a:t>
            </a:r>
            <a:r>
              <a:rPr lang="en-US" sz="1000" dirty="0">
                <a:sym typeface="Wingdings" panose="05000000000000000000" pitchFamily="2" charset="2"/>
              </a:rPr>
              <a:t> value)</a:t>
            </a:r>
          </a:p>
          <a:p>
            <a:r>
              <a:rPr lang="en-US" sz="1000" dirty="0">
                <a:sym typeface="Wingdings" panose="05000000000000000000" pitchFamily="2" charset="2"/>
              </a:rPr>
              <a:t>Byte[9]  16#32 (</a:t>
            </a:r>
            <a:r>
              <a:rPr lang="en-US" sz="1000" dirty="0" err="1">
                <a:sym typeface="Wingdings" panose="05000000000000000000" pitchFamily="2" charset="2"/>
              </a:rPr>
              <a:t>Parame</a:t>
            </a:r>
            <a:r>
              <a:rPr lang="en-US" sz="1000" dirty="0">
                <a:sym typeface="Wingdings" panose="05000000000000000000" pitchFamily="2" charset="2"/>
              </a:rPr>
              <a:t> value)</a:t>
            </a:r>
          </a:p>
        </p:txBody>
      </p:sp>
      <p:sp>
        <p:nvSpPr>
          <p:cNvPr id="13" name="Textfeld 12">
            <a:extLst>
              <a:ext uri="{FF2B5EF4-FFF2-40B4-BE49-F238E27FC236}">
                <a16:creationId xmlns:a16="http://schemas.microsoft.com/office/drawing/2014/main" id="{46C0121A-059C-4622-A4B5-42BAF01F638F}"/>
              </a:ext>
            </a:extLst>
          </p:cNvPr>
          <p:cNvSpPr txBox="1"/>
          <p:nvPr/>
        </p:nvSpPr>
        <p:spPr>
          <a:xfrm>
            <a:off x="6481322" y="3515798"/>
            <a:ext cx="2555174" cy="1631216"/>
          </a:xfrm>
          <a:prstGeom prst="rect">
            <a:avLst/>
          </a:prstGeom>
          <a:noFill/>
          <a:ln>
            <a:solidFill>
              <a:schemeClr val="tx2"/>
            </a:solidFill>
          </a:ln>
        </p:spPr>
        <p:txBody>
          <a:bodyPr wrap="square" rtlCol="0">
            <a:spAutoFit/>
          </a:bodyPr>
          <a:lstStyle/>
          <a:p>
            <a:r>
              <a:rPr lang="en-US" sz="1000" dirty="0"/>
              <a:t>Read out parameter PT</a:t>
            </a:r>
          </a:p>
          <a:p>
            <a:r>
              <a:rPr lang="en-US" sz="1000" dirty="0"/>
              <a:t>Byte[0] </a:t>
            </a:r>
            <a:r>
              <a:rPr lang="en-US" sz="1000" dirty="0">
                <a:sym typeface="Wingdings" panose="05000000000000000000" pitchFamily="2" charset="2"/>
              </a:rPr>
              <a:t> 16#BE (command)</a:t>
            </a:r>
          </a:p>
          <a:p>
            <a:r>
              <a:rPr lang="en-US" sz="1000" dirty="0"/>
              <a:t>Byte[1] </a:t>
            </a:r>
            <a:r>
              <a:rPr lang="en-US" sz="1000" dirty="0">
                <a:sym typeface="Wingdings" panose="05000000000000000000" pitchFamily="2" charset="2"/>
              </a:rPr>
              <a:t> 16#00 (not used)</a:t>
            </a:r>
          </a:p>
          <a:p>
            <a:r>
              <a:rPr lang="en-US" sz="1000" dirty="0"/>
              <a:t>Byte[2] </a:t>
            </a:r>
            <a:r>
              <a:rPr lang="en-US" sz="1000" dirty="0">
                <a:sym typeface="Wingdings" panose="05000000000000000000" pitchFamily="2" charset="2"/>
              </a:rPr>
              <a:t> 16#00 (not used)</a:t>
            </a:r>
          </a:p>
          <a:p>
            <a:r>
              <a:rPr lang="en-US" sz="1000" dirty="0"/>
              <a:t>Byte[3] </a:t>
            </a:r>
            <a:r>
              <a:rPr lang="en-US" sz="1000" dirty="0">
                <a:sym typeface="Wingdings" panose="05000000000000000000" pitchFamily="2" charset="2"/>
              </a:rPr>
              <a:t> 16#55 ‘U’ (System Code)</a:t>
            </a:r>
          </a:p>
          <a:p>
            <a:r>
              <a:rPr lang="en-US" sz="1000" dirty="0"/>
              <a:t>Byte[4] </a:t>
            </a:r>
            <a:r>
              <a:rPr lang="en-US" sz="1000" dirty="0">
                <a:sym typeface="Wingdings" panose="05000000000000000000" pitchFamily="2" charset="2"/>
              </a:rPr>
              <a:t> 16#50 ‘P’ (Parameter Code)</a:t>
            </a:r>
          </a:p>
          <a:p>
            <a:r>
              <a:rPr lang="en-US" sz="1000" dirty="0"/>
              <a:t>Byte[5] </a:t>
            </a:r>
            <a:r>
              <a:rPr lang="en-US" sz="1000" dirty="0">
                <a:sym typeface="Wingdings" panose="05000000000000000000" pitchFamily="2" charset="2"/>
              </a:rPr>
              <a:t> 16#54 ‘T’ (Parameter Code)</a:t>
            </a:r>
          </a:p>
          <a:p>
            <a:r>
              <a:rPr lang="en-US" sz="1000" dirty="0">
                <a:sym typeface="Wingdings" panose="05000000000000000000" pitchFamily="2" charset="2"/>
              </a:rPr>
              <a:t>Byte[6]  16#00 (Param. Length)</a:t>
            </a:r>
          </a:p>
          <a:p>
            <a:r>
              <a:rPr lang="en-US" sz="1000" dirty="0">
                <a:sym typeface="Wingdings" panose="05000000000000000000" pitchFamily="2" charset="2"/>
              </a:rPr>
              <a:t>Byte[7]  16#00 (</a:t>
            </a:r>
            <a:r>
              <a:rPr lang="en-US" sz="1000" dirty="0" err="1">
                <a:sym typeface="Wingdings" panose="05000000000000000000" pitchFamily="2" charset="2"/>
              </a:rPr>
              <a:t>Param</a:t>
            </a:r>
            <a:r>
              <a:rPr lang="en-US" sz="1000" dirty="0">
                <a:sym typeface="Wingdings" panose="05000000000000000000" pitchFamily="2" charset="2"/>
              </a:rPr>
              <a:t>. Length)</a:t>
            </a:r>
          </a:p>
          <a:p>
            <a:r>
              <a:rPr lang="en-US" sz="1000" dirty="0">
                <a:sym typeface="Wingdings" panose="05000000000000000000" pitchFamily="2" charset="2"/>
              </a:rPr>
              <a:t>Byte[8]  16#00 (</a:t>
            </a:r>
            <a:r>
              <a:rPr lang="en-US" sz="1000" dirty="0" err="1">
                <a:sym typeface="Wingdings" panose="05000000000000000000" pitchFamily="2" charset="2"/>
              </a:rPr>
              <a:t>Parame</a:t>
            </a:r>
            <a:r>
              <a:rPr lang="en-US" sz="1000" dirty="0">
                <a:sym typeface="Wingdings" panose="05000000000000000000" pitchFamily="2" charset="2"/>
              </a:rPr>
              <a:t> value)</a:t>
            </a:r>
          </a:p>
        </p:txBody>
      </p:sp>
      <p:pic>
        <p:nvPicPr>
          <p:cNvPr id="9" name="Grafik 8">
            <a:extLst>
              <a:ext uri="{FF2B5EF4-FFF2-40B4-BE49-F238E27FC236}">
                <a16:creationId xmlns:a16="http://schemas.microsoft.com/office/drawing/2014/main" id="{E4DEB18B-00E6-456A-B34E-5C4272F4909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0000" y="3284984"/>
            <a:ext cx="4414122" cy="3258716"/>
          </a:xfrm>
          <a:prstGeom prst="rect">
            <a:avLst/>
          </a:prstGeom>
        </p:spPr>
      </p:pic>
    </p:spTree>
    <p:extLst>
      <p:ext uri="{BB962C8B-B14F-4D97-AF65-F5344CB8AC3E}">
        <p14:creationId xmlns:p14="http://schemas.microsoft.com/office/powerpoint/2010/main" val="7859780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154</a:t>
            </a:fld>
            <a:endParaRPr lang="de-DE" dirty="0"/>
          </a:p>
        </p:txBody>
      </p:sp>
      <p:sp>
        <p:nvSpPr>
          <p:cNvPr id="5" name="Titel 4"/>
          <p:cNvSpPr>
            <a:spLocks noGrp="1"/>
          </p:cNvSpPr>
          <p:nvPr>
            <p:ph type="title"/>
          </p:nvPr>
        </p:nvSpPr>
        <p:spPr/>
        <p:txBody>
          <a:bodyPr>
            <a:normAutofit/>
          </a:bodyPr>
          <a:lstStyle/>
          <a:p>
            <a:r>
              <a:rPr lang="de-DE" dirty="0"/>
              <a:t>IC-KP2-2HB21 + IUH-F19x-V1 MF </a:t>
            </a:r>
            <a:r>
              <a:rPr lang="de-DE" dirty="0" err="1"/>
              <a:t>TwinCAT</a:t>
            </a:r>
            <a:r>
              <a:rPr lang="de-DE" dirty="0"/>
              <a:t> 3</a:t>
            </a:r>
          </a:p>
        </p:txBody>
      </p:sp>
      <p:sp>
        <p:nvSpPr>
          <p:cNvPr id="6" name="Inhaltsplatzhalter 5"/>
          <p:cNvSpPr>
            <a:spLocks noGrp="1"/>
          </p:cNvSpPr>
          <p:nvPr>
            <p:ph sz="quarter" idx="14"/>
          </p:nvPr>
        </p:nvSpPr>
        <p:spPr/>
        <p:txBody>
          <a:bodyPr/>
          <a:lstStyle/>
          <a:p>
            <a:pPr marL="0" indent="0">
              <a:buNone/>
            </a:pPr>
            <a:r>
              <a:rPr lang="en-US" dirty="0"/>
              <a:t>Parameter MF – measured reflection</a:t>
            </a:r>
          </a:p>
          <a:p>
            <a:pPr marL="285750" indent="-285750">
              <a:buFont typeface="Arial" panose="020B0604020202020204" pitchFamily="34" charset="0"/>
              <a:buChar char="•"/>
            </a:pPr>
            <a:r>
              <a:rPr lang="en-US" sz="1000" b="0" dirty="0"/>
              <a:t>This parameter is only readable if the horizontal or the vertical polarization plane is activated </a:t>
            </a:r>
          </a:p>
          <a:p>
            <a:pPr marL="0" indent="0">
              <a:buNone/>
            </a:pPr>
            <a:r>
              <a:rPr lang="en-US" sz="1000" b="0" dirty="0"/>
              <a:t>	(parameter AP = “H” or “V”)</a:t>
            </a:r>
          </a:p>
          <a:p>
            <a:pPr marL="285750" indent="-285750">
              <a:buFont typeface="Arial" panose="020B0604020202020204" pitchFamily="34" charset="0"/>
              <a:buChar char="•"/>
            </a:pPr>
            <a:r>
              <a:rPr lang="en-US" sz="1000" b="0" dirty="0"/>
              <a:t>If the Combined Mode is activated no measurement is possible</a:t>
            </a:r>
          </a:p>
          <a:p>
            <a:pPr marL="285750" indent="-285750">
              <a:buFont typeface="Arial" panose="020B0604020202020204" pitchFamily="34" charset="0"/>
              <a:buChar char="•"/>
            </a:pPr>
            <a:r>
              <a:rPr lang="en-US" sz="1000" b="0" dirty="0"/>
              <a:t>The parameter measure the reflected transmission power of the antenna and the environment</a:t>
            </a:r>
          </a:p>
          <a:p>
            <a:pPr marL="285750" indent="-285750">
              <a:buFont typeface="Arial" panose="020B0604020202020204" pitchFamily="34" charset="0"/>
              <a:buChar char="•"/>
            </a:pPr>
            <a:r>
              <a:rPr lang="en-US" sz="1000" b="0" dirty="0"/>
              <a:t>The reflection measured for each transmission channel (see parameter CD and NC) and respond </a:t>
            </a:r>
          </a:p>
          <a:p>
            <a:pPr marL="0" indent="0">
              <a:buNone/>
            </a:pPr>
            <a:r>
              <a:rPr lang="en-US" sz="1000" b="0" dirty="0"/>
              <a:t>	in a Byte for each channel</a:t>
            </a:r>
          </a:p>
          <a:p>
            <a:pPr marL="285750" indent="-285750">
              <a:buFont typeface="Arial" panose="020B0604020202020204" pitchFamily="34" charset="0"/>
              <a:buChar char="•"/>
            </a:pPr>
            <a:r>
              <a:rPr lang="en-US" sz="1000" b="0" dirty="0"/>
              <a:t>To obtain the reflected power in dBm subtract 100 from the response value in decimal format</a:t>
            </a:r>
          </a:p>
          <a:p>
            <a:pPr marL="285750" indent="-285750">
              <a:buFont typeface="Arial" panose="020B0604020202020204" pitchFamily="34" charset="0"/>
              <a:buChar char="•"/>
            </a:pPr>
            <a:r>
              <a:rPr lang="en-US" sz="1000" b="0" dirty="0"/>
              <a:t>Option to check the influence of the environmental conditions to the performance of the reader</a:t>
            </a:r>
          </a:p>
          <a:p>
            <a:pPr marL="0" indent="0">
              <a:buNone/>
            </a:pPr>
            <a:endParaRPr lang="en-US" sz="1000" b="0" dirty="0"/>
          </a:p>
        </p:txBody>
      </p:sp>
      <p:sp>
        <p:nvSpPr>
          <p:cNvPr id="11" name="Interaktive Schaltfläche: Zur Startseite wechseln 10">
            <a:hlinkClick r:id="rId2" action="ppaction://hlinksldjump" highlightClick="1"/>
            <a:extLst>
              <a:ext uri="{FF2B5EF4-FFF2-40B4-BE49-F238E27FC236}">
                <a16:creationId xmlns:a16="http://schemas.microsoft.com/office/drawing/2014/main" id="{A9631D64-BC51-4F98-B9A2-FA930908FB2E}"/>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feld 12">
            <a:extLst>
              <a:ext uri="{FF2B5EF4-FFF2-40B4-BE49-F238E27FC236}">
                <a16:creationId xmlns:a16="http://schemas.microsoft.com/office/drawing/2014/main" id="{46C0121A-059C-4622-A4B5-42BAF01F638F}"/>
              </a:ext>
            </a:extLst>
          </p:cNvPr>
          <p:cNvSpPr txBox="1"/>
          <p:nvPr/>
        </p:nvSpPr>
        <p:spPr>
          <a:xfrm>
            <a:off x="6426313" y="1512000"/>
            <a:ext cx="2555174" cy="1631216"/>
          </a:xfrm>
          <a:prstGeom prst="rect">
            <a:avLst/>
          </a:prstGeom>
          <a:noFill/>
          <a:ln>
            <a:solidFill>
              <a:schemeClr val="tx2"/>
            </a:solidFill>
          </a:ln>
        </p:spPr>
        <p:txBody>
          <a:bodyPr wrap="square" rtlCol="0">
            <a:spAutoFit/>
          </a:bodyPr>
          <a:lstStyle/>
          <a:p>
            <a:r>
              <a:rPr lang="en-US" sz="1000" dirty="0"/>
              <a:t>Read out parameter MF</a:t>
            </a:r>
          </a:p>
          <a:p>
            <a:r>
              <a:rPr lang="en-US" sz="1000" dirty="0"/>
              <a:t>Byte[0] </a:t>
            </a:r>
            <a:r>
              <a:rPr lang="en-US" sz="1000" dirty="0">
                <a:sym typeface="Wingdings" panose="05000000000000000000" pitchFamily="2" charset="2"/>
              </a:rPr>
              <a:t> 16#BE (command)</a:t>
            </a:r>
          </a:p>
          <a:p>
            <a:r>
              <a:rPr lang="en-US" sz="1000" dirty="0"/>
              <a:t>Byte[1] </a:t>
            </a:r>
            <a:r>
              <a:rPr lang="en-US" sz="1000" dirty="0">
                <a:sym typeface="Wingdings" panose="05000000000000000000" pitchFamily="2" charset="2"/>
              </a:rPr>
              <a:t> 16#00 (not used)</a:t>
            </a:r>
          </a:p>
          <a:p>
            <a:r>
              <a:rPr lang="en-US" sz="1000" dirty="0"/>
              <a:t>Byte[2] </a:t>
            </a:r>
            <a:r>
              <a:rPr lang="en-US" sz="1000" dirty="0">
                <a:sym typeface="Wingdings" panose="05000000000000000000" pitchFamily="2" charset="2"/>
              </a:rPr>
              <a:t> 16#00 (not used)</a:t>
            </a:r>
          </a:p>
          <a:p>
            <a:r>
              <a:rPr lang="en-US" sz="1000" dirty="0"/>
              <a:t>Byte[3] </a:t>
            </a:r>
            <a:r>
              <a:rPr lang="en-US" sz="1000" dirty="0">
                <a:sym typeface="Wingdings" panose="05000000000000000000" pitchFamily="2" charset="2"/>
              </a:rPr>
              <a:t> 16#55 ‘U’ (System Code)</a:t>
            </a:r>
          </a:p>
          <a:p>
            <a:r>
              <a:rPr lang="en-US" sz="1000" dirty="0"/>
              <a:t>Byte[4] </a:t>
            </a:r>
            <a:r>
              <a:rPr lang="en-US" sz="1000" dirty="0">
                <a:sym typeface="Wingdings" panose="05000000000000000000" pitchFamily="2" charset="2"/>
              </a:rPr>
              <a:t> 16#4D ‘M’ (Parameter Code)</a:t>
            </a:r>
          </a:p>
          <a:p>
            <a:r>
              <a:rPr lang="en-US" sz="1000" dirty="0"/>
              <a:t>Byte[5] </a:t>
            </a:r>
            <a:r>
              <a:rPr lang="en-US" sz="1000" dirty="0">
                <a:sym typeface="Wingdings" panose="05000000000000000000" pitchFamily="2" charset="2"/>
              </a:rPr>
              <a:t> 16#46 ‘F’ (Parameter Code)</a:t>
            </a:r>
          </a:p>
          <a:p>
            <a:r>
              <a:rPr lang="en-US" sz="1000" dirty="0">
                <a:sym typeface="Wingdings" panose="05000000000000000000" pitchFamily="2" charset="2"/>
              </a:rPr>
              <a:t>Byte[6]  16#00 (Param. Length)</a:t>
            </a:r>
          </a:p>
          <a:p>
            <a:r>
              <a:rPr lang="en-US" sz="1000" dirty="0">
                <a:sym typeface="Wingdings" panose="05000000000000000000" pitchFamily="2" charset="2"/>
              </a:rPr>
              <a:t>Byte[7]  16#00 (</a:t>
            </a:r>
            <a:r>
              <a:rPr lang="en-US" sz="1000" dirty="0" err="1">
                <a:sym typeface="Wingdings" panose="05000000000000000000" pitchFamily="2" charset="2"/>
              </a:rPr>
              <a:t>Param</a:t>
            </a:r>
            <a:r>
              <a:rPr lang="en-US" sz="1000" dirty="0">
                <a:sym typeface="Wingdings" panose="05000000000000000000" pitchFamily="2" charset="2"/>
              </a:rPr>
              <a:t>. Length)</a:t>
            </a:r>
          </a:p>
          <a:p>
            <a:r>
              <a:rPr lang="en-US" sz="1000" dirty="0">
                <a:sym typeface="Wingdings" panose="05000000000000000000" pitchFamily="2" charset="2"/>
              </a:rPr>
              <a:t>Byte[8]  16#00 (</a:t>
            </a:r>
            <a:r>
              <a:rPr lang="en-US" sz="1000" dirty="0" err="1">
                <a:sym typeface="Wingdings" panose="05000000000000000000" pitchFamily="2" charset="2"/>
              </a:rPr>
              <a:t>Parame</a:t>
            </a:r>
            <a:r>
              <a:rPr lang="en-US" sz="1000" dirty="0">
                <a:sym typeface="Wingdings" panose="05000000000000000000" pitchFamily="2" charset="2"/>
              </a:rPr>
              <a:t> value)</a:t>
            </a:r>
          </a:p>
        </p:txBody>
      </p:sp>
      <p:pic>
        <p:nvPicPr>
          <p:cNvPr id="8" name="Grafik 7">
            <a:extLst>
              <a:ext uri="{FF2B5EF4-FFF2-40B4-BE49-F238E27FC236}">
                <a16:creationId xmlns:a16="http://schemas.microsoft.com/office/drawing/2014/main" id="{211F5458-0483-4018-9C7E-496ABD79A22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0000" y="3933056"/>
            <a:ext cx="7985848" cy="2591898"/>
          </a:xfrm>
          <a:prstGeom prst="rect">
            <a:avLst/>
          </a:prstGeom>
        </p:spPr>
      </p:pic>
    </p:spTree>
    <p:extLst>
      <p:ext uri="{BB962C8B-B14F-4D97-AF65-F5344CB8AC3E}">
        <p14:creationId xmlns:p14="http://schemas.microsoft.com/office/powerpoint/2010/main" val="2812703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155</a:t>
            </a:fld>
            <a:endParaRPr lang="de-DE" dirty="0"/>
          </a:p>
        </p:txBody>
      </p:sp>
      <p:sp>
        <p:nvSpPr>
          <p:cNvPr id="5" name="Titel 4"/>
          <p:cNvSpPr>
            <a:spLocks noGrp="1"/>
          </p:cNvSpPr>
          <p:nvPr>
            <p:ph type="title"/>
          </p:nvPr>
        </p:nvSpPr>
        <p:spPr/>
        <p:txBody>
          <a:bodyPr>
            <a:normAutofit/>
          </a:bodyPr>
          <a:lstStyle/>
          <a:p>
            <a:r>
              <a:rPr lang="de-DE" dirty="0"/>
              <a:t>IC-KP2-2HB21 + IUH-F19x-V1 MF </a:t>
            </a:r>
            <a:r>
              <a:rPr lang="de-DE" dirty="0" err="1"/>
              <a:t>TwinCAT</a:t>
            </a:r>
            <a:r>
              <a:rPr lang="de-DE" dirty="0"/>
              <a:t> 3</a:t>
            </a:r>
          </a:p>
        </p:txBody>
      </p:sp>
      <p:sp>
        <p:nvSpPr>
          <p:cNvPr id="6" name="Inhaltsplatzhalter 5"/>
          <p:cNvSpPr>
            <a:spLocks noGrp="1"/>
          </p:cNvSpPr>
          <p:nvPr>
            <p:ph sz="quarter" idx="14"/>
          </p:nvPr>
        </p:nvSpPr>
        <p:spPr/>
        <p:txBody>
          <a:bodyPr/>
          <a:lstStyle/>
          <a:p>
            <a:pPr marL="0" indent="0">
              <a:buNone/>
            </a:pPr>
            <a:r>
              <a:rPr lang="en-US" dirty="0"/>
              <a:t>Parameter RC – region code</a:t>
            </a:r>
          </a:p>
          <a:p>
            <a:pPr marL="285750" indent="-285750">
              <a:buFont typeface="Arial" panose="020B0604020202020204" pitchFamily="34" charset="0"/>
              <a:buChar char="•"/>
            </a:pPr>
            <a:r>
              <a:rPr lang="en-US" sz="1000" b="0" dirty="0"/>
              <a:t>Define the region code for the heads IUH-F192-V1-FR</a:t>
            </a:r>
          </a:p>
          <a:p>
            <a:pPr marL="285750" indent="-285750">
              <a:buFont typeface="Arial" panose="020B0604020202020204" pitchFamily="34" charset="0"/>
              <a:buChar char="•"/>
            </a:pPr>
            <a:r>
              <a:rPr lang="en-US" sz="1000" b="0" dirty="0"/>
              <a:t>The region code is used to adjust the head to the radio regulations of the country of operation</a:t>
            </a:r>
          </a:p>
          <a:p>
            <a:pPr marL="285750" indent="-285750">
              <a:buFont typeface="Arial" panose="020B0604020202020204" pitchFamily="34" charset="0"/>
              <a:buChar char="•"/>
            </a:pPr>
            <a:r>
              <a:rPr lang="en-US" sz="1000" b="0" dirty="0"/>
              <a:t>When using the IUH-F190-V1-FR heads, the region code can only be read out; a change is not possible</a:t>
            </a:r>
          </a:p>
          <a:p>
            <a:pPr marL="285750" indent="-285750">
              <a:buFont typeface="Arial" panose="020B0604020202020204" pitchFamily="34" charset="0"/>
              <a:buChar char="•"/>
            </a:pPr>
            <a:endParaRPr lang="en-US" sz="1000" b="0" dirty="0"/>
          </a:p>
        </p:txBody>
      </p:sp>
      <p:sp>
        <p:nvSpPr>
          <p:cNvPr id="11" name="Interaktive Schaltfläche: Zur Startseite wechseln 10">
            <a:hlinkClick r:id="rId2" action="ppaction://hlinksldjump" highlightClick="1"/>
            <a:extLst>
              <a:ext uri="{FF2B5EF4-FFF2-40B4-BE49-F238E27FC236}">
                <a16:creationId xmlns:a16="http://schemas.microsoft.com/office/drawing/2014/main" id="{A9631D64-BC51-4F98-B9A2-FA930908FB2E}"/>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feld 11">
            <a:extLst>
              <a:ext uri="{FF2B5EF4-FFF2-40B4-BE49-F238E27FC236}">
                <a16:creationId xmlns:a16="http://schemas.microsoft.com/office/drawing/2014/main" id="{3CC426DA-2851-4BB2-9C33-316AC0507CA8}"/>
              </a:ext>
            </a:extLst>
          </p:cNvPr>
          <p:cNvSpPr txBox="1"/>
          <p:nvPr/>
        </p:nvSpPr>
        <p:spPr>
          <a:xfrm>
            <a:off x="6481322" y="1512000"/>
            <a:ext cx="2555174" cy="1938992"/>
          </a:xfrm>
          <a:prstGeom prst="rect">
            <a:avLst/>
          </a:prstGeom>
          <a:noFill/>
          <a:ln>
            <a:solidFill>
              <a:schemeClr val="tx2"/>
            </a:solidFill>
          </a:ln>
        </p:spPr>
        <p:txBody>
          <a:bodyPr wrap="square" rtlCol="0">
            <a:spAutoFit/>
          </a:bodyPr>
          <a:lstStyle/>
          <a:p>
            <a:r>
              <a:rPr lang="en-US" sz="1000" dirty="0"/>
              <a:t>Switch parameter RC to 16#0001 (</a:t>
            </a:r>
            <a:r>
              <a:rPr lang="en-US" sz="1000" dirty="0" err="1"/>
              <a:t>setuo</a:t>
            </a:r>
            <a:r>
              <a:rPr lang="en-US" sz="1000" dirty="0"/>
              <a:t> for version FR1-01)</a:t>
            </a:r>
          </a:p>
          <a:p>
            <a:r>
              <a:rPr lang="en-US" sz="1000" dirty="0"/>
              <a:t>Byte[0] </a:t>
            </a:r>
            <a:r>
              <a:rPr lang="en-US" sz="1000" dirty="0">
                <a:sym typeface="Wingdings" panose="05000000000000000000" pitchFamily="2" charset="2"/>
              </a:rPr>
              <a:t> 16#BF (command)</a:t>
            </a:r>
          </a:p>
          <a:p>
            <a:r>
              <a:rPr lang="en-US" sz="1000" dirty="0"/>
              <a:t>Byte[1] </a:t>
            </a:r>
            <a:r>
              <a:rPr lang="en-US" sz="1000" dirty="0">
                <a:sym typeface="Wingdings" panose="05000000000000000000" pitchFamily="2" charset="2"/>
              </a:rPr>
              <a:t> 16#00 (not used)</a:t>
            </a:r>
          </a:p>
          <a:p>
            <a:r>
              <a:rPr lang="en-US" sz="1000" dirty="0"/>
              <a:t>Byte[2] </a:t>
            </a:r>
            <a:r>
              <a:rPr lang="en-US" sz="1000" dirty="0">
                <a:sym typeface="Wingdings" panose="05000000000000000000" pitchFamily="2" charset="2"/>
              </a:rPr>
              <a:t> 16#00 (not used)</a:t>
            </a:r>
          </a:p>
          <a:p>
            <a:r>
              <a:rPr lang="en-US" sz="1000" dirty="0"/>
              <a:t>Byte[3] </a:t>
            </a:r>
            <a:r>
              <a:rPr lang="en-US" sz="1000" dirty="0">
                <a:sym typeface="Wingdings" panose="05000000000000000000" pitchFamily="2" charset="2"/>
              </a:rPr>
              <a:t> 16#55 ‘U’ (System Code)</a:t>
            </a:r>
          </a:p>
          <a:p>
            <a:r>
              <a:rPr lang="en-US" sz="1000" dirty="0"/>
              <a:t>Byte[4] </a:t>
            </a:r>
            <a:r>
              <a:rPr lang="en-US" sz="1000" dirty="0">
                <a:sym typeface="Wingdings" panose="05000000000000000000" pitchFamily="2" charset="2"/>
              </a:rPr>
              <a:t> 16#52 ‘R’ (Parameter Code)</a:t>
            </a:r>
          </a:p>
          <a:p>
            <a:r>
              <a:rPr lang="en-US" sz="1000" dirty="0"/>
              <a:t>Byte[5] </a:t>
            </a:r>
            <a:r>
              <a:rPr lang="en-US" sz="1000" dirty="0">
                <a:sym typeface="Wingdings" panose="05000000000000000000" pitchFamily="2" charset="2"/>
              </a:rPr>
              <a:t> 16#43 ‘C’ (Parameter Code)</a:t>
            </a:r>
          </a:p>
          <a:p>
            <a:r>
              <a:rPr lang="en-US" sz="1000" dirty="0">
                <a:sym typeface="Wingdings" panose="05000000000000000000" pitchFamily="2" charset="2"/>
              </a:rPr>
              <a:t>Byte[6]  16#00 (Param. Length)</a:t>
            </a:r>
          </a:p>
          <a:p>
            <a:r>
              <a:rPr lang="en-US" sz="1000" dirty="0">
                <a:sym typeface="Wingdings" panose="05000000000000000000" pitchFamily="2" charset="2"/>
              </a:rPr>
              <a:t>Byte[7]  16#02 (Param. Length)</a:t>
            </a:r>
          </a:p>
          <a:p>
            <a:r>
              <a:rPr lang="en-US" sz="1000" dirty="0">
                <a:sym typeface="Wingdings" panose="05000000000000000000" pitchFamily="2" charset="2"/>
              </a:rPr>
              <a:t>Byte[8]  16#00 (</a:t>
            </a:r>
            <a:r>
              <a:rPr lang="en-US" sz="1000" dirty="0" err="1">
                <a:sym typeface="Wingdings" panose="05000000000000000000" pitchFamily="2" charset="2"/>
              </a:rPr>
              <a:t>Parame</a:t>
            </a:r>
            <a:r>
              <a:rPr lang="en-US" sz="1000" dirty="0">
                <a:sym typeface="Wingdings" panose="05000000000000000000" pitchFamily="2" charset="2"/>
              </a:rPr>
              <a:t> value)</a:t>
            </a:r>
          </a:p>
          <a:p>
            <a:r>
              <a:rPr lang="en-US" sz="1000" dirty="0">
                <a:sym typeface="Wingdings" panose="05000000000000000000" pitchFamily="2" charset="2"/>
              </a:rPr>
              <a:t>Byte[9]  16#01 (</a:t>
            </a:r>
            <a:r>
              <a:rPr lang="en-US" sz="1000" dirty="0" err="1">
                <a:sym typeface="Wingdings" panose="05000000000000000000" pitchFamily="2" charset="2"/>
              </a:rPr>
              <a:t>Parame</a:t>
            </a:r>
            <a:r>
              <a:rPr lang="en-US" sz="1000" dirty="0">
                <a:sym typeface="Wingdings" panose="05000000000000000000" pitchFamily="2" charset="2"/>
              </a:rPr>
              <a:t> value)</a:t>
            </a:r>
          </a:p>
        </p:txBody>
      </p:sp>
      <p:sp>
        <p:nvSpPr>
          <p:cNvPr id="13" name="Textfeld 12">
            <a:extLst>
              <a:ext uri="{FF2B5EF4-FFF2-40B4-BE49-F238E27FC236}">
                <a16:creationId xmlns:a16="http://schemas.microsoft.com/office/drawing/2014/main" id="{46C0121A-059C-4622-A4B5-42BAF01F638F}"/>
              </a:ext>
            </a:extLst>
          </p:cNvPr>
          <p:cNvSpPr txBox="1"/>
          <p:nvPr/>
        </p:nvSpPr>
        <p:spPr>
          <a:xfrm>
            <a:off x="6481322" y="3515798"/>
            <a:ext cx="2555174" cy="1631216"/>
          </a:xfrm>
          <a:prstGeom prst="rect">
            <a:avLst/>
          </a:prstGeom>
          <a:noFill/>
          <a:ln>
            <a:solidFill>
              <a:schemeClr val="tx2"/>
            </a:solidFill>
          </a:ln>
        </p:spPr>
        <p:txBody>
          <a:bodyPr wrap="square" rtlCol="0">
            <a:spAutoFit/>
          </a:bodyPr>
          <a:lstStyle/>
          <a:p>
            <a:r>
              <a:rPr lang="en-US" sz="1000" dirty="0"/>
              <a:t>Read out parameter RC</a:t>
            </a:r>
          </a:p>
          <a:p>
            <a:r>
              <a:rPr lang="en-US" sz="1000" dirty="0"/>
              <a:t>Byte[0] </a:t>
            </a:r>
            <a:r>
              <a:rPr lang="en-US" sz="1000" dirty="0">
                <a:sym typeface="Wingdings" panose="05000000000000000000" pitchFamily="2" charset="2"/>
              </a:rPr>
              <a:t> 16#BE (command)</a:t>
            </a:r>
          </a:p>
          <a:p>
            <a:r>
              <a:rPr lang="en-US" sz="1000" dirty="0"/>
              <a:t>Byte[1] </a:t>
            </a:r>
            <a:r>
              <a:rPr lang="en-US" sz="1000" dirty="0">
                <a:sym typeface="Wingdings" panose="05000000000000000000" pitchFamily="2" charset="2"/>
              </a:rPr>
              <a:t> 16#00 (not used)</a:t>
            </a:r>
          </a:p>
          <a:p>
            <a:r>
              <a:rPr lang="en-US" sz="1000" dirty="0"/>
              <a:t>Byte[2] </a:t>
            </a:r>
            <a:r>
              <a:rPr lang="en-US" sz="1000" dirty="0">
                <a:sym typeface="Wingdings" panose="05000000000000000000" pitchFamily="2" charset="2"/>
              </a:rPr>
              <a:t> 16#00 (not used)</a:t>
            </a:r>
          </a:p>
          <a:p>
            <a:r>
              <a:rPr lang="en-US" sz="1000" dirty="0"/>
              <a:t>Byte[3] </a:t>
            </a:r>
            <a:r>
              <a:rPr lang="en-US" sz="1000" dirty="0">
                <a:sym typeface="Wingdings" panose="05000000000000000000" pitchFamily="2" charset="2"/>
              </a:rPr>
              <a:t> 16#55 ‘U’ (System Code)</a:t>
            </a:r>
          </a:p>
          <a:p>
            <a:r>
              <a:rPr lang="en-US" sz="1000" dirty="0"/>
              <a:t>Byte[4] </a:t>
            </a:r>
            <a:r>
              <a:rPr lang="en-US" sz="1000" dirty="0">
                <a:sym typeface="Wingdings" panose="05000000000000000000" pitchFamily="2" charset="2"/>
              </a:rPr>
              <a:t> 16#52 ‘R’ (Parameter Code)</a:t>
            </a:r>
          </a:p>
          <a:p>
            <a:r>
              <a:rPr lang="en-US" sz="1000" dirty="0"/>
              <a:t>Byte[5] </a:t>
            </a:r>
            <a:r>
              <a:rPr lang="en-US" sz="1000" dirty="0">
                <a:sym typeface="Wingdings" panose="05000000000000000000" pitchFamily="2" charset="2"/>
              </a:rPr>
              <a:t> 16#43 ‘C’ (Parameter Code)</a:t>
            </a:r>
          </a:p>
          <a:p>
            <a:r>
              <a:rPr lang="en-US" sz="1000" dirty="0">
                <a:sym typeface="Wingdings" panose="05000000000000000000" pitchFamily="2" charset="2"/>
              </a:rPr>
              <a:t>Byte[6]  16#00 (Param. Length)</a:t>
            </a:r>
          </a:p>
          <a:p>
            <a:r>
              <a:rPr lang="en-US" sz="1000" dirty="0">
                <a:sym typeface="Wingdings" panose="05000000000000000000" pitchFamily="2" charset="2"/>
              </a:rPr>
              <a:t>Byte[7]  16#00 (</a:t>
            </a:r>
            <a:r>
              <a:rPr lang="en-US" sz="1000" dirty="0" err="1">
                <a:sym typeface="Wingdings" panose="05000000000000000000" pitchFamily="2" charset="2"/>
              </a:rPr>
              <a:t>Param</a:t>
            </a:r>
            <a:r>
              <a:rPr lang="en-US" sz="1000" dirty="0">
                <a:sym typeface="Wingdings" panose="05000000000000000000" pitchFamily="2" charset="2"/>
              </a:rPr>
              <a:t>. Length)</a:t>
            </a:r>
          </a:p>
          <a:p>
            <a:r>
              <a:rPr lang="en-US" sz="1000" dirty="0">
                <a:sym typeface="Wingdings" panose="05000000000000000000" pitchFamily="2" charset="2"/>
              </a:rPr>
              <a:t>Byte[8]  16#00 (</a:t>
            </a:r>
            <a:r>
              <a:rPr lang="en-US" sz="1000" dirty="0" err="1">
                <a:sym typeface="Wingdings" panose="05000000000000000000" pitchFamily="2" charset="2"/>
              </a:rPr>
              <a:t>Parame</a:t>
            </a:r>
            <a:r>
              <a:rPr lang="en-US" sz="1000" dirty="0">
                <a:sym typeface="Wingdings" panose="05000000000000000000" pitchFamily="2" charset="2"/>
              </a:rPr>
              <a:t> value)</a:t>
            </a:r>
          </a:p>
        </p:txBody>
      </p:sp>
      <p:pic>
        <p:nvPicPr>
          <p:cNvPr id="8" name="Grafik 7">
            <a:extLst>
              <a:ext uri="{FF2B5EF4-FFF2-40B4-BE49-F238E27FC236}">
                <a16:creationId xmlns:a16="http://schemas.microsoft.com/office/drawing/2014/main" id="{1D1B81EE-0AB1-4055-BFDE-0774384EF6E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0000" y="3450992"/>
            <a:ext cx="6187440" cy="3063240"/>
          </a:xfrm>
          <a:prstGeom prst="rect">
            <a:avLst/>
          </a:prstGeom>
        </p:spPr>
      </p:pic>
    </p:spTree>
    <p:extLst>
      <p:ext uri="{BB962C8B-B14F-4D97-AF65-F5344CB8AC3E}">
        <p14:creationId xmlns:p14="http://schemas.microsoft.com/office/powerpoint/2010/main" val="8829560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156</a:t>
            </a:fld>
            <a:endParaRPr lang="de-DE" dirty="0"/>
          </a:p>
        </p:txBody>
      </p:sp>
      <p:sp>
        <p:nvSpPr>
          <p:cNvPr id="5" name="Titel 4"/>
          <p:cNvSpPr>
            <a:spLocks noGrp="1"/>
          </p:cNvSpPr>
          <p:nvPr>
            <p:ph type="title"/>
          </p:nvPr>
        </p:nvSpPr>
        <p:spPr/>
        <p:txBody>
          <a:bodyPr>
            <a:normAutofit/>
          </a:bodyPr>
          <a:lstStyle/>
          <a:p>
            <a:r>
              <a:rPr lang="de-DE" dirty="0"/>
              <a:t>IC-KP2-2HB21 + IUH-F19x-V1 MF </a:t>
            </a:r>
            <a:r>
              <a:rPr lang="de-DE" dirty="0" err="1"/>
              <a:t>TwinCAT</a:t>
            </a:r>
            <a:r>
              <a:rPr lang="de-DE" dirty="0"/>
              <a:t> 3</a:t>
            </a:r>
          </a:p>
        </p:txBody>
      </p:sp>
      <p:sp>
        <p:nvSpPr>
          <p:cNvPr id="6" name="Inhaltsplatzhalter 5"/>
          <p:cNvSpPr>
            <a:spLocks noGrp="1"/>
          </p:cNvSpPr>
          <p:nvPr>
            <p:ph sz="quarter" idx="14"/>
          </p:nvPr>
        </p:nvSpPr>
        <p:spPr/>
        <p:txBody>
          <a:bodyPr/>
          <a:lstStyle/>
          <a:p>
            <a:pPr marL="0" indent="0">
              <a:buNone/>
            </a:pPr>
            <a:r>
              <a:rPr lang="en-US" dirty="0"/>
              <a:t>Parameter NC – number channels</a:t>
            </a:r>
          </a:p>
          <a:p>
            <a:pPr marL="285750" indent="-285750">
              <a:buFont typeface="Arial" panose="020B0604020202020204" pitchFamily="34" charset="0"/>
              <a:buChar char="•"/>
            </a:pPr>
            <a:r>
              <a:rPr lang="en-US" sz="1000" b="0" dirty="0"/>
              <a:t>Defines the number of Channels on which a read or write attempt is performed during an inventory cycle</a:t>
            </a:r>
          </a:p>
          <a:p>
            <a:pPr marL="285750" indent="-285750">
              <a:buFont typeface="Arial" panose="020B0604020202020204" pitchFamily="34" charset="0"/>
              <a:buChar char="•"/>
            </a:pPr>
            <a:r>
              <a:rPr lang="en-US" sz="1000" b="0" dirty="0"/>
              <a:t>For devices which use the “frequency hopping spread spectrum” as access method the parameter is </a:t>
            </a:r>
          </a:p>
          <a:p>
            <a:pPr marL="0" indent="0">
              <a:buNone/>
            </a:pPr>
            <a:r>
              <a:rPr lang="en-US" sz="1000" b="0" dirty="0"/>
              <a:t>	readable and writable (Region code: 2, 3, 7, 9, 10, 11, 12, 13, 14)</a:t>
            </a:r>
          </a:p>
          <a:p>
            <a:pPr marL="285750" indent="-285750">
              <a:buFont typeface="Arial" panose="020B0604020202020204" pitchFamily="34" charset="0"/>
              <a:buChar char="•"/>
            </a:pPr>
            <a:r>
              <a:rPr lang="en-US" sz="1000" b="0" dirty="0"/>
              <a:t>For devices which use the “parameterizable frequency list” as access method the parameter is </a:t>
            </a:r>
          </a:p>
          <a:p>
            <a:pPr marL="0" indent="0">
              <a:buNone/>
            </a:pPr>
            <a:r>
              <a:rPr lang="en-US" sz="1000" b="0" dirty="0"/>
              <a:t>	readable only (Region code: 1, 4, 5, 6, 8)</a:t>
            </a:r>
          </a:p>
          <a:p>
            <a:pPr marL="285750" indent="-285750">
              <a:buFont typeface="Arial" panose="020B0604020202020204" pitchFamily="34" charset="0"/>
              <a:buChar char="•"/>
            </a:pPr>
            <a:endParaRPr lang="en-US" sz="1000" b="0" dirty="0"/>
          </a:p>
        </p:txBody>
      </p:sp>
      <p:sp>
        <p:nvSpPr>
          <p:cNvPr id="11" name="Interaktive Schaltfläche: Zur Startseite wechseln 10">
            <a:hlinkClick r:id="rId2" action="ppaction://hlinksldjump" highlightClick="1"/>
            <a:extLst>
              <a:ext uri="{FF2B5EF4-FFF2-40B4-BE49-F238E27FC236}">
                <a16:creationId xmlns:a16="http://schemas.microsoft.com/office/drawing/2014/main" id="{A9631D64-BC51-4F98-B9A2-FA930908FB2E}"/>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feld 11">
            <a:extLst>
              <a:ext uri="{FF2B5EF4-FFF2-40B4-BE49-F238E27FC236}">
                <a16:creationId xmlns:a16="http://schemas.microsoft.com/office/drawing/2014/main" id="{3CC426DA-2851-4BB2-9C33-316AC0507CA8}"/>
              </a:ext>
            </a:extLst>
          </p:cNvPr>
          <p:cNvSpPr txBox="1"/>
          <p:nvPr/>
        </p:nvSpPr>
        <p:spPr>
          <a:xfrm>
            <a:off x="6481322" y="1512000"/>
            <a:ext cx="2555174" cy="1785104"/>
          </a:xfrm>
          <a:prstGeom prst="rect">
            <a:avLst/>
          </a:prstGeom>
          <a:noFill/>
          <a:ln>
            <a:solidFill>
              <a:schemeClr val="tx2"/>
            </a:solidFill>
          </a:ln>
        </p:spPr>
        <p:txBody>
          <a:bodyPr wrap="square" rtlCol="0">
            <a:spAutoFit/>
          </a:bodyPr>
          <a:lstStyle/>
          <a:p>
            <a:r>
              <a:rPr lang="en-US" sz="1000" dirty="0"/>
              <a:t>Switch parameter NC to 16#32 (</a:t>
            </a:r>
            <a:r>
              <a:rPr lang="en-US" sz="1000" dirty="0" err="1"/>
              <a:t>setuo</a:t>
            </a:r>
            <a:r>
              <a:rPr lang="en-US" sz="1000" dirty="0"/>
              <a:t> for version FR2-02)</a:t>
            </a:r>
          </a:p>
          <a:p>
            <a:r>
              <a:rPr lang="en-US" sz="1000" dirty="0"/>
              <a:t>Byte[0] </a:t>
            </a:r>
            <a:r>
              <a:rPr lang="en-US" sz="1000" dirty="0">
                <a:sym typeface="Wingdings" panose="05000000000000000000" pitchFamily="2" charset="2"/>
              </a:rPr>
              <a:t> 16#BF (command)</a:t>
            </a:r>
          </a:p>
          <a:p>
            <a:r>
              <a:rPr lang="en-US" sz="1000" dirty="0"/>
              <a:t>Byte[1] </a:t>
            </a:r>
            <a:r>
              <a:rPr lang="en-US" sz="1000" dirty="0">
                <a:sym typeface="Wingdings" panose="05000000000000000000" pitchFamily="2" charset="2"/>
              </a:rPr>
              <a:t> 16#00 (not used)</a:t>
            </a:r>
          </a:p>
          <a:p>
            <a:r>
              <a:rPr lang="en-US" sz="1000" dirty="0"/>
              <a:t>Byte[2] </a:t>
            </a:r>
            <a:r>
              <a:rPr lang="en-US" sz="1000" dirty="0">
                <a:sym typeface="Wingdings" panose="05000000000000000000" pitchFamily="2" charset="2"/>
              </a:rPr>
              <a:t> 16#00 (not used)</a:t>
            </a:r>
          </a:p>
          <a:p>
            <a:r>
              <a:rPr lang="en-US" sz="1000" dirty="0"/>
              <a:t>Byte[3] </a:t>
            </a:r>
            <a:r>
              <a:rPr lang="en-US" sz="1000" dirty="0">
                <a:sym typeface="Wingdings" panose="05000000000000000000" pitchFamily="2" charset="2"/>
              </a:rPr>
              <a:t> 16#55 ‘U’ (System Code)</a:t>
            </a:r>
          </a:p>
          <a:p>
            <a:r>
              <a:rPr lang="en-US" sz="1000" dirty="0"/>
              <a:t>Byte[4] </a:t>
            </a:r>
            <a:r>
              <a:rPr lang="en-US" sz="1000" dirty="0">
                <a:sym typeface="Wingdings" panose="05000000000000000000" pitchFamily="2" charset="2"/>
              </a:rPr>
              <a:t> 16#4E ‘N’ (Parameter Code)</a:t>
            </a:r>
          </a:p>
          <a:p>
            <a:r>
              <a:rPr lang="en-US" sz="1000" dirty="0"/>
              <a:t>Byte[5] </a:t>
            </a:r>
            <a:r>
              <a:rPr lang="en-US" sz="1000" dirty="0">
                <a:sym typeface="Wingdings" panose="05000000000000000000" pitchFamily="2" charset="2"/>
              </a:rPr>
              <a:t> 16#43 ‘C’ (Parameter Code)</a:t>
            </a:r>
          </a:p>
          <a:p>
            <a:r>
              <a:rPr lang="en-US" sz="1000" dirty="0">
                <a:sym typeface="Wingdings" panose="05000000000000000000" pitchFamily="2" charset="2"/>
              </a:rPr>
              <a:t>Byte[6]  16#00 (Param. Length)</a:t>
            </a:r>
          </a:p>
          <a:p>
            <a:r>
              <a:rPr lang="en-US" sz="1000" dirty="0">
                <a:sym typeface="Wingdings" panose="05000000000000000000" pitchFamily="2" charset="2"/>
              </a:rPr>
              <a:t>Byte[7]  16#01 (Param. Length)</a:t>
            </a:r>
          </a:p>
          <a:p>
            <a:r>
              <a:rPr lang="en-US" sz="1000" dirty="0">
                <a:sym typeface="Wingdings" panose="05000000000000000000" pitchFamily="2" charset="2"/>
              </a:rPr>
              <a:t>Byte[8]  16#32 (</a:t>
            </a:r>
            <a:r>
              <a:rPr lang="en-US" sz="1000" dirty="0" err="1">
                <a:sym typeface="Wingdings" panose="05000000000000000000" pitchFamily="2" charset="2"/>
              </a:rPr>
              <a:t>Parame</a:t>
            </a:r>
            <a:r>
              <a:rPr lang="en-US" sz="1000" dirty="0">
                <a:sym typeface="Wingdings" panose="05000000000000000000" pitchFamily="2" charset="2"/>
              </a:rPr>
              <a:t> value)</a:t>
            </a:r>
          </a:p>
        </p:txBody>
      </p:sp>
      <p:sp>
        <p:nvSpPr>
          <p:cNvPr id="13" name="Textfeld 12">
            <a:extLst>
              <a:ext uri="{FF2B5EF4-FFF2-40B4-BE49-F238E27FC236}">
                <a16:creationId xmlns:a16="http://schemas.microsoft.com/office/drawing/2014/main" id="{46C0121A-059C-4622-A4B5-42BAF01F638F}"/>
              </a:ext>
            </a:extLst>
          </p:cNvPr>
          <p:cNvSpPr txBox="1"/>
          <p:nvPr/>
        </p:nvSpPr>
        <p:spPr>
          <a:xfrm>
            <a:off x="6481322" y="3361910"/>
            <a:ext cx="2555174" cy="1631216"/>
          </a:xfrm>
          <a:prstGeom prst="rect">
            <a:avLst/>
          </a:prstGeom>
          <a:noFill/>
          <a:ln>
            <a:solidFill>
              <a:schemeClr val="tx2"/>
            </a:solidFill>
          </a:ln>
        </p:spPr>
        <p:txBody>
          <a:bodyPr wrap="square" rtlCol="0">
            <a:spAutoFit/>
          </a:bodyPr>
          <a:lstStyle/>
          <a:p>
            <a:r>
              <a:rPr lang="en-US" sz="1000" dirty="0"/>
              <a:t>Read out parameter NC</a:t>
            </a:r>
          </a:p>
          <a:p>
            <a:r>
              <a:rPr lang="en-US" sz="1000" dirty="0"/>
              <a:t>Byte[0] </a:t>
            </a:r>
            <a:r>
              <a:rPr lang="en-US" sz="1000" dirty="0">
                <a:sym typeface="Wingdings" panose="05000000000000000000" pitchFamily="2" charset="2"/>
              </a:rPr>
              <a:t> 16#BE (command)</a:t>
            </a:r>
          </a:p>
          <a:p>
            <a:r>
              <a:rPr lang="en-US" sz="1000" dirty="0"/>
              <a:t>Byte[1] </a:t>
            </a:r>
            <a:r>
              <a:rPr lang="en-US" sz="1000" dirty="0">
                <a:sym typeface="Wingdings" panose="05000000000000000000" pitchFamily="2" charset="2"/>
              </a:rPr>
              <a:t> 16#00 (not used)</a:t>
            </a:r>
          </a:p>
          <a:p>
            <a:r>
              <a:rPr lang="en-US" sz="1000" dirty="0"/>
              <a:t>Byte[2] </a:t>
            </a:r>
            <a:r>
              <a:rPr lang="en-US" sz="1000" dirty="0">
                <a:sym typeface="Wingdings" panose="05000000000000000000" pitchFamily="2" charset="2"/>
              </a:rPr>
              <a:t> 16#00 (not used)</a:t>
            </a:r>
          </a:p>
          <a:p>
            <a:r>
              <a:rPr lang="en-US" sz="1000" dirty="0"/>
              <a:t>Byte[3] </a:t>
            </a:r>
            <a:r>
              <a:rPr lang="en-US" sz="1000" dirty="0">
                <a:sym typeface="Wingdings" panose="05000000000000000000" pitchFamily="2" charset="2"/>
              </a:rPr>
              <a:t> 16#55 ‘U’ (System Code)</a:t>
            </a:r>
          </a:p>
          <a:p>
            <a:r>
              <a:rPr lang="en-US" sz="1000" dirty="0"/>
              <a:t>Byte[4] </a:t>
            </a:r>
            <a:r>
              <a:rPr lang="en-US" sz="1000" dirty="0">
                <a:sym typeface="Wingdings" panose="05000000000000000000" pitchFamily="2" charset="2"/>
              </a:rPr>
              <a:t> 16#4E ‘N’ (Parameter Code)</a:t>
            </a:r>
          </a:p>
          <a:p>
            <a:r>
              <a:rPr lang="en-US" sz="1000" dirty="0"/>
              <a:t>Byte[5] </a:t>
            </a:r>
            <a:r>
              <a:rPr lang="en-US" sz="1000" dirty="0">
                <a:sym typeface="Wingdings" panose="05000000000000000000" pitchFamily="2" charset="2"/>
              </a:rPr>
              <a:t> 16#43 ‘C’ (Parameter Code)</a:t>
            </a:r>
          </a:p>
          <a:p>
            <a:r>
              <a:rPr lang="en-US" sz="1000" dirty="0">
                <a:sym typeface="Wingdings" panose="05000000000000000000" pitchFamily="2" charset="2"/>
              </a:rPr>
              <a:t>Byte[6]  16#00 (Param. Length)</a:t>
            </a:r>
          </a:p>
          <a:p>
            <a:r>
              <a:rPr lang="en-US" sz="1000" dirty="0">
                <a:sym typeface="Wingdings" panose="05000000000000000000" pitchFamily="2" charset="2"/>
              </a:rPr>
              <a:t>Byte[7]  16#00 (</a:t>
            </a:r>
            <a:r>
              <a:rPr lang="en-US" sz="1000" dirty="0" err="1">
                <a:sym typeface="Wingdings" panose="05000000000000000000" pitchFamily="2" charset="2"/>
              </a:rPr>
              <a:t>Param</a:t>
            </a:r>
            <a:r>
              <a:rPr lang="en-US" sz="1000" dirty="0">
                <a:sym typeface="Wingdings" panose="05000000000000000000" pitchFamily="2" charset="2"/>
              </a:rPr>
              <a:t>. Length)</a:t>
            </a:r>
          </a:p>
          <a:p>
            <a:r>
              <a:rPr lang="en-US" sz="1000" dirty="0">
                <a:sym typeface="Wingdings" panose="05000000000000000000" pitchFamily="2" charset="2"/>
              </a:rPr>
              <a:t>Byte[8]  16#00 (</a:t>
            </a:r>
            <a:r>
              <a:rPr lang="en-US" sz="1000" dirty="0" err="1">
                <a:sym typeface="Wingdings" panose="05000000000000000000" pitchFamily="2" charset="2"/>
              </a:rPr>
              <a:t>Parame</a:t>
            </a:r>
            <a:r>
              <a:rPr lang="en-US" sz="1000" dirty="0">
                <a:sym typeface="Wingdings" panose="05000000000000000000" pitchFamily="2" charset="2"/>
              </a:rPr>
              <a:t> value)</a:t>
            </a:r>
          </a:p>
        </p:txBody>
      </p:sp>
      <p:pic>
        <p:nvPicPr>
          <p:cNvPr id="9" name="Grafik 8">
            <a:extLst>
              <a:ext uri="{FF2B5EF4-FFF2-40B4-BE49-F238E27FC236}">
                <a16:creationId xmlns:a16="http://schemas.microsoft.com/office/drawing/2014/main" id="{915280D5-C47C-4F76-BFAF-AF890771E39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0000" y="3515798"/>
            <a:ext cx="6259587" cy="3036534"/>
          </a:xfrm>
          <a:prstGeom prst="rect">
            <a:avLst/>
          </a:prstGeom>
        </p:spPr>
      </p:pic>
    </p:spTree>
    <p:extLst>
      <p:ext uri="{BB962C8B-B14F-4D97-AF65-F5344CB8AC3E}">
        <p14:creationId xmlns:p14="http://schemas.microsoft.com/office/powerpoint/2010/main" val="9299444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157</a:t>
            </a:fld>
            <a:endParaRPr lang="de-DE" dirty="0"/>
          </a:p>
        </p:txBody>
      </p:sp>
      <p:sp>
        <p:nvSpPr>
          <p:cNvPr id="5" name="Titel 4"/>
          <p:cNvSpPr>
            <a:spLocks noGrp="1"/>
          </p:cNvSpPr>
          <p:nvPr>
            <p:ph type="title"/>
          </p:nvPr>
        </p:nvSpPr>
        <p:spPr/>
        <p:txBody>
          <a:bodyPr>
            <a:normAutofit/>
          </a:bodyPr>
          <a:lstStyle/>
          <a:p>
            <a:r>
              <a:rPr lang="de-DE" dirty="0"/>
              <a:t>IC-KP2-2HB21 + IUH-F19x-V1 MF </a:t>
            </a:r>
            <a:r>
              <a:rPr lang="de-DE" dirty="0" err="1"/>
              <a:t>TwinCAT</a:t>
            </a:r>
            <a:r>
              <a:rPr lang="de-DE" dirty="0"/>
              <a:t> 3</a:t>
            </a:r>
          </a:p>
        </p:txBody>
      </p:sp>
      <p:sp>
        <p:nvSpPr>
          <p:cNvPr id="6" name="Inhaltsplatzhalter 5"/>
          <p:cNvSpPr>
            <a:spLocks noGrp="1"/>
          </p:cNvSpPr>
          <p:nvPr>
            <p:ph sz="quarter" idx="14"/>
          </p:nvPr>
        </p:nvSpPr>
        <p:spPr/>
        <p:txBody>
          <a:bodyPr/>
          <a:lstStyle/>
          <a:p>
            <a:pPr marL="0" indent="0">
              <a:buNone/>
            </a:pPr>
            <a:r>
              <a:rPr lang="en-US" dirty="0"/>
              <a:t>Parameter FL – filter list</a:t>
            </a:r>
          </a:p>
          <a:p>
            <a:pPr marL="285750" indent="-285750">
              <a:buFont typeface="Arial" panose="020B0604020202020204" pitchFamily="34" charset="0"/>
              <a:buChar char="•"/>
            </a:pPr>
            <a:r>
              <a:rPr lang="en-US" sz="1000" b="0" dirty="0"/>
              <a:t>This parameter is only readable and contain the current configuration of the filter mask</a:t>
            </a:r>
          </a:p>
          <a:p>
            <a:pPr marL="285750" indent="-285750">
              <a:buFont typeface="Arial" panose="020B0604020202020204" pitchFamily="34" charset="0"/>
              <a:buChar char="•"/>
            </a:pPr>
            <a:r>
              <a:rPr lang="en-US" sz="1000" b="0" dirty="0"/>
              <a:t>There are 3 filter mask available (mask 0, 1 and 2)</a:t>
            </a:r>
          </a:p>
          <a:p>
            <a:pPr marL="285750" indent="-285750">
              <a:buFont typeface="Arial" panose="020B0604020202020204" pitchFamily="34" charset="0"/>
              <a:buChar char="•"/>
            </a:pPr>
            <a:r>
              <a:rPr lang="en-US" sz="1000" b="0" dirty="0"/>
              <a:t>The filter mask must be set using the FI command (via Special command)</a:t>
            </a:r>
          </a:p>
        </p:txBody>
      </p:sp>
      <p:sp>
        <p:nvSpPr>
          <p:cNvPr id="11" name="Interaktive Schaltfläche: Zur Startseite wechseln 10">
            <a:hlinkClick r:id="rId2" action="ppaction://hlinksldjump" highlightClick="1"/>
            <a:extLst>
              <a:ext uri="{FF2B5EF4-FFF2-40B4-BE49-F238E27FC236}">
                <a16:creationId xmlns:a16="http://schemas.microsoft.com/office/drawing/2014/main" id="{A9631D64-BC51-4F98-B9A2-FA930908FB2E}"/>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feld 12">
            <a:extLst>
              <a:ext uri="{FF2B5EF4-FFF2-40B4-BE49-F238E27FC236}">
                <a16:creationId xmlns:a16="http://schemas.microsoft.com/office/drawing/2014/main" id="{46C0121A-059C-4622-A4B5-42BAF01F638F}"/>
              </a:ext>
            </a:extLst>
          </p:cNvPr>
          <p:cNvSpPr txBox="1"/>
          <p:nvPr/>
        </p:nvSpPr>
        <p:spPr>
          <a:xfrm>
            <a:off x="6408826" y="1512000"/>
            <a:ext cx="2555174" cy="1631216"/>
          </a:xfrm>
          <a:prstGeom prst="rect">
            <a:avLst/>
          </a:prstGeom>
          <a:noFill/>
          <a:ln>
            <a:solidFill>
              <a:schemeClr val="tx2"/>
            </a:solidFill>
          </a:ln>
        </p:spPr>
        <p:txBody>
          <a:bodyPr wrap="square" rtlCol="0">
            <a:spAutoFit/>
          </a:bodyPr>
          <a:lstStyle/>
          <a:p>
            <a:r>
              <a:rPr lang="en-US" sz="1000" dirty="0"/>
              <a:t>Read out parameter Filter Mask 0</a:t>
            </a:r>
          </a:p>
          <a:p>
            <a:r>
              <a:rPr lang="en-US" sz="1000" dirty="0"/>
              <a:t>Byte[0] </a:t>
            </a:r>
            <a:r>
              <a:rPr lang="en-US" sz="1000" dirty="0">
                <a:sym typeface="Wingdings" panose="05000000000000000000" pitchFamily="2" charset="2"/>
              </a:rPr>
              <a:t> 16#BE (command)</a:t>
            </a:r>
          </a:p>
          <a:p>
            <a:r>
              <a:rPr lang="en-US" sz="1000" dirty="0"/>
              <a:t>Byte[1] </a:t>
            </a:r>
            <a:r>
              <a:rPr lang="en-US" sz="1000" dirty="0">
                <a:sym typeface="Wingdings" panose="05000000000000000000" pitchFamily="2" charset="2"/>
              </a:rPr>
              <a:t> 16#00 (not used)</a:t>
            </a:r>
          </a:p>
          <a:p>
            <a:r>
              <a:rPr lang="en-US" sz="1000" dirty="0"/>
              <a:t>Byte[2] </a:t>
            </a:r>
            <a:r>
              <a:rPr lang="en-US" sz="1000" dirty="0">
                <a:sym typeface="Wingdings" panose="05000000000000000000" pitchFamily="2" charset="2"/>
              </a:rPr>
              <a:t> 16#00 (not used)</a:t>
            </a:r>
          </a:p>
          <a:p>
            <a:r>
              <a:rPr lang="en-US" sz="1000" dirty="0"/>
              <a:t>Byte[3] </a:t>
            </a:r>
            <a:r>
              <a:rPr lang="en-US" sz="1000" dirty="0">
                <a:sym typeface="Wingdings" panose="05000000000000000000" pitchFamily="2" charset="2"/>
              </a:rPr>
              <a:t> 16#55 ‘U’ (System Code)</a:t>
            </a:r>
          </a:p>
          <a:p>
            <a:r>
              <a:rPr lang="en-US" sz="1000" dirty="0"/>
              <a:t>Byte[4] </a:t>
            </a:r>
            <a:r>
              <a:rPr lang="en-US" sz="1000" dirty="0">
                <a:sym typeface="Wingdings" panose="05000000000000000000" pitchFamily="2" charset="2"/>
              </a:rPr>
              <a:t> 16#46 ‘F’ (Parameter Code)</a:t>
            </a:r>
          </a:p>
          <a:p>
            <a:r>
              <a:rPr lang="en-US" sz="1000" dirty="0"/>
              <a:t>Byte[5] </a:t>
            </a:r>
            <a:r>
              <a:rPr lang="en-US" sz="1000" dirty="0">
                <a:sym typeface="Wingdings" panose="05000000000000000000" pitchFamily="2" charset="2"/>
              </a:rPr>
              <a:t> 16#4C ‘L’ (Parameter Code)</a:t>
            </a:r>
          </a:p>
          <a:p>
            <a:r>
              <a:rPr lang="en-US" sz="1000" dirty="0">
                <a:sym typeface="Wingdings" panose="05000000000000000000" pitchFamily="2" charset="2"/>
              </a:rPr>
              <a:t>Byte[6]  16#00 (Param. Length)</a:t>
            </a:r>
          </a:p>
          <a:p>
            <a:r>
              <a:rPr lang="en-US" sz="1000" dirty="0">
                <a:sym typeface="Wingdings" panose="05000000000000000000" pitchFamily="2" charset="2"/>
              </a:rPr>
              <a:t>Byte[7]  16#01 (Param. Length)</a:t>
            </a:r>
          </a:p>
          <a:p>
            <a:r>
              <a:rPr lang="en-US" sz="1000" dirty="0">
                <a:sym typeface="Wingdings" panose="05000000000000000000" pitchFamily="2" charset="2"/>
              </a:rPr>
              <a:t>Byte[8]  16#00 (</a:t>
            </a:r>
            <a:r>
              <a:rPr lang="en-US" sz="1000" dirty="0" err="1">
                <a:sym typeface="Wingdings" panose="05000000000000000000" pitchFamily="2" charset="2"/>
              </a:rPr>
              <a:t>Parame</a:t>
            </a:r>
            <a:r>
              <a:rPr lang="en-US" sz="1000" dirty="0">
                <a:sym typeface="Wingdings" panose="05000000000000000000" pitchFamily="2" charset="2"/>
              </a:rPr>
              <a:t> value)</a:t>
            </a:r>
          </a:p>
        </p:txBody>
      </p:sp>
      <p:pic>
        <p:nvPicPr>
          <p:cNvPr id="8" name="Grafik 7">
            <a:extLst>
              <a:ext uri="{FF2B5EF4-FFF2-40B4-BE49-F238E27FC236}">
                <a16:creationId xmlns:a16="http://schemas.microsoft.com/office/drawing/2014/main" id="{48B90D33-F8E1-4465-9378-75957DA0477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0000" y="2564904"/>
            <a:ext cx="4192835" cy="4002827"/>
          </a:xfrm>
          <a:prstGeom prst="rect">
            <a:avLst/>
          </a:prstGeom>
        </p:spPr>
      </p:pic>
    </p:spTree>
    <p:extLst>
      <p:ext uri="{BB962C8B-B14F-4D97-AF65-F5344CB8AC3E}">
        <p14:creationId xmlns:p14="http://schemas.microsoft.com/office/powerpoint/2010/main" val="29471337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158</a:t>
            </a:fld>
            <a:endParaRPr lang="de-DE" dirty="0"/>
          </a:p>
        </p:txBody>
      </p:sp>
      <p:sp>
        <p:nvSpPr>
          <p:cNvPr id="5" name="Titel 4"/>
          <p:cNvSpPr>
            <a:spLocks noGrp="1"/>
          </p:cNvSpPr>
          <p:nvPr>
            <p:ph type="title"/>
          </p:nvPr>
        </p:nvSpPr>
        <p:spPr/>
        <p:txBody>
          <a:bodyPr>
            <a:normAutofit/>
          </a:bodyPr>
          <a:lstStyle/>
          <a:p>
            <a:r>
              <a:rPr lang="de-DE" dirty="0"/>
              <a:t>IC-KP2-2HB21 + IUH-F19x-V1 MF </a:t>
            </a:r>
            <a:r>
              <a:rPr lang="de-DE" dirty="0" err="1"/>
              <a:t>TwinCAT</a:t>
            </a:r>
            <a:r>
              <a:rPr lang="de-DE" dirty="0"/>
              <a:t> 3</a:t>
            </a:r>
          </a:p>
        </p:txBody>
      </p:sp>
      <p:sp>
        <p:nvSpPr>
          <p:cNvPr id="6" name="Inhaltsplatzhalter 5"/>
          <p:cNvSpPr>
            <a:spLocks noGrp="1"/>
          </p:cNvSpPr>
          <p:nvPr>
            <p:ph sz="quarter" idx="14"/>
          </p:nvPr>
        </p:nvSpPr>
        <p:spPr/>
        <p:txBody>
          <a:bodyPr/>
          <a:lstStyle/>
          <a:p>
            <a:pPr marL="0" indent="0">
              <a:buNone/>
            </a:pPr>
            <a:r>
              <a:rPr lang="en-US" dirty="0"/>
              <a:t>Parameter SE – session</a:t>
            </a:r>
          </a:p>
          <a:p>
            <a:pPr marL="285750" indent="-285750">
              <a:buFont typeface="Arial" panose="020B0604020202020204" pitchFamily="34" charset="0"/>
              <a:buChar char="•"/>
            </a:pPr>
            <a:r>
              <a:rPr lang="en-US" sz="1000" b="0" dirty="0"/>
              <a:t>This parameter is only for Service! Do not change it !!!</a:t>
            </a:r>
          </a:p>
          <a:p>
            <a:pPr marL="285750" indent="-285750">
              <a:buFont typeface="Arial" panose="020B0604020202020204" pitchFamily="34" charset="0"/>
              <a:buChar char="•"/>
            </a:pPr>
            <a:r>
              <a:rPr lang="en-US" sz="1000" b="0" dirty="0"/>
              <a:t>Session 0: 16#00; Session 1: 16#01; Session 2: 16#02; Session 3: 16#03</a:t>
            </a:r>
          </a:p>
          <a:p>
            <a:pPr marL="285750" indent="-285750">
              <a:buFont typeface="Arial" panose="020B0604020202020204" pitchFamily="34" charset="0"/>
              <a:buChar char="•"/>
            </a:pPr>
            <a:r>
              <a:rPr lang="en-US" sz="1000" b="0" dirty="0"/>
              <a:t>Default: 16#01 (Session 1)</a:t>
            </a:r>
          </a:p>
        </p:txBody>
      </p:sp>
      <p:sp>
        <p:nvSpPr>
          <p:cNvPr id="11" name="Interaktive Schaltfläche: Zur Startseite wechseln 10">
            <a:hlinkClick r:id="rId2" action="ppaction://hlinksldjump" highlightClick="1"/>
            <a:extLst>
              <a:ext uri="{FF2B5EF4-FFF2-40B4-BE49-F238E27FC236}">
                <a16:creationId xmlns:a16="http://schemas.microsoft.com/office/drawing/2014/main" id="{A9631D64-BC51-4F98-B9A2-FA930908FB2E}"/>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feld 11">
            <a:extLst>
              <a:ext uri="{FF2B5EF4-FFF2-40B4-BE49-F238E27FC236}">
                <a16:creationId xmlns:a16="http://schemas.microsoft.com/office/drawing/2014/main" id="{3CC426DA-2851-4BB2-9C33-316AC0507CA8}"/>
              </a:ext>
            </a:extLst>
          </p:cNvPr>
          <p:cNvSpPr txBox="1"/>
          <p:nvPr/>
        </p:nvSpPr>
        <p:spPr>
          <a:xfrm>
            <a:off x="6481322" y="1512000"/>
            <a:ext cx="2555174" cy="1631216"/>
          </a:xfrm>
          <a:prstGeom prst="rect">
            <a:avLst/>
          </a:prstGeom>
          <a:noFill/>
          <a:ln>
            <a:solidFill>
              <a:schemeClr val="tx2"/>
            </a:solidFill>
          </a:ln>
        </p:spPr>
        <p:txBody>
          <a:bodyPr wrap="square" rtlCol="0">
            <a:spAutoFit/>
          </a:bodyPr>
          <a:lstStyle/>
          <a:p>
            <a:r>
              <a:rPr lang="en-US" sz="1000" dirty="0"/>
              <a:t>Switch parameter SE to 16#02 </a:t>
            </a:r>
          </a:p>
          <a:p>
            <a:r>
              <a:rPr lang="en-US" sz="1000" dirty="0"/>
              <a:t>Byte[0] </a:t>
            </a:r>
            <a:r>
              <a:rPr lang="en-US" sz="1000" dirty="0">
                <a:sym typeface="Wingdings" panose="05000000000000000000" pitchFamily="2" charset="2"/>
              </a:rPr>
              <a:t> 16#BF (command)</a:t>
            </a:r>
          </a:p>
          <a:p>
            <a:r>
              <a:rPr lang="en-US" sz="1000" dirty="0"/>
              <a:t>Byte[1] </a:t>
            </a:r>
            <a:r>
              <a:rPr lang="en-US" sz="1000" dirty="0">
                <a:sym typeface="Wingdings" panose="05000000000000000000" pitchFamily="2" charset="2"/>
              </a:rPr>
              <a:t> 16#00 (not used)</a:t>
            </a:r>
          </a:p>
          <a:p>
            <a:r>
              <a:rPr lang="en-US" sz="1000" dirty="0"/>
              <a:t>Byte[2] </a:t>
            </a:r>
            <a:r>
              <a:rPr lang="en-US" sz="1000" dirty="0">
                <a:sym typeface="Wingdings" panose="05000000000000000000" pitchFamily="2" charset="2"/>
              </a:rPr>
              <a:t> 16#00 (not used)</a:t>
            </a:r>
          </a:p>
          <a:p>
            <a:r>
              <a:rPr lang="en-US" sz="1000" dirty="0"/>
              <a:t>Byte[3] </a:t>
            </a:r>
            <a:r>
              <a:rPr lang="en-US" sz="1000" dirty="0">
                <a:sym typeface="Wingdings" panose="05000000000000000000" pitchFamily="2" charset="2"/>
              </a:rPr>
              <a:t> 16#55 ‘U’ (System Code)</a:t>
            </a:r>
          </a:p>
          <a:p>
            <a:r>
              <a:rPr lang="en-US" sz="1000" dirty="0"/>
              <a:t>Byte[4] </a:t>
            </a:r>
            <a:r>
              <a:rPr lang="en-US" sz="1000" dirty="0">
                <a:sym typeface="Wingdings" panose="05000000000000000000" pitchFamily="2" charset="2"/>
              </a:rPr>
              <a:t> 16#53 ‘S’ (Parameter Code)</a:t>
            </a:r>
          </a:p>
          <a:p>
            <a:r>
              <a:rPr lang="en-US" sz="1000" dirty="0"/>
              <a:t>Byte[5] </a:t>
            </a:r>
            <a:r>
              <a:rPr lang="en-US" sz="1000" dirty="0">
                <a:sym typeface="Wingdings" panose="05000000000000000000" pitchFamily="2" charset="2"/>
              </a:rPr>
              <a:t> 16#45 ‘E’ (Parameter Code)</a:t>
            </a:r>
          </a:p>
          <a:p>
            <a:r>
              <a:rPr lang="en-US" sz="1000" dirty="0">
                <a:sym typeface="Wingdings" panose="05000000000000000000" pitchFamily="2" charset="2"/>
              </a:rPr>
              <a:t>Byte[6]  16#00 (Param. Length)</a:t>
            </a:r>
          </a:p>
          <a:p>
            <a:r>
              <a:rPr lang="en-US" sz="1000" dirty="0">
                <a:sym typeface="Wingdings" panose="05000000000000000000" pitchFamily="2" charset="2"/>
              </a:rPr>
              <a:t>Byte[7]  16#01 (Param. Length)</a:t>
            </a:r>
          </a:p>
          <a:p>
            <a:r>
              <a:rPr lang="en-US" sz="1000" dirty="0">
                <a:sym typeface="Wingdings" panose="05000000000000000000" pitchFamily="2" charset="2"/>
              </a:rPr>
              <a:t>Byte[8]  16#02 (</a:t>
            </a:r>
            <a:r>
              <a:rPr lang="en-US" sz="1000" dirty="0" err="1">
                <a:sym typeface="Wingdings" panose="05000000000000000000" pitchFamily="2" charset="2"/>
              </a:rPr>
              <a:t>Parame</a:t>
            </a:r>
            <a:r>
              <a:rPr lang="en-US" sz="1000" dirty="0">
                <a:sym typeface="Wingdings" panose="05000000000000000000" pitchFamily="2" charset="2"/>
              </a:rPr>
              <a:t> value)</a:t>
            </a:r>
          </a:p>
        </p:txBody>
      </p:sp>
      <p:sp>
        <p:nvSpPr>
          <p:cNvPr id="13" name="Textfeld 12">
            <a:extLst>
              <a:ext uri="{FF2B5EF4-FFF2-40B4-BE49-F238E27FC236}">
                <a16:creationId xmlns:a16="http://schemas.microsoft.com/office/drawing/2014/main" id="{46C0121A-059C-4622-A4B5-42BAF01F638F}"/>
              </a:ext>
            </a:extLst>
          </p:cNvPr>
          <p:cNvSpPr txBox="1"/>
          <p:nvPr/>
        </p:nvSpPr>
        <p:spPr>
          <a:xfrm>
            <a:off x="6481322" y="3203688"/>
            <a:ext cx="2555174" cy="1631216"/>
          </a:xfrm>
          <a:prstGeom prst="rect">
            <a:avLst/>
          </a:prstGeom>
          <a:noFill/>
          <a:ln>
            <a:solidFill>
              <a:schemeClr val="tx2"/>
            </a:solidFill>
          </a:ln>
        </p:spPr>
        <p:txBody>
          <a:bodyPr wrap="square" rtlCol="0">
            <a:spAutoFit/>
          </a:bodyPr>
          <a:lstStyle/>
          <a:p>
            <a:r>
              <a:rPr lang="en-US" sz="1000" dirty="0"/>
              <a:t>Read out parameter SE</a:t>
            </a:r>
          </a:p>
          <a:p>
            <a:r>
              <a:rPr lang="en-US" sz="1000" dirty="0"/>
              <a:t>Byte[0] </a:t>
            </a:r>
            <a:r>
              <a:rPr lang="en-US" sz="1000" dirty="0">
                <a:sym typeface="Wingdings" panose="05000000000000000000" pitchFamily="2" charset="2"/>
              </a:rPr>
              <a:t> 16#BE (command)</a:t>
            </a:r>
          </a:p>
          <a:p>
            <a:r>
              <a:rPr lang="en-US" sz="1000" dirty="0"/>
              <a:t>Byte[1] </a:t>
            </a:r>
            <a:r>
              <a:rPr lang="en-US" sz="1000" dirty="0">
                <a:sym typeface="Wingdings" panose="05000000000000000000" pitchFamily="2" charset="2"/>
              </a:rPr>
              <a:t> 16#00 (not used)</a:t>
            </a:r>
          </a:p>
          <a:p>
            <a:r>
              <a:rPr lang="en-US" sz="1000" dirty="0"/>
              <a:t>Byte[2] </a:t>
            </a:r>
            <a:r>
              <a:rPr lang="en-US" sz="1000" dirty="0">
                <a:sym typeface="Wingdings" panose="05000000000000000000" pitchFamily="2" charset="2"/>
              </a:rPr>
              <a:t> 16#00 (not used)</a:t>
            </a:r>
          </a:p>
          <a:p>
            <a:r>
              <a:rPr lang="en-US" sz="1000" dirty="0"/>
              <a:t>Byte[3] </a:t>
            </a:r>
            <a:r>
              <a:rPr lang="en-US" sz="1000" dirty="0">
                <a:sym typeface="Wingdings" panose="05000000000000000000" pitchFamily="2" charset="2"/>
              </a:rPr>
              <a:t> 16#55 ‘U’ (System Code)</a:t>
            </a:r>
          </a:p>
          <a:p>
            <a:r>
              <a:rPr lang="en-US" sz="1000" dirty="0"/>
              <a:t>Byte[4] </a:t>
            </a:r>
            <a:r>
              <a:rPr lang="en-US" sz="1000" dirty="0">
                <a:sym typeface="Wingdings" panose="05000000000000000000" pitchFamily="2" charset="2"/>
              </a:rPr>
              <a:t> 16#53 ‘S’ (Parameter Code)</a:t>
            </a:r>
          </a:p>
          <a:p>
            <a:r>
              <a:rPr lang="en-US" sz="1000" dirty="0"/>
              <a:t>Byte[5] </a:t>
            </a:r>
            <a:r>
              <a:rPr lang="en-US" sz="1000" dirty="0">
                <a:sym typeface="Wingdings" panose="05000000000000000000" pitchFamily="2" charset="2"/>
              </a:rPr>
              <a:t> 16#45 ‘E’ (Parameter Code)</a:t>
            </a:r>
          </a:p>
          <a:p>
            <a:r>
              <a:rPr lang="en-US" sz="1000" dirty="0">
                <a:sym typeface="Wingdings" panose="05000000000000000000" pitchFamily="2" charset="2"/>
              </a:rPr>
              <a:t>Byte[6]  16#00 (Param. Length)</a:t>
            </a:r>
          </a:p>
          <a:p>
            <a:r>
              <a:rPr lang="en-US" sz="1000" dirty="0">
                <a:sym typeface="Wingdings" panose="05000000000000000000" pitchFamily="2" charset="2"/>
              </a:rPr>
              <a:t>Byte[7]  16#00 (</a:t>
            </a:r>
            <a:r>
              <a:rPr lang="en-US" sz="1000" dirty="0" err="1">
                <a:sym typeface="Wingdings" panose="05000000000000000000" pitchFamily="2" charset="2"/>
              </a:rPr>
              <a:t>Param</a:t>
            </a:r>
            <a:r>
              <a:rPr lang="en-US" sz="1000" dirty="0">
                <a:sym typeface="Wingdings" panose="05000000000000000000" pitchFamily="2" charset="2"/>
              </a:rPr>
              <a:t>. Length)</a:t>
            </a:r>
          </a:p>
          <a:p>
            <a:r>
              <a:rPr lang="en-US" sz="1000" dirty="0">
                <a:sym typeface="Wingdings" panose="05000000000000000000" pitchFamily="2" charset="2"/>
              </a:rPr>
              <a:t>Byte[8]  16#00 (</a:t>
            </a:r>
            <a:r>
              <a:rPr lang="en-US" sz="1000" dirty="0" err="1">
                <a:sym typeface="Wingdings" panose="05000000000000000000" pitchFamily="2" charset="2"/>
              </a:rPr>
              <a:t>Parame</a:t>
            </a:r>
            <a:r>
              <a:rPr lang="en-US" sz="1000" dirty="0">
                <a:sym typeface="Wingdings" panose="05000000000000000000" pitchFamily="2" charset="2"/>
              </a:rPr>
              <a:t> value)</a:t>
            </a:r>
          </a:p>
        </p:txBody>
      </p:sp>
      <p:pic>
        <p:nvPicPr>
          <p:cNvPr id="8" name="Grafik 7">
            <a:extLst>
              <a:ext uri="{FF2B5EF4-FFF2-40B4-BE49-F238E27FC236}">
                <a16:creationId xmlns:a16="http://schemas.microsoft.com/office/drawing/2014/main" id="{CFAE3631-4A61-44DB-A344-A59562A02BE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9999" y="3284984"/>
            <a:ext cx="6271657" cy="3267517"/>
          </a:xfrm>
          <a:prstGeom prst="rect">
            <a:avLst/>
          </a:prstGeom>
        </p:spPr>
      </p:pic>
    </p:spTree>
    <p:extLst>
      <p:ext uri="{BB962C8B-B14F-4D97-AF65-F5344CB8AC3E}">
        <p14:creationId xmlns:p14="http://schemas.microsoft.com/office/powerpoint/2010/main" val="19276916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159</a:t>
            </a:fld>
            <a:endParaRPr lang="de-DE" dirty="0"/>
          </a:p>
        </p:txBody>
      </p:sp>
      <p:sp>
        <p:nvSpPr>
          <p:cNvPr id="5" name="Titel 4"/>
          <p:cNvSpPr>
            <a:spLocks noGrp="1"/>
          </p:cNvSpPr>
          <p:nvPr>
            <p:ph type="title"/>
          </p:nvPr>
        </p:nvSpPr>
        <p:spPr/>
        <p:txBody>
          <a:bodyPr>
            <a:normAutofit/>
          </a:bodyPr>
          <a:lstStyle/>
          <a:p>
            <a:r>
              <a:rPr lang="de-DE" dirty="0"/>
              <a:t>IC-KP2-2HB21 + IUH-F19x-V1 MF </a:t>
            </a:r>
            <a:r>
              <a:rPr lang="de-DE" dirty="0" err="1"/>
              <a:t>TwinCAT</a:t>
            </a:r>
            <a:r>
              <a:rPr lang="de-DE" dirty="0"/>
              <a:t> 3</a:t>
            </a:r>
          </a:p>
        </p:txBody>
      </p:sp>
      <p:sp>
        <p:nvSpPr>
          <p:cNvPr id="6" name="Inhaltsplatzhalter 5"/>
          <p:cNvSpPr>
            <a:spLocks noGrp="1"/>
          </p:cNvSpPr>
          <p:nvPr>
            <p:ph sz="quarter" idx="14"/>
          </p:nvPr>
        </p:nvSpPr>
        <p:spPr/>
        <p:txBody>
          <a:bodyPr/>
          <a:lstStyle/>
          <a:p>
            <a:pPr marL="0" indent="0">
              <a:buNone/>
            </a:pPr>
            <a:r>
              <a:rPr lang="en-US" dirty="0"/>
              <a:t>Parameter FB – search mode</a:t>
            </a:r>
          </a:p>
          <a:p>
            <a:pPr marL="285750" indent="-285750">
              <a:buFont typeface="Arial" panose="020B0604020202020204" pitchFamily="34" charset="0"/>
              <a:buChar char="•"/>
            </a:pPr>
            <a:r>
              <a:rPr lang="en-US" sz="1000" b="0" dirty="0"/>
              <a:t>This parameter is only for Service! Do not change it !!!</a:t>
            </a:r>
          </a:p>
          <a:p>
            <a:pPr marL="285750" indent="-285750">
              <a:buFont typeface="Arial" panose="020B0604020202020204" pitchFamily="34" charset="0"/>
              <a:buChar char="•"/>
            </a:pPr>
            <a:r>
              <a:rPr lang="en-US" sz="1000" b="0" dirty="0"/>
              <a:t>Defines the Search Mode of the head</a:t>
            </a:r>
          </a:p>
          <a:p>
            <a:pPr marL="285750" indent="-285750">
              <a:buFont typeface="Arial" panose="020B0604020202020204" pitchFamily="34" charset="0"/>
              <a:buChar char="•"/>
            </a:pPr>
            <a:r>
              <a:rPr lang="en-US" sz="1000" b="0" dirty="0"/>
              <a:t>Default: 16#00</a:t>
            </a:r>
          </a:p>
          <a:p>
            <a:pPr marL="285750" indent="-285750">
              <a:buFont typeface="Arial" panose="020B0604020202020204" pitchFamily="34" charset="0"/>
              <a:buChar char="•"/>
            </a:pPr>
            <a:r>
              <a:rPr lang="en-US" sz="1000" b="0" dirty="0" err="1"/>
              <a:t>MultiTag</a:t>
            </a:r>
            <a:r>
              <a:rPr lang="en-US" sz="1000" b="0" dirty="0"/>
              <a:t> applications: 16#01</a:t>
            </a:r>
          </a:p>
        </p:txBody>
      </p:sp>
      <p:sp>
        <p:nvSpPr>
          <p:cNvPr id="11" name="Interaktive Schaltfläche: Zur Startseite wechseln 10">
            <a:hlinkClick r:id="rId2" action="ppaction://hlinksldjump" highlightClick="1"/>
            <a:extLst>
              <a:ext uri="{FF2B5EF4-FFF2-40B4-BE49-F238E27FC236}">
                <a16:creationId xmlns:a16="http://schemas.microsoft.com/office/drawing/2014/main" id="{A9631D64-BC51-4F98-B9A2-FA930908FB2E}"/>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feld 11">
            <a:extLst>
              <a:ext uri="{FF2B5EF4-FFF2-40B4-BE49-F238E27FC236}">
                <a16:creationId xmlns:a16="http://schemas.microsoft.com/office/drawing/2014/main" id="{3CC426DA-2851-4BB2-9C33-316AC0507CA8}"/>
              </a:ext>
            </a:extLst>
          </p:cNvPr>
          <p:cNvSpPr txBox="1"/>
          <p:nvPr/>
        </p:nvSpPr>
        <p:spPr>
          <a:xfrm>
            <a:off x="6481322" y="1512000"/>
            <a:ext cx="2555174" cy="1631216"/>
          </a:xfrm>
          <a:prstGeom prst="rect">
            <a:avLst/>
          </a:prstGeom>
          <a:noFill/>
          <a:ln>
            <a:solidFill>
              <a:schemeClr val="tx2"/>
            </a:solidFill>
          </a:ln>
        </p:spPr>
        <p:txBody>
          <a:bodyPr wrap="square" rtlCol="0">
            <a:spAutoFit/>
          </a:bodyPr>
          <a:lstStyle/>
          <a:p>
            <a:r>
              <a:rPr lang="en-US" sz="1000" dirty="0"/>
              <a:t>Switch parameter FB to 16#01 </a:t>
            </a:r>
          </a:p>
          <a:p>
            <a:r>
              <a:rPr lang="en-US" sz="1000" dirty="0"/>
              <a:t>Byte[0] </a:t>
            </a:r>
            <a:r>
              <a:rPr lang="en-US" sz="1000" dirty="0">
                <a:sym typeface="Wingdings" panose="05000000000000000000" pitchFamily="2" charset="2"/>
              </a:rPr>
              <a:t> 16#BF (command)</a:t>
            </a:r>
          </a:p>
          <a:p>
            <a:r>
              <a:rPr lang="en-US" sz="1000" dirty="0"/>
              <a:t>Byte[1] </a:t>
            </a:r>
            <a:r>
              <a:rPr lang="en-US" sz="1000" dirty="0">
                <a:sym typeface="Wingdings" panose="05000000000000000000" pitchFamily="2" charset="2"/>
              </a:rPr>
              <a:t> 16#00 (not used)</a:t>
            </a:r>
          </a:p>
          <a:p>
            <a:r>
              <a:rPr lang="en-US" sz="1000" dirty="0"/>
              <a:t>Byte[2] </a:t>
            </a:r>
            <a:r>
              <a:rPr lang="en-US" sz="1000" dirty="0">
                <a:sym typeface="Wingdings" panose="05000000000000000000" pitchFamily="2" charset="2"/>
              </a:rPr>
              <a:t> 16#00 (not used)</a:t>
            </a:r>
          </a:p>
          <a:p>
            <a:r>
              <a:rPr lang="en-US" sz="1000" dirty="0"/>
              <a:t>Byte[3] </a:t>
            </a:r>
            <a:r>
              <a:rPr lang="en-US" sz="1000" dirty="0">
                <a:sym typeface="Wingdings" panose="05000000000000000000" pitchFamily="2" charset="2"/>
              </a:rPr>
              <a:t> 16#55 ‘U’ (System Code)</a:t>
            </a:r>
          </a:p>
          <a:p>
            <a:r>
              <a:rPr lang="en-US" sz="1000" dirty="0"/>
              <a:t>Byte[4] </a:t>
            </a:r>
            <a:r>
              <a:rPr lang="en-US" sz="1000" dirty="0">
                <a:sym typeface="Wingdings" panose="05000000000000000000" pitchFamily="2" charset="2"/>
              </a:rPr>
              <a:t> 16#46 ‘F’ (Parameter Code)</a:t>
            </a:r>
          </a:p>
          <a:p>
            <a:r>
              <a:rPr lang="en-US" sz="1000" dirty="0"/>
              <a:t>Byte[5] </a:t>
            </a:r>
            <a:r>
              <a:rPr lang="en-US" sz="1000" dirty="0">
                <a:sym typeface="Wingdings" panose="05000000000000000000" pitchFamily="2" charset="2"/>
              </a:rPr>
              <a:t> 16#42 ‘B’ (Parameter Code)</a:t>
            </a:r>
          </a:p>
          <a:p>
            <a:r>
              <a:rPr lang="en-US" sz="1000" dirty="0">
                <a:sym typeface="Wingdings" panose="05000000000000000000" pitchFamily="2" charset="2"/>
              </a:rPr>
              <a:t>Byte[6]  16#00 (Param. Length)</a:t>
            </a:r>
          </a:p>
          <a:p>
            <a:r>
              <a:rPr lang="en-US" sz="1000" dirty="0">
                <a:sym typeface="Wingdings" panose="05000000000000000000" pitchFamily="2" charset="2"/>
              </a:rPr>
              <a:t>Byte[7]  16#01 (Param. Length)</a:t>
            </a:r>
          </a:p>
          <a:p>
            <a:r>
              <a:rPr lang="en-US" sz="1000" dirty="0">
                <a:sym typeface="Wingdings" panose="05000000000000000000" pitchFamily="2" charset="2"/>
              </a:rPr>
              <a:t>Byte[8]  16#01 (</a:t>
            </a:r>
            <a:r>
              <a:rPr lang="en-US" sz="1000" dirty="0" err="1">
                <a:sym typeface="Wingdings" panose="05000000000000000000" pitchFamily="2" charset="2"/>
              </a:rPr>
              <a:t>Parame</a:t>
            </a:r>
            <a:r>
              <a:rPr lang="en-US" sz="1000" dirty="0">
                <a:sym typeface="Wingdings" panose="05000000000000000000" pitchFamily="2" charset="2"/>
              </a:rPr>
              <a:t> value)</a:t>
            </a:r>
          </a:p>
        </p:txBody>
      </p:sp>
      <p:sp>
        <p:nvSpPr>
          <p:cNvPr id="13" name="Textfeld 12">
            <a:extLst>
              <a:ext uri="{FF2B5EF4-FFF2-40B4-BE49-F238E27FC236}">
                <a16:creationId xmlns:a16="http://schemas.microsoft.com/office/drawing/2014/main" id="{46C0121A-059C-4622-A4B5-42BAF01F638F}"/>
              </a:ext>
            </a:extLst>
          </p:cNvPr>
          <p:cNvSpPr txBox="1"/>
          <p:nvPr/>
        </p:nvSpPr>
        <p:spPr>
          <a:xfrm>
            <a:off x="6481322" y="3203688"/>
            <a:ext cx="2555174" cy="1631216"/>
          </a:xfrm>
          <a:prstGeom prst="rect">
            <a:avLst/>
          </a:prstGeom>
          <a:noFill/>
          <a:ln>
            <a:solidFill>
              <a:schemeClr val="tx2"/>
            </a:solidFill>
          </a:ln>
        </p:spPr>
        <p:txBody>
          <a:bodyPr wrap="square" rtlCol="0">
            <a:spAutoFit/>
          </a:bodyPr>
          <a:lstStyle/>
          <a:p>
            <a:r>
              <a:rPr lang="en-US" sz="1000" dirty="0"/>
              <a:t>Read out parameter FB</a:t>
            </a:r>
          </a:p>
          <a:p>
            <a:r>
              <a:rPr lang="en-US" sz="1000" dirty="0"/>
              <a:t>Byte[0] </a:t>
            </a:r>
            <a:r>
              <a:rPr lang="en-US" sz="1000" dirty="0">
                <a:sym typeface="Wingdings" panose="05000000000000000000" pitchFamily="2" charset="2"/>
              </a:rPr>
              <a:t> 16#BE (command)</a:t>
            </a:r>
          </a:p>
          <a:p>
            <a:r>
              <a:rPr lang="en-US" sz="1000" dirty="0"/>
              <a:t>Byte[1] </a:t>
            </a:r>
            <a:r>
              <a:rPr lang="en-US" sz="1000" dirty="0">
                <a:sym typeface="Wingdings" panose="05000000000000000000" pitchFamily="2" charset="2"/>
              </a:rPr>
              <a:t> 16#00 (not used)</a:t>
            </a:r>
          </a:p>
          <a:p>
            <a:r>
              <a:rPr lang="en-US" sz="1000" dirty="0"/>
              <a:t>Byte[2] </a:t>
            </a:r>
            <a:r>
              <a:rPr lang="en-US" sz="1000" dirty="0">
                <a:sym typeface="Wingdings" panose="05000000000000000000" pitchFamily="2" charset="2"/>
              </a:rPr>
              <a:t> 16#00 (not used)</a:t>
            </a:r>
          </a:p>
          <a:p>
            <a:r>
              <a:rPr lang="en-US" sz="1000" dirty="0"/>
              <a:t>Byte[3] </a:t>
            </a:r>
            <a:r>
              <a:rPr lang="en-US" sz="1000" dirty="0">
                <a:sym typeface="Wingdings" panose="05000000000000000000" pitchFamily="2" charset="2"/>
              </a:rPr>
              <a:t> 16#55 ‘U’ (System Code)</a:t>
            </a:r>
          </a:p>
          <a:p>
            <a:r>
              <a:rPr lang="en-US" sz="1000" dirty="0"/>
              <a:t>Byte[4] </a:t>
            </a:r>
            <a:r>
              <a:rPr lang="en-US" sz="1000" dirty="0">
                <a:sym typeface="Wingdings" panose="05000000000000000000" pitchFamily="2" charset="2"/>
              </a:rPr>
              <a:t> 16#46 ‘F’ (Parameter Code)</a:t>
            </a:r>
          </a:p>
          <a:p>
            <a:r>
              <a:rPr lang="en-US" sz="1000" dirty="0"/>
              <a:t>Byte[5] </a:t>
            </a:r>
            <a:r>
              <a:rPr lang="en-US" sz="1000" dirty="0">
                <a:sym typeface="Wingdings" panose="05000000000000000000" pitchFamily="2" charset="2"/>
              </a:rPr>
              <a:t> 16#42 ‘B’ (Parameter Code)</a:t>
            </a:r>
          </a:p>
          <a:p>
            <a:r>
              <a:rPr lang="en-US" sz="1000" dirty="0">
                <a:sym typeface="Wingdings" panose="05000000000000000000" pitchFamily="2" charset="2"/>
              </a:rPr>
              <a:t>Byte[6]  16#00 (Param. Length)</a:t>
            </a:r>
          </a:p>
          <a:p>
            <a:r>
              <a:rPr lang="en-US" sz="1000" dirty="0">
                <a:sym typeface="Wingdings" panose="05000000000000000000" pitchFamily="2" charset="2"/>
              </a:rPr>
              <a:t>Byte[7]  16#00 (</a:t>
            </a:r>
            <a:r>
              <a:rPr lang="en-US" sz="1000" dirty="0" err="1">
                <a:sym typeface="Wingdings" panose="05000000000000000000" pitchFamily="2" charset="2"/>
              </a:rPr>
              <a:t>Param</a:t>
            </a:r>
            <a:r>
              <a:rPr lang="en-US" sz="1000" dirty="0">
                <a:sym typeface="Wingdings" panose="05000000000000000000" pitchFamily="2" charset="2"/>
              </a:rPr>
              <a:t>. Length)</a:t>
            </a:r>
          </a:p>
          <a:p>
            <a:r>
              <a:rPr lang="en-US" sz="1000" dirty="0">
                <a:sym typeface="Wingdings" panose="05000000000000000000" pitchFamily="2" charset="2"/>
              </a:rPr>
              <a:t>Byte[8]  16#00 (</a:t>
            </a:r>
            <a:r>
              <a:rPr lang="en-US" sz="1000" dirty="0" err="1">
                <a:sym typeface="Wingdings" panose="05000000000000000000" pitchFamily="2" charset="2"/>
              </a:rPr>
              <a:t>Parame</a:t>
            </a:r>
            <a:r>
              <a:rPr lang="en-US" sz="1000" dirty="0">
                <a:sym typeface="Wingdings" panose="05000000000000000000" pitchFamily="2" charset="2"/>
              </a:rPr>
              <a:t> value)</a:t>
            </a:r>
          </a:p>
        </p:txBody>
      </p:sp>
      <p:pic>
        <p:nvPicPr>
          <p:cNvPr id="9" name="Grafik 8">
            <a:extLst>
              <a:ext uri="{FF2B5EF4-FFF2-40B4-BE49-F238E27FC236}">
                <a16:creationId xmlns:a16="http://schemas.microsoft.com/office/drawing/2014/main" id="{8ABE6EF8-D5B8-4E62-BC65-24AB9EA8A6A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9999" y="2996952"/>
            <a:ext cx="6201539" cy="3555549"/>
          </a:xfrm>
          <a:prstGeom prst="rect">
            <a:avLst/>
          </a:prstGeom>
        </p:spPr>
      </p:pic>
    </p:spTree>
    <p:extLst>
      <p:ext uri="{BB962C8B-B14F-4D97-AF65-F5344CB8AC3E}">
        <p14:creationId xmlns:p14="http://schemas.microsoft.com/office/powerpoint/2010/main" val="24352791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16</a:t>
            </a:fld>
            <a:endParaRPr lang="de-DE" dirty="0"/>
          </a:p>
        </p:txBody>
      </p:sp>
      <p:sp>
        <p:nvSpPr>
          <p:cNvPr id="5" name="Titel 4"/>
          <p:cNvSpPr>
            <a:spLocks noGrp="1"/>
          </p:cNvSpPr>
          <p:nvPr>
            <p:ph type="title"/>
          </p:nvPr>
        </p:nvSpPr>
        <p:spPr/>
        <p:txBody>
          <a:bodyPr>
            <a:normAutofit/>
          </a:bodyPr>
          <a:lstStyle/>
          <a:p>
            <a:r>
              <a:rPr lang="de-DE" dirty="0"/>
              <a:t>IC-KP2-2HB21 + IUH-F19x-V1 MF TwinCAT 3</a:t>
            </a:r>
          </a:p>
        </p:txBody>
      </p:sp>
      <p:sp>
        <p:nvSpPr>
          <p:cNvPr id="6" name="Inhaltsplatzhalter 5"/>
          <p:cNvSpPr>
            <a:spLocks noGrp="1"/>
          </p:cNvSpPr>
          <p:nvPr>
            <p:ph sz="quarter" idx="14"/>
          </p:nvPr>
        </p:nvSpPr>
        <p:spPr/>
        <p:txBody>
          <a:bodyPr/>
          <a:lstStyle/>
          <a:p>
            <a:pPr marL="0" indent="0">
              <a:buNone/>
            </a:pPr>
            <a:r>
              <a:rPr lang="de-DE" dirty="0"/>
              <a:t>Ein- und Ausgänge Funktionsbaustein:</a:t>
            </a:r>
          </a:p>
        </p:txBody>
      </p:sp>
      <p:graphicFrame>
        <p:nvGraphicFramePr>
          <p:cNvPr id="9" name="Tabelle 8">
            <a:extLst>
              <a:ext uri="{FF2B5EF4-FFF2-40B4-BE49-F238E27FC236}">
                <a16:creationId xmlns:a16="http://schemas.microsoft.com/office/drawing/2014/main" id="{1D8BAF53-5D69-4A0E-9745-CFA0E12ABA3B}"/>
              </a:ext>
            </a:extLst>
          </p:cNvPr>
          <p:cNvGraphicFramePr>
            <a:graphicFrameLocks noGrp="1"/>
          </p:cNvGraphicFramePr>
          <p:nvPr>
            <p:extLst>
              <p:ext uri="{D42A27DB-BD31-4B8C-83A1-F6EECF244321}">
                <p14:modId xmlns:p14="http://schemas.microsoft.com/office/powerpoint/2010/main" val="1785299712"/>
              </p:ext>
            </p:extLst>
          </p:nvPr>
        </p:nvGraphicFramePr>
        <p:xfrm>
          <a:off x="4151826" y="1844823"/>
          <a:ext cx="4884669" cy="4648200"/>
        </p:xfrm>
        <a:graphic>
          <a:graphicData uri="http://schemas.openxmlformats.org/drawingml/2006/table">
            <a:tbl>
              <a:tblPr firstRow="1" bandRow="1">
                <a:tableStyleId>{073A0DAA-6AF3-43AB-8588-CEC1D06C72B9}</a:tableStyleId>
              </a:tblPr>
              <a:tblGrid>
                <a:gridCol w="1068246">
                  <a:extLst>
                    <a:ext uri="{9D8B030D-6E8A-4147-A177-3AD203B41FA5}">
                      <a16:colId xmlns:a16="http://schemas.microsoft.com/office/drawing/2014/main" val="20000"/>
                    </a:ext>
                  </a:extLst>
                </a:gridCol>
                <a:gridCol w="720080">
                  <a:extLst>
                    <a:ext uri="{9D8B030D-6E8A-4147-A177-3AD203B41FA5}">
                      <a16:colId xmlns:a16="http://schemas.microsoft.com/office/drawing/2014/main" val="20001"/>
                    </a:ext>
                  </a:extLst>
                </a:gridCol>
                <a:gridCol w="3096343">
                  <a:extLst>
                    <a:ext uri="{9D8B030D-6E8A-4147-A177-3AD203B41FA5}">
                      <a16:colId xmlns:a16="http://schemas.microsoft.com/office/drawing/2014/main" val="20002"/>
                    </a:ext>
                  </a:extLst>
                </a:gridCol>
              </a:tblGrid>
              <a:tr h="370840">
                <a:tc>
                  <a:txBody>
                    <a:bodyPr/>
                    <a:lstStyle/>
                    <a:p>
                      <a:pPr algn="l"/>
                      <a:r>
                        <a:rPr lang="de-DE" sz="900" dirty="0">
                          <a:latin typeface="+mn-lt"/>
                        </a:rPr>
                        <a:t>Name</a:t>
                      </a:r>
                    </a:p>
                  </a:txBody>
                  <a:tcPr anchor="ctr"/>
                </a:tc>
                <a:tc>
                  <a:txBody>
                    <a:bodyPr/>
                    <a:lstStyle/>
                    <a:p>
                      <a:pPr algn="l"/>
                      <a:r>
                        <a:rPr lang="de-DE" sz="900" dirty="0">
                          <a:latin typeface="+mn-lt"/>
                        </a:rPr>
                        <a:t>Typ</a:t>
                      </a:r>
                    </a:p>
                  </a:txBody>
                  <a:tcPr anchor="ctr"/>
                </a:tc>
                <a:tc>
                  <a:txBody>
                    <a:bodyPr/>
                    <a:lstStyle/>
                    <a:p>
                      <a:pPr algn="l"/>
                      <a:r>
                        <a:rPr lang="de-DE" sz="900" dirty="0">
                          <a:latin typeface="+mn-lt"/>
                        </a:rPr>
                        <a:t>Bedeutung</a:t>
                      </a:r>
                    </a:p>
                  </a:txBody>
                  <a:tcPr anchor="ctr"/>
                </a:tc>
                <a:extLst>
                  <a:ext uri="{0D108BD9-81ED-4DB2-BD59-A6C34878D82A}">
                    <a16:rowId xmlns:a16="http://schemas.microsoft.com/office/drawing/2014/main" val="10000"/>
                  </a:ext>
                </a:extLst>
              </a:tr>
              <a:tr h="370840">
                <a:tc>
                  <a:txBody>
                    <a:bodyPr/>
                    <a:lstStyle/>
                    <a:p>
                      <a:pPr algn="l"/>
                      <a:r>
                        <a:rPr lang="de-DE" sz="900" dirty="0" err="1">
                          <a:latin typeface="+mn-lt"/>
                        </a:rPr>
                        <a:t>I_b_SingleEnhanced</a:t>
                      </a:r>
                      <a:endParaRPr lang="de-DE" sz="900" dirty="0">
                        <a:latin typeface="+mn-lt"/>
                      </a:endParaRPr>
                    </a:p>
                  </a:txBody>
                  <a:tcPr anchor="ctr"/>
                </a:tc>
                <a:tc>
                  <a:txBody>
                    <a:bodyPr/>
                    <a:lstStyle/>
                    <a:p>
                      <a:pPr algn="l"/>
                      <a:r>
                        <a:rPr lang="de-DE" sz="900" dirty="0">
                          <a:latin typeface="+mn-lt"/>
                        </a:rPr>
                        <a:t>Bool</a:t>
                      </a:r>
                    </a:p>
                  </a:txBody>
                  <a:tcPr anchor="ctr"/>
                </a:tc>
                <a:tc>
                  <a:txBody>
                    <a:bodyPr/>
                    <a:lstStyle/>
                    <a:p>
                      <a:pPr algn="l"/>
                      <a:r>
                        <a:rPr lang="de-DE" sz="900" dirty="0">
                          <a:latin typeface="+mn-lt"/>
                        </a:rPr>
                        <a:t>FALSE = Ausführung Single Befehl (einmalige Ausführung)</a:t>
                      </a:r>
                    </a:p>
                    <a:p>
                      <a:pPr algn="l"/>
                      <a:r>
                        <a:rPr lang="de-DE" sz="900" dirty="0">
                          <a:latin typeface="+mn-lt"/>
                        </a:rPr>
                        <a:t>TRUE = Ausführung Enhanced Befehl (permanente Ausführung)</a:t>
                      </a:r>
                    </a:p>
                  </a:txBody>
                  <a:tcPr anchor="ctr"/>
                </a:tc>
                <a:extLst>
                  <a:ext uri="{0D108BD9-81ED-4DB2-BD59-A6C34878D82A}">
                    <a16:rowId xmlns:a16="http://schemas.microsoft.com/office/drawing/2014/main" val="10001"/>
                  </a:ext>
                </a:extLst>
              </a:tr>
              <a:tr h="370840">
                <a:tc>
                  <a:txBody>
                    <a:bodyPr/>
                    <a:lstStyle/>
                    <a:p>
                      <a:pPr algn="l"/>
                      <a:r>
                        <a:rPr lang="de-DE" sz="900" dirty="0" err="1">
                          <a:latin typeface="+mn-lt"/>
                        </a:rPr>
                        <a:t>I_b_Quit</a:t>
                      </a:r>
                      <a:endParaRPr lang="de-DE" sz="900" dirty="0">
                        <a:latin typeface="+mn-lt"/>
                      </a:endParaRPr>
                    </a:p>
                  </a:txBody>
                  <a:tcPr anchor="ctr"/>
                </a:tc>
                <a:tc>
                  <a:txBody>
                    <a:bodyPr/>
                    <a:lstStyle/>
                    <a:p>
                      <a:pPr algn="l"/>
                      <a:r>
                        <a:rPr lang="de-DE" sz="900" dirty="0">
                          <a:latin typeface="+mn-lt"/>
                        </a:rPr>
                        <a:t>Bool</a:t>
                      </a:r>
                    </a:p>
                  </a:txBody>
                  <a:tcPr anchor="ctr"/>
                </a:tc>
                <a:tc>
                  <a:txBody>
                    <a:bodyPr/>
                    <a:lstStyle/>
                    <a:p>
                      <a:pPr marL="0" marR="0" lvl="0" indent="0" algn="l" defTabSz="801472" rtl="0" eaLnBrk="1" fontAlgn="auto" latinLnBrk="0" hangingPunct="1">
                        <a:lnSpc>
                          <a:spcPct val="100000"/>
                        </a:lnSpc>
                        <a:spcBef>
                          <a:spcPts val="0"/>
                        </a:spcBef>
                        <a:spcAft>
                          <a:spcPts val="0"/>
                        </a:spcAft>
                        <a:buClrTx/>
                        <a:buSzTx/>
                        <a:buFontTx/>
                        <a:buNone/>
                        <a:tabLst/>
                        <a:defRPr/>
                      </a:pPr>
                      <a:r>
                        <a:rPr lang="de-DE" sz="900" dirty="0">
                          <a:latin typeface="+mn-lt"/>
                        </a:rPr>
                        <a:t>TRUE (Flanke</a:t>
                      </a:r>
                      <a:r>
                        <a:rPr lang="de-DE" sz="900" baseline="0" dirty="0">
                          <a:latin typeface="+mn-lt"/>
                        </a:rPr>
                        <a:t> positiv) = Start Ausführung Quit Befehl; Abbruch laufender Enhanced Befehl</a:t>
                      </a:r>
                      <a:endParaRPr lang="de-DE" sz="900" dirty="0">
                        <a:latin typeface="+mn-lt"/>
                      </a:endParaRPr>
                    </a:p>
                  </a:txBody>
                  <a:tcPr anchor="ctr"/>
                </a:tc>
                <a:extLst>
                  <a:ext uri="{0D108BD9-81ED-4DB2-BD59-A6C34878D82A}">
                    <a16:rowId xmlns:a16="http://schemas.microsoft.com/office/drawing/2014/main" val="10002"/>
                  </a:ext>
                </a:extLst>
              </a:tr>
              <a:tr h="370840">
                <a:tc>
                  <a:txBody>
                    <a:bodyPr/>
                    <a:lstStyle/>
                    <a:p>
                      <a:pPr algn="l"/>
                      <a:r>
                        <a:rPr lang="de-DE" sz="900" dirty="0" err="1">
                          <a:latin typeface="+mn-lt"/>
                        </a:rPr>
                        <a:t>I_w_StartAddress</a:t>
                      </a:r>
                      <a:endParaRPr lang="de-DE" sz="900" dirty="0">
                        <a:latin typeface="+mn-lt"/>
                      </a:endParaRPr>
                    </a:p>
                  </a:txBody>
                  <a:tcPr anchor="ctr"/>
                </a:tc>
                <a:tc>
                  <a:txBody>
                    <a:bodyPr/>
                    <a:lstStyle/>
                    <a:p>
                      <a:pPr algn="l"/>
                      <a:r>
                        <a:rPr lang="de-DE" sz="900" dirty="0">
                          <a:latin typeface="+mn-lt"/>
                        </a:rPr>
                        <a:t>Word</a:t>
                      </a:r>
                    </a:p>
                  </a:txBody>
                  <a:tcPr anchor="ctr"/>
                </a:tc>
                <a:tc>
                  <a:txBody>
                    <a:bodyPr/>
                    <a:lstStyle/>
                    <a:p>
                      <a:pPr marL="0" marR="0" lvl="0" indent="0" algn="l" defTabSz="801472" rtl="0" eaLnBrk="1" fontAlgn="auto" latinLnBrk="0" hangingPunct="1">
                        <a:lnSpc>
                          <a:spcPct val="100000"/>
                        </a:lnSpc>
                        <a:spcBef>
                          <a:spcPts val="0"/>
                        </a:spcBef>
                        <a:spcAft>
                          <a:spcPts val="0"/>
                        </a:spcAft>
                        <a:buClrTx/>
                        <a:buSzTx/>
                        <a:buFontTx/>
                        <a:buNone/>
                        <a:tabLst/>
                        <a:defRPr/>
                      </a:pPr>
                      <a:r>
                        <a:rPr lang="de-DE" sz="900" dirty="0">
                          <a:latin typeface="+mn-lt"/>
                        </a:rPr>
                        <a:t>Startadresse auf Datenträger</a:t>
                      </a:r>
                    </a:p>
                  </a:txBody>
                  <a:tcPr anchor="ctr"/>
                </a:tc>
                <a:extLst>
                  <a:ext uri="{0D108BD9-81ED-4DB2-BD59-A6C34878D82A}">
                    <a16:rowId xmlns:a16="http://schemas.microsoft.com/office/drawing/2014/main" val="10003"/>
                  </a:ext>
                </a:extLst>
              </a:tr>
              <a:tr h="370840">
                <a:tc>
                  <a:txBody>
                    <a:bodyPr/>
                    <a:lstStyle/>
                    <a:p>
                      <a:pPr algn="l"/>
                      <a:r>
                        <a:rPr lang="de-DE" sz="900" dirty="0" err="1">
                          <a:latin typeface="+mn-lt"/>
                        </a:rPr>
                        <a:t>I_i_WordNumber</a:t>
                      </a:r>
                      <a:endParaRPr lang="de-DE" sz="900" dirty="0">
                        <a:latin typeface="+mn-lt"/>
                      </a:endParaRPr>
                    </a:p>
                  </a:txBody>
                  <a:tcPr anchor="ctr"/>
                </a:tc>
                <a:tc>
                  <a:txBody>
                    <a:bodyPr/>
                    <a:lstStyle/>
                    <a:p>
                      <a:pPr algn="l"/>
                      <a:r>
                        <a:rPr lang="de-DE" sz="900" dirty="0">
                          <a:latin typeface="+mn-lt"/>
                        </a:rPr>
                        <a:t>Integer</a:t>
                      </a:r>
                    </a:p>
                  </a:txBody>
                  <a:tcPr anchor="ctr"/>
                </a:tc>
                <a:tc>
                  <a:txBody>
                    <a:bodyPr/>
                    <a:lstStyle/>
                    <a:p>
                      <a:pPr algn="l"/>
                      <a:r>
                        <a:rPr lang="de-DE" sz="900" dirty="0">
                          <a:latin typeface="+mn-lt"/>
                        </a:rPr>
                        <a:t>Anzahl adressierter Datenblöcke à 2 Byte</a:t>
                      </a:r>
                    </a:p>
                  </a:txBody>
                  <a:tcPr anchor="ctr"/>
                </a:tc>
                <a:extLst>
                  <a:ext uri="{0D108BD9-81ED-4DB2-BD59-A6C34878D82A}">
                    <a16:rowId xmlns:a16="http://schemas.microsoft.com/office/drawing/2014/main" val="10004"/>
                  </a:ext>
                </a:extLst>
              </a:tr>
              <a:tr h="370840">
                <a:tc>
                  <a:txBody>
                    <a:bodyPr/>
                    <a:lstStyle/>
                    <a:p>
                      <a:pPr algn="l"/>
                      <a:r>
                        <a:rPr lang="de-DE" sz="900" dirty="0" err="1">
                          <a:latin typeface="+mn-lt"/>
                        </a:rPr>
                        <a:t>I_w_TagType</a:t>
                      </a:r>
                      <a:endParaRPr lang="de-DE" sz="900" dirty="0">
                        <a:latin typeface="+mn-lt"/>
                      </a:endParaRPr>
                    </a:p>
                  </a:txBody>
                  <a:tcPr anchor="ctr"/>
                </a:tc>
                <a:tc>
                  <a:txBody>
                    <a:bodyPr/>
                    <a:lstStyle/>
                    <a:p>
                      <a:pPr algn="l"/>
                      <a:r>
                        <a:rPr lang="de-DE" sz="900" dirty="0">
                          <a:latin typeface="+mn-lt"/>
                        </a:rPr>
                        <a:t>Word</a:t>
                      </a:r>
                    </a:p>
                  </a:txBody>
                  <a:tcPr anchor="ctr"/>
                </a:tc>
                <a:tc>
                  <a:txBody>
                    <a:bodyPr/>
                    <a:lstStyle/>
                    <a:p>
                      <a:pPr algn="l"/>
                      <a:r>
                        <a:rPr lang="de-DE" sz="900" dirty="0">
                          <a:latin typeface="+mn-lt"/>
                        </a:rPr>
                        <a:t>Datenträgertyp; 16#3830 (</a:t>
                      </a:r>
                      <a:r>
                        <a:rPr lang="de-DE" sz="900" dirty="0" err="1">
                          <a:latin typeface="+mn-lt"/>
                        </a:rPr>
                        <a:t>TagType</a:t>
                      </a:r>
                      <a:r>
                        <a:rPr lang="de-DE" sz="900" dirty="0">
                          <a:latin typeface="+mn-lt"/>
                        </a:rPr>
                        <a:t> 80)</a:t>
                      </a:r>
                    </a:p>
                  </a:txBody>
                  <a:tcPr anchor="ctr"/>
                </a:tc>
                <a:extLst>
                  <a:ext uri="{0D108BD9-81ED-4DB2-BD59-A6C34878D82A}">
                    <a16:rowId xmlns:a16="http://schemas.microsoft.com/office/drawing/2014/main" val="10008"/>
                  </a:ext>
                </a:extLst>
              </a:tr>
              <a:tr h="370840">
                <a:tc>
                  <a:txBody>
                    <a:bodyPr/>
                    <a:lstStyle/>
                    <a:p>
                      <a:pPr algn="l"/>
                      <a:r>
                        <a:rPr lang="de-DE" sz="900" dirty="0" err="1">
                          <a:latin typeface="+mn-lt"/>
                        </a:rPr>
                        <a:t>I_b_WriteParameter</a:t>
                      </a:r>
                      <a:endParaRPr lang="de-DE" sz="900" dirty="0">
                        <a:latin typeface="+mn-lt"/>
                      </a:endParaRPr>
                    </a:p>
                  </a:txBody>
                  <a:tcPr anchor="ctr"/>
                </a:tc>
                <a:tc>
                  <a:txBody>
                    <a:bodyPr/>
                    <a:lstStyle/>
                    <a:p>
                      <a:pPr algn="l"/>
                      <a:r>
                        <a:rPr lang="de-DE" sz="900" dirty="0">
                          <a:latin typeface="+mn-lt"/>
                        </a:rPr>
                        <a:t>Bool</a:t>
                      </a:r>
                    </a:p>
                  </a:txBody>
                  <a:tcPr anchor="ctr"/>
                </a:tc>
                <a:tc>
                  <a:txBody>
                    <a:bodyPr/>
                    <a:lstStyle/>
                    <a:p>
                      <a:pPr algn="l"/>
                      <a:r>
                        <a:rPr lang="de-DE" sz="900" dirty="0">
                          <a:latin typeface="+mn-lt"/>
                        </a:rPr>
                        <a:t>FALSE = Ausführung Lesezugriff auf Parameter</a:t>
                      </a:r>
                    </a:p>
                    <a:p>
                      <a:pPr algn="l"/>
                      <a:r>
                        <a:rPr lang="de-DE" sz="900" dirty="0">
                          <a:latin typeface="+mn-lt"/>
                        </a:rPr>
                        <a:t>TRUE = Ausführung Schreibzugriff auf Parameter</a:t>
                      </a:r>
                    </a:p>
                  </a:txBody>
                  <a:tcPr anchor="ctr"/>
                </a:tc>
                <a:extLst>
                  <a:ext uri="{0D108BD9-81ED-4DB2-BD59-A6C34878D82A}">
                    <a16:rowId xmlns:a16="http://schemas.microsoft.com/office/drawing/2014/main" val="466727997"/>
                  </a:ext>
                </a:extLst>
              </a:tr>
              <a:tr h="370840">
                <a:tc>
                  <a:txBody>
                    <a:bodyPr/>
                    <a:lstStyle/>
                    <a:p>
                      <a:pPr algn="l"/>
                      <a:r>
                        <a:rPr lang="de-DE" sz="900" dirty="0">
                          <a:latin typeface="+mn-lt"/>
                        </a:rPr>
                        <a:t>O_b_Done</a:t>
                      </a:r>
                    </a:p>
                  </a:txBody>
                  <a:tcPr anchor="ctr"/>
                </a:tc>
                <a:tc>
                  <a:txBody>
                    <a:bodyPr/>
                    <a:lstStyle/>
                    <a:p>
                      <a:pPr algn="l"/>
                      <a:r>
                        <a:rPr lang="de-DE" sz="900" dirty="0">
                          <a:latin typeface="+mn-lt"/>
                        </a:rPr>
                        <a:t>Bool</a:t>
                      </a:r>
                    </a:p>
                  </a:txBody>
                  <a:tcPr anchor="ctr"/>
                </a:tc>
                <a:tc>
                  <a:txBody>
                    <a:bodyPr/>
                    <a:lstStyle/>
                    <a:p>
                      <a:pPr algn="l"/>
                      <a:r>
                        <a:rPr lang="de-DE" sz="900" dirty="0">
                          <a:latin typeface="+mn-lt"/>
                        </a:rPr>
                        <a:t>FALSE = Befehl wird noch aktiv bzw. noch nicht beendet; Datenträger außerhalb</a:t>
                      </a:r>
                      <a:r>
                        <a:rPr lang="de-DE" sz="900" baseline="0" dirty="0">
                          <a:latin typeface="+mn-lt"/>
                        </a:rPr>
                        <a:t> Erfassungszone</a:t>
                      </a:r>
                      <a:endParaRPr lang="de-DE" sz="900" dirty="0">
                        <a:latin typeface="+mn-lt"/>
                      </a:endParaRPr>
                    </a:p>
                    <a:p>
                      <a:pPr algn="l"/>
                      <a:r>
                        <a:rPr lang="de-DE" sz="900" dirty="0">
                          <a:latin typeface="+mn-lt"/>
                        </a:rPr>
                        <a:t>TRUE</a:t>
                      </a:r>
                      <a:r>
                        <a:rPr lang="de-DE" sz="900" baseline="0" dirty="0">
                          <a:latin typeface="+mn-lt"/>
                        </a:rPr>
                        <a:t> = Befehl beendet; Datenträger innerhalb Erfassungszone (Enhanced)</a:t>
                      </a:r>
                      <a:endParaRPr lang="de-DE" sz="900" dirty="0">
                        <a:latin typeface="+mn-lt"/>
                      </a:endParaRPr>
                    </a:p>
                  </a:txBody>
                  <a:tcPr anchor="ctr"/>
                </a:tc>
                <a:extLst>
                  <a:ext uri="{0D108BD9-81ED-4DB2-BD59-A6C34878D82A}">
                    <a16:rowId xmlns:a16="http://schemas.microsoft.com/office/drawing/2014/main" val="10009"/>
                  </a:ext>
                </a:extLst>
              </a:tr>
              <a:tr h="370840">
                <a:tc>
                  <a:txBody>
                    <a:bodyPr/>
                    <a:lstStyle/>
                    <a:p>
                      <a:pPr algn="l"/>
                      <a:r>
                        <a:rPr lang="de-DE" sz="900" dirty="0">
                          <a:latin typeface="+mn-lt"/>
                        </a:rPr>
                        <a:t>O_b_NoDataCarrier</a:t>
                      </a:r>
                    </a:p>
                  </a:txBody>
                  <a:tcPr anchor="ctr"/>
                </a:tc>
                <a:tc>
                  <a:txBody>
                    <a:bodyPr/>
                    <a:lstStyle/>
                    <a:p>
                      <a:pPr algn="l"/>
                      <a:r>
                        <a:rPr lang="de-DE" sz="900" dirty="0">
                          <a:latin typeface="+mn-lt"/>
                        </a:rPr>
                        <a:t>Bool</a:t>
                      </a:r>
                    </a:p>
                  </a:txBody>
                  <a:tcPr anchor="ctr"/>
                </a:tc>
                <a:tc>
                  <a:txBody>
                    <a:bodyPr/>
                    <a:lstStyle/>
                    <a:p>
                      <a:pPr algn="l"/>
                      <a:r>
                        <a:rPr lang="de-DE" sz="900" dirty="0">
                          <a:latin typeface="+mn-lt"/>
                        </a:rPr>
                        <a:t>FALSE = Datenträger innerhalb Erfassungszone</a:t>
                      </a:r>
                      <a:r>
                        <a:rPr lang="de-DE" sz="900" baseline="0" dirty="0">
                          <a:latin typeface="+mn-lt"/>
                        </a:rPr>
                        <a:t> (Enhanced)</a:t>
                      </a:r>
                    </a:p>
                    <a:p>
                      <a:pPr algn="l"/>
                      <a:r>
                        <a:rPr lang="de-DE" sz="900" baseline="0" dirty="0">
                          <a:latin typeface="+mn-lt"/>
                        </a:rPr>
                        <a:t>TRUE = Datenträger außerhalb Erfassungszone (Single und Enhanced)</a:t>
                      </a:r>
                      <a:endParaRPr lang="de-DE" sz="900" dirty="0">
                        <a:latin typeface="+mn-lt"/>
                      </a:endParaRPr>
                    </a:p>
                  </a:txBody>
                  <a:tcPr anchor="ctr"/>
                </a:tc>
                <a:extLst>
                  <a:ext uri="{0D108BD9-81ED-4DB2-BD59-A6C34878D82A}">
                    <a16:rowId xmlns:a16="http://schemas.microsoft.com/office/drawing/2014/main" val="379071369"/>
                  </a:ext>
                </a:extLst>
              </a:tr>
              <a:tr h="370840">
                <a:tc>
                  <a:txBody>
                    <a:bodyPr/>
                    <a:lstStyle/>
                    <a:p>
                      <a:pPr algn="l"/>
                      <a:r>
                        <a:rPr lang="de-DE" sz="900" dirty="0">
                          <a:latin typeface="+mn-lt"/>
                        </a:rPr>
                        <a:t>O_b_Busy</a:t>
                      </a:r>
                    </a:p>
                  </a:txBody>
                  <a:tcPr anchor="ctr"/>
                </a:tc>
                <a:tc>
                  <a:txBody>
                    <a:bodyPr/>
                    <a:lstStyle/>
                    <a:p>
                      <a:pPr algn="l"/>
                      <a:r>
                        <a:rPr lang="de-DE" sz="900" dirty="0">
                          <a:latin typeface="+mn-lt"/>
                        </a:rPr>
                        <a:t>Bool</a:t>
                      </a:r>
                    </a:p>
                  </a:txBody>
                  <a:tcPr anchor="ctr"/>
                </a:tc>
                <a:tc>
                  <a:txBody>
                    <a:bodyPr/>
                    <a:lstStyle/>
                    <a:p>
                      <a:pPr algn="l"/>
                      <a:r>
                        <a:rPr lang="de-DE" sz="900" dirty="0">
                          <a:latin typeface="+mn-lt"/>
                        </a:rPr>
                        <a:t>FALSE = kein Befehl aktiv; Flanke negativ</a:t>
                      </a:r>
                      <a:r>
                        <a:rPr lang="de-DE" sz="900" baseline="0" dirty="0">
                          <a:latin typeface="+mn-lt"/>
                        </a:rPr>
                        <a:t> = </a:t>
                      </a:r>
                      <a:r>
                        <a:rPr lang="de-DE" sz="900" dirty="0">
                          <a:latin typeface="+mn-lt"/>
                        </a:rPr>
                        <a:t>Befehl beendet</a:t>
                      </a:r>
                    </a:p>
                    <a:p>
                      <a:pPr algn="l"/>
                      <a:r>
                        <a:rPr lang="de-DE" sz="900" dirty="0">
                          <a:latin typeface="+mn-lt"/>
                        </a:rPr>
                        <a:t>TRUE = Befehl aktiv</a:t>
                      </a:r>
                      <a:r>
                        <a:rPr lang="de-DE" sz="900" baseline="0" dirty="0">
                          <a:latin typeface="+mn-lt"/>
                        </a:rPr>
                        <a:t> bzw. wird aktuell ausgeführt</a:t>
                      </a:r>
                      <a:endParaRPr lang="de-DE" sz="900" dirty="0">
                        <a:latin typeface="+mn-lt"/>
                      </a:endParaRPr>
                    </a:p>
                  </a:txBody>
                  <a:tcPr anchor="ctr"/>
                </a:tc>
                <a:extLst>
                  <a:ext uri="{0D108BD9-81ED-4DB2-BD59-A6C34878D82A}">
                    <a16:rowId xmlns:a16="http://schemas.microsoft.com/office/drawing/2014/main" val="3442493651"/>
                  </a:ext>
                </a:extLst>
              </a:tr>
            </a:tbl>
          </a:graphicData>
        </a:graphic>
      </p:graphicFrame>
      <p:sp>
        <p:nvSpPr>
          <p:cNvPr id="11" name="Interaktive Schaltfläche: Zur Startseite wechseln 10">
            <a:hlinkClick r:id="rId2" action="ppaction://hlinksldjump" highlightClick="1"/>
            <a:extLst>
              <a:ext uri="{FF2B5EF4-FFF2-40B4-BE49-F238E27FC236}">
                <a16:creationId xmlns:a16="http://schemas.microsoft.com/office/drawing/2014/main" id="{7D56BACF-A509-44B6-B5B7-62A170A7864A}"/>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Grafik 9">
            <a:extLst>
              <a:ext uri="{FF2B5EF4-FFF2-40B4-BE49-F238E27FC236}">
                <a16:creationId xmlns:a16="http://schemas.microsoft.com/office/drawing/2014/main" id="{4F3F3B37-66BF-452D-BABF-453DDED1687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505" y="1844823"/>
            <a:ext cx="3971826" cy="4707678"/>
          </a:xfrm>
          <a:prstGeom prst="rect">
            <a:avLst/>
          </a:prstGeom>
        </p:spPr>
      </p:pic>
    </p:spTree>
    <p:extLst>
      <p:ext uri="{BB962C8B-B14F-4D97-AF65-F5344CB8AC3E}">
        <p14:creationId xmlns:p14="http://schemas.microsoft.com/office/powerpoint/2010/main" val="42589625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160</a:t>
            </a:fld>
            <a:endParaRPr lang="de-DE" dirty="0"/>
          </a:p>
        </p:txBody>
      </p:sp>
      <p:sp>
        <p:nvSpPr>
          <p:cNvPr id="5" name="Titel 4"/>
          <p:cNvSpPr>
            <a:spLocks noGrp="1"/>
          </p:cNvSpPr>
          <p:nvPr>
            <p:ph type="title"/>
          </p:nvPr>
        </p:nvSpPr>
        <p:spPr/>
        <p:txBody>
          <a:bodyPr>
            <a:normAutofit/>
          </a:bodyPr>
          <a:lstStyle/>
          <a:p>
            <a:r>
              <a:rPr lang="de-DE" dirty="0"/>
              <a:t>IC-KP2-2HB21 + IUH-F19x-V1 MF </a:t>
            </a:r>
            <a:r>
              <a:rPr lang="de-DE" dirty="0" err="1"/>
              <a:t>TwinCAT</a:t>
            </a:r>
            <a:r>
              <a:rPr lang="de-DE" dirty="0"/>
              <a:t> 3</a:t>
            </a:r>
          </a:p>
        </p:txBody>
      </p:sp>
      <p:sp>
        <p:nvSpPr>
          <p:cNvPr id="6" name="Inhaltsplatzhalter 5"/>
          <p:cNvSpPr>
            <a:spLocks noGrp="1"/>
          </p:cNvSpPr>
          <p:nvPr>
            <p:ph sz="quarter" idx="14"/>
          </p:nvPr>
        </p:nvSpPr>
        <p:spPr/>
        <p:txBody>
          <a:bodyPr/>
          <a:lstStyle/>
          <a:p>
            <a:pPr marL="0" indent="0">
              <a:buNone/>
            </a:pPr>
            <a:r>
              <a:rPr lang="en-US" dirty="0"/>
              <a:t>Parameter FR – first read</a:t>
            </a:r>
          </a:p>
          <a:p>
            <a:pPr marL="285750" indent="-285750">
              <a:buFont typeface="Arial" panose="020B0604020202020204" pitchFamily="34" charset="0"/>
              <a:buChar char="•"/>
            </a:pPr>
            <a:r>
              <a:rPr lang="en-US" sz="1000" b="0" dirty="0"/>
              <a:t>This parameter is only for Service! Do not change it !!!</a:t>
            </a:r>
          </a:p>
          <a:p>
            <a:pPr marL="285750" indent="-285750">
              <a:buFont typeface="Arial" panose="020B0604020202020204" pitchFamily="34" charset="0"/>
              <a:buChar char="•"/>
            </a:pPr>
            <a:r>
              <a:rPr lang="en-US" sz="1000" b="0" dirty="0"/>
              <a:t>Defines the behavior of the write process</a:t>
            </a:r>
          </a:p>
          <a:p>
            <a:pPr marL="285750" indent="-285750">
              <a:buFont typeface="Arial" panose="020B0604020202020204" pitchFamily="34" charset="0"/>
              <a:buChar char="•"/>
            </a:pPr>
            <a:r>
              <a:rPr lang="en-US" sz="1000" b="0" dirty="0"/>
              <a:t>Default: 16#00 (defined by </a:t>
            </a:r>
            <a:r>
              <a:rPr lang="en-US" sz="1000" b="0" dirty="0" err="1"/>
              <a:t>TagType</a:t>
            </a:r>
            <a:r>
              <a:rPr lang="en-US" sz="1000" b="0" dirty="0"/>
              <a:t>)</a:t>
            </a:r>
          </a:p>
          <a:p>
            <a:pPr marL="285750" indent="-285750">
              <a:buFont typeface="Arial" panose="020B0604020202020204" pitchFamily="34" charset="0"/>
              <a:buChar char="•"/>
            </a:pPr>
            <a:r>
              <a:rPr lang="en-US" sz="1000" b="0" dirty="0"/>
              <a:t>16#01: Read before write</a:t>
            </a:r>
          </a:p>
          <a:p>
            <a:pPr marL="285750" indent="-285750">
              <a:buFont typeface="Arial" panose="020B0604020202020204" pitchFamily="34" charset="0"/>
              <a:buChar char="•"/>
            </a:pPr>
            <a:r>
              <a:rPr lang="en-US" sz="1000" b="0" dirty="0"/>
              <a:t>16#02: Write</a:t>
            </a:r>
          </a:p>
        </p:txBody>
      </p:sp>
      <p:sp>
        <p:nvSpPr>
          <p:cNvPr id="11" name="Interaktive Schaltfläche: Zur Startseite wechseln 10">
            <a:hlinkClick r:id="rId2" action="ppaction://hlinksldjump" highlightClick="1"/>
            <a:extLst>
              <a:ext uri="{FF2B5EF4-FFF2-40B4-BE49-F238E27FC236}">
                <a16:creationId xmlns:a16="http://schemas.microsoft.com/office/drawing/2014/main" id="{A9631D64-BC51-4F98-B9A2-FA930908FB2E}"/>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feld 11">
            <a:extLst>
              <a:ext uri="{FF2B5EF4-FFF2-40B4-BE49-F238E27FC236}">
                <a16:creationId xmlns:a16="http://schemas.microsoft.com/office/drawing/2014/main" id="{3CC426DA-2851-4BB2-9C33-316AC0507CA8}"/>
              </a:ext>
            </a:extLst>
          </p:cNvPr>
          <p:cNvSpPr txBox="1"/>
          <p:nvPr/>
        </p:nvSpPr>
        <p:spPr>
          <a:xfrm>
            <a:off x="6481322" y="1512000"/>
            <a:ext cx="2555174" cy="1785104"/>
          </a:xfrm>
          <a:prstGeom prst="rect">
            <a:avLst/>
          </a:prstGeom>
          <a:noFill/>
          <a:ln>
            <a:solidFill>
              <a:schemeClr val="tx2"/>
            </a:solidFill>
          </a:ln>
        </p:spPr>
        <p:txBody>
          <a:bodyPr wrap="square" rtlCol="0">
            <a:spAutoFit/>
          </a:bodyPr>
          <a:lstStyle/>
          <a:p>
            <a:r>
              <a:rPr lang="en-US" sz="1000" dirty="0"/>
              <a:t>Switch parameter FR to 16#00 (default setting)</a:t>
            </a:r>
          </a:p>
          <a:p>
            <a:r>
              <a:rPr lang="en-US" sz="1000" dirty="0"/>
              <a:t>Byte[0] </a:t>
            </a:r>
            <a:r>
              <a:rPr lang="en-US" sz="1000" dirty="0">
                <a:sym typeface="Wingdings" panose="05000000000000000000" pitchFamily="2" charset="2"/>
              </a:rPr>
              <a:t> 16#BF (command)</a:t>
            </a:r>
          </a:p>
          <a:p>
            <a:r>
              <a:rPr lang="en-US" sz="1000" dirty="0"/>
              <a:t>Byte[1] </a:t>
            </a:r>
            <a:r>
              <a:rPr lang="en-US" sz="1000" dirty="0">
                <a:sym typeface="Wingdings" panose="05000000000000000000" pitchFamily="2" charset="2"/>
              </a:rPr>
              <a:t> 16#00 (not used)</a:t>
            </a:r>
          </a:p>
          <a:p>
            <a:r>
              <a:rPr lang="en-US" sz="1000" dirty="0"/>
              <a:t>Byte[2] </a:t>
            </a:r>
            <a:r>
              <a:rPr lang="en-US" sz="1000" dirty="0">
                <a:sym typeface="Wingdings" panose="05000000000000000000" pitchFamily="2" charset="2"/>
              </a:rPr>
              <a:t> 16#00 (not used)</a:t>
            </a:r>
          </a:p>
          <a:p>
            <a:r>
              <a:rPr lang="en-US" sz="1000" dirty="0"/>
              <a:t>Byte[3] </a:t>
            </a:r>
            <a:r>
              <a:rPr lang="en-US" sz="1000" dirty="0">
                <a:sym typeface="Wingdings" panose="05000000000000000000" pitchFamily="2" charset="2"/>
              </a:rPr>
              <a:t> 16#55 ‘U’ (System Code)</a:t>
            </a:r>
          </a:p>
          <a:p>
            <a:r>
              <a:rPr lang="en-US" sz="1000" dirty="0"/>
              <a:t>Byte[4] </a:t>
            </a:r>
            <a:r>
              <a:rPr lang="en-US" sz="1000" dirty="0">
                <a:sym typeface="Wingdings" panose="05000000000000000000" pitchFamily="2" charset="2"/>
              </a:rPr>
              <a:t> 16#46 ‘F’ (Parameter Code)</a:t>
            </a:r>
          </a:p>
          <a:p>
            <a:r>
              <a:rPr lang="en-US" sz="1000" dirty="0"/>
              <a:t>Byte[5] </a:t>
            </a:r>
            <a:r>
              <a:rPr lang="en-US" sz="1000" dirty="0">
                <a:sym typeface="Wingdings" panose="05000000000000000000" pitchFamily="2" charset="2"/>
              </a:rPr>
              <a:t> 16#52 ‘R’ (Parameter Code)</a:t>
            </a:r>
          </a:p>
          <a:p>
            <a:r>
              <a:rPr lang="en-US" sz="1000" dirty="0">
                <a:sym typeface="Wingdings" panose="05000000000000000000" pitchFamily="2" charset="2"/>
              </a:rPr>
              <a:t>Byte[6]  16#00 (Param. Length)</a:t>
            </a:r>
          </a:p>
          <a:p>
            <a:r>
              <a:rPr lang="en-US" sz="1000" dirty="0">
                <a:sym typeface="Wingdings" panose="05000000000000000000" pitchFamily="2" charset="2"/>
              </a:rPr>
              <a:t>Byte[7]  16#01 (Param. Length)</a:t>
            </a:r>
          </a:p>
          <a:p>
            <a:r>
              <a:rPr lang="en-US" sz="1000" dirty="0">
                <a:sym typeface="Wingdings" panose="05000000000000000000" pitchFamily="2" charset="2"/>
              </a:rPr>
              <a:t>Byte[8]  16#00 (</a:t>
            </a:r>
            <a:r>
              <a:rPr lang="en-US" sz="1000" dirty="0" err="1">
                <a:sym typeface="Wingdings" panose="05000000000000000000" pitchFamily="2" charset="2"/>
              </a:rPr>
              <a:t>Parame</a:t>
            </a:r>
            <a:r>
              <a:rPr lang="en-US" sz="1000" dirty="0">
                <a:sym typeface="Wingdings" panose="05000000000000000000" pitchFamily="2" charset="2"/>
              </a:rPr>
              <a:t> value)</a:t>
            </a:r>
          </a:p>
        </p:txBody>
      </p:sp>
      <p:sp>
        <p:nvSpPr>
          <p:cNvPr id="13" name="Textfeld 12">
            <a:extLst>
              <a:ext uri="{FF2B5EF4-FFF2-40B4-BE49-F238E27FC236}">
                <a16:creationId xmlns:a16="http://schemas.microsoft.com/office/drawing/2014/main" id="{46C0121A-059C-4622-A4B5-42BAF01F638F}"/>
              </a:ext>
            </a:extLst>
          </p:cNvPr>
          <p:cNvSpPr txBox="1"/>
          <p:nvPr/>
        </p:nvSpPr>
        <p:spPr>
          <a:xfrm>
            <a:off x="6481322" y="3403848"/>
            <a:ext cx="2555174" cy="1631216"/>
          </a:xfrm>
          <a:prstGeom prst="rect">
            <a:avLst/>
          </a:prstGeom>
          <a:noFill/>
          <a:ln>
            <a:solidFill>
              <a:schemeClr val="tx2"/>
            </a:solidFill>
          </a:ln>
        </p:spPr>
        <p:txBody>
          <a:bodyPr wrap="square" rtlCol="0">
            <a:spAutoFit/>
          </a:bodyPr>
          <a:lstStyle/>
          <a:p>
            <a:r>
              <a:rPr lang="en-US" sz="1000" dirty="0"/>
              <a:t>Read out parameter FR</a:t>
            </a:r>
          </a:p>
          <a:p>
            <a:r>
              <a:rPr lang="en-US" sz="1000" dirty="0"/>
              <a:t>Byte[0] </a:t>
            </a:r>
            <a:r>
              <a:rPr lang="en-US" sz="1000" dirty="0">
                <a:sym typeface="Wingdings" panose="05000000000000000000" pitchFamily="2" charset="2"/>
              </a:rPr>
              <a:t> 16#BE (command)</a:t>
            </a:r>
          </a:p>
          <a:p>
            <a:r>
              <a:rPr lang="en-US" sz="1000" dirty="0"/>
              <a:t>Byte[1] </a:t>
            </a:r>
            <a:r>
              <a:rPr lang="en-US" sz="1000" dirty="0">
                <a:sym typeface="Wingdings" panose="05000000000000000000" pitchFamily="2" charset="2"/>
              </a:rPr>
              <a:t> 16#00 (not used)</a:t>
            </a:r>
          </a:p>
          <a:p>
            <a:r>
              <a:rPr lang="en-US" sz="1000" dirty="0"/>
              <a:t>Byte[2] </a:t>
            </a:r>
            <a:r>
              <a:rPr lang="en-US" sz="1000" dirty="0">
                <a:sym typeface="Wingdings" panose="05000000000000000000" pitchFamily="2" charset="2"/>
              </a:rPr>
              <a:t> 16#00 (not used)</a:t>
            </a:r>
          </a:p>
          <a:p>
            <a:r>
              <a:rPr lang="en-US" sz="1000" dirty="0"/>
              <a:t>Byte[3] </a:t>
            </a:r>
            <a:r>
              <a:rPr lang="en-US" sz="1000" dirty="0">
                <a:sym typeface="Wingdings" panose="05000000000000000000" pitchFamily="2" charset="2"/>
              </a:rPr>
              <a:t> 16#55 ‘U’ (System Code)</a:t>
            </a:r>
          </a:p>
          <a:p>
            <a:r>
              <a:rPr lang="en-US" sz="1000" dirty="0"/>
              <a:t>Byte[4] </a:t>
            </a:r>
            <a:r>
              <a:rPr lang="en-US" sz="1000" dirty="0">
                <a:sym typeface="Wingdings" panose="05000000000000000000" pitchFamily="2" charset="2"/>
              </a:rPr>
              <a:t> 16#46 ‘F’ (Parameter Code)</a:t>
            </a:r>
          </a:p>
          <a:p>
            <a:r>
              <a:rPr lang="en-US" sz="1000" dirty="0"/>
              <a:t>Byte[5] </a:t>
            </a:r>
            <a:r>
              <a:rPr lang="en-US" sz="1000" dirty="0">
                <a:sym typeface="Wingdings" panose="05000000000000000000" pitchFamily="2" charset="2"/>
              </a:rPr>
              <a:t> 16#52 ‘R’ (Parameter Code)</a:t>
            </a:r>
          </a:p>
          <a:p>
            <a:r>
              <a:rPr lang="en-US" sz="1000" dirty="0">
                <a:sym typeface="Wingdings" panose="05000000000000000000" pitchFamily="2" charset="2"/>
              </a:rPr>
              <a:t>Byte[6]  16#00 (Param. Length)</a:t>
            </a:r>
          </a:p>
          <a:p>
            <a:r>
              <a:rPr lang="en-US" sz="1000" dirty="0">
                <a:sym typeface="Wingdings" panose="05000000000000000000" pitchFamily="2" charset="2"/>
              </a:rPr>
              <a:t>Byte[7]  16#00 (</a:t>
            </a:r>
            <a:r>
              <a:rPr lang="en-US" sz="1000" dirty="0" err="1">
                <a:sym typeface="Wingdings" panose="05000000000000000000" pitchFamily="2" charset="2"/>
              </a:rPr>
              <a:t>Param</a:t>
            </a:r>
            <a:r>
              <a:rPr lang="en-US" sz="1000" dirty="0">
                <a:sym typeface="Wingdings" panose="05000000000000000000" pitchFamily="2" charset="2"/>
              </a:rPr>
              <a:t>. Length)</a:t>
            </a:r>
          </a:p>
          <a:p>
            <a:r>
              <a:rPr lang="en-US" sz="1000" dirty="0">
                <a:sym typeface="Wingdings" panose="05000000000000000000" pitchFamily="2" charset="2"/>
              </a:rPr>
              <a:t>Byte[8]  16#00 (</a:t>
            </a:r>
            <a:r>
              <a:rPr lang="en-US" sz="1000" dirty="0" err="1">
                <a:sym typeface="Wingdings" panose="05000000000000000000" pitchFamily="2" charset="2"/>
              </a:rPr>
              <a:t>Parame</a:t>
            </a:r>
            <a:r>
              <a:rPr lang="en-US" sz="1000" dirty="0">
                <a:sym typeface="Wingdings" panose="05000000000000000000" pitchFamily="2" charset="2"/>
              </a:rPr>
              <a:t> value)</a:t>
            </a:r>
          </a:p>
        </p:txBody>
      </p:sp>
      <p:pic>
        <p:nvPicPr>
          <p:cNvPr id="8" name="Grafik 7">
            <a:extLst>
              <a:ext uri="{FF2B5EF4-FFF2-40B4-BE49-F238E27FC236}">
                <a16:creationId xmlns:a16="http://schemas.microsoft.com/office/drawing/2014/main" id="{B14C0E55-E22E-4E3F-8050-D81D0ACD612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0000" y="2852936"/>
            <a:ext cx="6246216" cy="3672018"/>
          </a:xfrm>
          <a:prstGeom prst="rect">
            <a:avLst/>
          </a:prstGeom>
        </p:spPr>
      </p:pic>
    </p:spTree>
    <p:extLst>
      <p:ext uri="{BB962C8B-B14F-4D97-AF65-F5344CB8AC3E}">
        <p14:creationId xmlns:p14="http://schemas.microsoft.com/office/powerpoint/2010/main" val="25055938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161</a:t>
            </a:fld>
            <a:endParaRPr lang="de-DE" dirty="0"/>
          </a:p>
        </p:txBody>
      </p:sp>
      <p:sp>
        <p:nvSpPr>
          <p:cNvPr id="5" name="Titel 4"/>
          <p:cNvSpPr>
            <a:spLocks noGrp="1"/>
          </p:cNvSpPr>
          <p:nvPr>
            <p:ph type="title"/>
          </p:nvPr>
        </p:nvSpPr>
        <p:spPr/>
        <p:txBody>
          <a:bodyPr>
            <a:normAutofit/>
          </a:bodyPr>
          <a:lstStyle/>
          <a:p>
            <a:r>
              <a:rPr lang="de-DE" dirty="0"/>
              <a:t>IC-KP2-2HB21 + IUH-F19x-V1 MF </a:t>
            </a:r>
            <a:r>
              <a:rPr lang="de-DE" dirty="0" err="1"/>
              <a:t>TwinCAT</a:t>
            </a:r>
            <a:r>
              <a:rPr lang="de-DE" dirty="0"/>
              <a:t> 3</a:t>
            </a:r>
          </a:p>
        </p:txBody>
      </p:sp>
      <p:sp>
        <p:nvSpPr>
          <p:cNvPr id="6" name="Inhaltsplatzhalter 5"/>
          <p:cNvSpPr>
            <a:spLocks noGrp="1"/>
          </p:cNvSpPr>
          <p:nvPr>
            <p:ph sz="quarter" idx="14"/>
          </p:nvPr>
        </p:nvSpPr>
        <p:spPr/>
        <p:txBody>
          <a:bodyPr/>
          <a:lstStyle/>
          <a:p>
            <a:pPr marL="0" indent="0">
              <a:buNone/>
            </a:pPr>
            <a:r>
              <a:rPr lang="en-US" dirty="0"/>
              <a:t>Parameter EF – fixcode length</a:t>
            </a:r>
          </a:p>
          <a:p>
            <a:pPr marL="285750" indent="-285750">
              <a:buFont typeface="Arial" panose="020B0604020202020204" pitchFamily="34" charset="0"/>
              <a:buChar char="•"/>
            </a:pPr>
            <a:r>
              <a:rPr lang="en-US" sz="1000" b="0" dirty="0"/>
              <a:t>This parameter is only for Service! Do not change it !!!</a:t>
            </a:r>
          </a:p>
          <a:p>
            <a:pPr marL="285750" indent="-285750">
              <a:buFont typeface="Arial" panose="020B0604020202020204" pitchFamily="34" charset="0"/>
              <a:buChar char="•"/>
            </a:pPr>
            <a:r>
              <a:rPr lang="en-US" sz="1000" b="0" dirty="0"/>
              <a:t>Used for command Read Fixcode</a:t>
            </a:r>
          </a:p>
          <a:p>
            <a:pPr marL="285750" indent="-285750">
              <a:buFont typeface="Arial" panose="020B0604020202020204" pitchFamily="34" charset="0"/>
              <a:buChar char="•"/>
            </a:pPr>
            <a:r>
              <a:rPr lang="en-US" sz="1000" b="0" dirty="0"/>
              <a:t>Default: 16#00 (automatic)</a:t>
            </a:r>
          </a:p>
        </p:txBody>
      </p:sp>
      <p:sp>
        <p:nvSpPr>
          <p:cNvPr id="11" name="Interaktive Schaltfläche: Zur Startseite wechseln 10">
            <a:hlinkClick r:id="rId2" action="ppaction://hlinksldjump" highlightClick="1"/>
            <a:extLst>
              <a:ext uri="{FF2B5EF4-FFF2-40B4-BE49-F238E27FC236}">
                <a16:creationId xmlns:a16="http://schemas.microsoft.com/office/drawing/2014/main" id="{A9631D64-BC51-4F98-B9A2-FA930908FB2E}"/>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Grafik 8">
            <a:extLst>
              <a:ext uri="{FF2B5EF4-FFF2-40B4-BE49-F238E27FC236}">
                <a16:creationId xmlns:a16="http://schemas.microsoft.com/office/drawing/2014/main" id="{D8F0B368-6280-4EDE-B626-1414FADAE4A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0000" y="2708920"/>
            <a:ext cx="6656924" cy="3843581"/>
          </a:xfrm>
          <a:prstGeom prst="rect">
            <a:avLst/>
          </a:prstGeom>
        </p:spPr>
      </p:pic>
      <p:sp>
        <p:nvSpPr>
          <p:cNvPr id="13" name="Textfeld 12">
            <a:extLst>
              <a:ext uri="{FF2B5EF4-FFF2-40B4-BE49-F238E27FC236}">
                <a16:creationId xmlns:a16="http://schemas.microsoft.com/office/drawing/2014/main" id="{46C0121A-059C-4622-A4B5-42BAF01F638F}"/>
              </a:ext>
            </a:extLst>
          </p:cNvPr>
          <p:cNvSpPr txBox="1"/>
          <p:nvPr/>
        </p:nvSpPr>
        <p:spPr>
          <a:xfrm>
            <a:off x="6408826" y="1512000"/>
            <a:ext cx="2555174" cy="1631216"/>
          </a:xfrm>
          <a:prstGeom prst="rect">
            <a:avLst/>
          </a:prstGeom>
          <a:noFill/>
          <a:ln>
            <a:solidFill>
              <a:schemeClr val="tx2"/>
            </a:solidFill>
          </a:ln>
        </p:spPr>
        <p:txBody>
          <a:bodyPr wrap="square" rtlCol="0">
            <a:spAutoFit/>
          </a:bodyPr>
          <a:lstStyle/>
          <a:p>
            <a:r>
              <a:rPr lang="en-US" sz="1000" dirty="0"/>
              <a:t>Read out parameter EF</a:t>
            </a:r>
          </a:p>
          <a:p>
            <a:r>
              <a:rPr lang="en-US" sz="1000" dirty="0"/>
              <a:t>Byte[0] </a:t>
            </a:r>
            <a:r>
              <a:rPr lang="en-US" sz="1000" dirty="0">
                <a:sym typeface="Wingdings" panose="05000000000000000000" pitchFamily="2" charset="2"/>
              </a:rPr>
              <a:t> 16#BE (command)</a:t>
            </a:r>
          </a:p>
          <a:p>
            <a:r>
              <a:rPr lang="en-US" sz="1000" dirty="0"/>
              <a:t>Byte[1] </a:t>
            </a:r>
            <a:r>
              <a:rPr lang="en-US" sz="1000" dirty="0">
                <a:sym typeface="Wingdings" panose="05000000000000000000" pitchFamily="2" charset="2"/>
              </a:rPr>
              <a:t> 16#00 (not used)</a:t>
            </a:r>
          </a:p>
          <a:p>
            <a:r>
              <a:rPr lang="en-US" sz="1000" dirty="0"/>
              <a:t>Byte[2] </a:t>
            </a:r>
            <a:r>
              <a:rPr lang="en-US" sz="1000" dirty="0">
                <a:sym typeface="Wingdings" panose="05000000000000000000" pitchFamily="2" charset="2"/>
              </a:rPr>
              <a:t> 16#00 (not used)</a:t>
            </a:r>
          </a:p>
          <a:p>
            <a:r>
              <a:rPr lang="en-US" sz="1000" dirty="0"/>
              <a:t>Byte[3] </a:t>
            </a:r>
            <a:r>
              <a:rPr lang="en-US" sz="1000" dirty="0">
                <a:sym typeface="Wingdings" panose="05000000000000000000" pitchFamily="2" charset="2"/>
              </a:rPr>
              <a:t> 16#55 ‘U’ (System Code)</a:t>
            </a:r>
          </a:p>
          <a:p>
            <a:r>
              <a:rPr lang="en-US" sz="1000" dirty="0"/>
              <a:t>Byte[4] </a:t>
            </a:r>
            <a:r>
              <a:rPr lang="en-US" sz="1000" dirty="0">
                <a:sym typeface="Wingdings" panose="05000000000000000000" pitchFamily="2" charset="2"/>
              </a:rPr>
              <a:t> 16#45 ‘E’ (Parameter Code)</a:t>
            </a:r>
          </a:p>
          <a:p>
            <a:r>
              <a:rPr lang="en-US" sz="1000" dirty="0"/>
              <a:t>Byte[5] </a:t>
            </a:r>
            <a:r>
              <a:rPr lang="en-US" sz="1000" dirty="0">
                <a:sym typeface="Wingdings" panose="05000000000000000000" pitchFamily="2" charset="2"/>
              </a:rPr>
              <a:t> 16#46 ‘F’ (Parameter Code)</a:t>
            </a:r>
          </a:p>
          <a:p>
            <a:r>
              <a:rPr lang="en-US" sz="1000" dirty="0">
                <a:sym typeface="Wingdings" panose="05000000000000000000" pitchFamily="2" charset="2"/>
              </a:rPr>
              <a:t>Byte[6]  16#00 (Param. Length)</a:t>
            </a:r>
          </a:p>
          <a:p>
            <a:r>
              <a:rPr lang="en-US" sz="1000" dirty="0">
                <a:sym typeface="Wingdings" panose="05000000000000000000" pitchFamily="2" charset="2"/>
              </a:rPr>
              <a:t>Byte[7]  16#00 (</a:t>
            </a:r>
            <a:r>
              <a:rPr lang="en-US" sz="1000" dirty="0" err="1">
                <a:sym typeface="Wingdings" panose="05000000000000000000" pitchFamily="2" charset="2"/>
              </a:rPr>
              <a:t>Param</a:t>
            </a:r>
            <a:r>
              <a:rPr lang="en-US" sz="1000" dirty="0">
                <a:sym typeface="Wingdings" panose="05000000000000000000" pitchFamily="2" charset="2"/>
              </a:rPr>
              <a:t>. Length)</a:t>
            </a:r>
          </a:p>
          <a:p>
            <a:r>
              <a:rPr lang="en-US" sz="1000" dirty="0">
                <a:sym typeface="Wingdings" panose="05000000000000000000" pitchFamily="2" charset="2"/>
              </a:rPr>
              <a:t>Byte[8]  16#00 (</a:t>
            </a:r>
            <a:r>
              <a:rPr lang="en-US" sz="1000" dirty="0" err="1">
                <a:sym typeface="Wingdings" panose="05000000000000000000" pitchFamily="2" charset="2"/>
              </a:rPr>
              <a:t>Parame</a:t>
            </a:r>
            <a:r>
              <a:rPr lang="en-US" sz="1000" dirty="0">
                <a:sym typeface="Wingdings" panose="05000000000000000000" pitchFamily="2" charset="2"/>
              </a:rPr>
              <a:t> value)</a:t>
            </a:r>
          </a:p>
        </p:txBody>
      </p:sp>
    </p:spTree>
    <p:extLst>
      <p:ext uri="{BB962C8B-B14F-4D97-AF65-F5344CB8AC3E}">
        <p14:creationId xmlns:p14="http://schemas.microsoft.com/office/powerpoint/2010/main" val="18228867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p:txBody>
          <a:bodyPr/>
          <a:lstStyle/>
          <a:p>
            <a:pPr lvl="0"/>
            <a:r>
              <a:rPr lang="de-DE" dirty="0"/>
              <a:t>Kontakt</a:t>
            </a:r>
          </a:p>
        </p:txBody>
      </p:sp>
      <p:sp>
        <p:nvSpPr>
          <p:cNvPr id="3" name="Untertitel 2"/>
          <p:cNvSpPr>
            <a:spLocks noGrp="1"/>
          </p:cNvSpPr>
          <p:nvPr>
            <p:ph type="subTitle" idx="1"/>
          </p:nvPr>
        </p:nvSpPr>
        <p:spPr>
          <a:xfrm>
            <a:off x="180000" y="4176000"/>
            <a:ext cx="8784000" cy="1773280"/>
          </a:xfrm>
        </p:spPr>
        <p:txBody>
          <a:bodyPr/>
          <a:lstStyle/>
          <a:p>
            <a:pPr lvl="0"/>
            <a:r>
              <a:rPr lang="de-DE" dirty="0"/>
              <a:t>Karsten Reinhardt</a:t>
            </a:r>
          </a:p>
          <a:p>
            <a:pPr lvl="0"/>
            <a:r>
              <a:rPr lang="de-DE" dirty="0">
                <a:hlinkClick r:id="rId3"/>
              </a:rPr>
              <a:t>kreinhardt@de.pepperl-fuchs.com</a:t>
            </a:r>
            <a:endParaRPr lang="de-DE" dirty="0"/>
          </a:p>
          <a:p>
            <a:pPr lvl="0"/>
            <a:r>
              <a:rPr lang="de-DE" dirty="0"/>
              <a:t>+49 (0) 621 776 1736</a:t>
            </a:r>
          </a:p>
        </p:txBody>
      </p:sp>
      <p:sp>
        <p:nvSpPr>
          <p:cNvPr id="4" name="Datumsplatzhalter 3"/>
          <p:cNvSpPr>
            <a:spLocks noGrp="1"/>
          </p:cNvSpPr>
          <p:nvPr>
            <p:ph type="dt" sz="half" idx="2"/>
          </p:nvPr>
        </p:nvSpPr>
        <p:spPr/>
        <p:txBody>
          <a:bodyPr/>
          <a:lstStyle/>
          <a:p>
            <a:r>
              <a:rPr lang="de-DE"/>
              <a:t>21.01.2025</a:t>
            </a:r>
            <a:endParaRPr lang="de-DE" dirty="0"/>
          </a:p>
        </p:txBody>
      </p:sp>
      <p:sp>
        <p:nvSpPr>
          <p:cNvPr id="5" name="Fußzeilenplatzhalter 4"/>
          <p:cNvSpPr>
            <a:spLocks noGrp="1"/>
          </p:cNvSpPr>
          <p:nvPr>
            <p:ph type="ftr" sz="quarter" idx="3"/>
          </p:nvPr>
        </p:nvSpPr>
        <p:spPr/>
        <p:txBody>
          <a:bodyPr/>
          <a:lstStyle/>
          <a:p>
            <a:r>
              <a:rPr lang="de-DE"/>
              <a:t>Karsten Reinhardt</a:t>
            </a:r>
            <a:endParaRPr lang="de-DE" dirty="0"/>
          </a:p>
        </p:txBody>
      </p:sp>
      <p:sp>
        <p:nvSpPr>
          <p:cNvPr id="6" name="Foliennummernplatzhalter 5"/>
          <p:cNvSpPr>
            <a:spLocks noGrp="1"/>
          </p:cNvSpPr>
          <p:nvPr>
            <p:ph type="sldNum" sz="quarter" idx="4"/>
          </p:nvPr>
        </p:nvSpPr>
        <p:spPr/>
        <p:txBody>
          <a:bodyPr/>
          <a:lstStyle/>
          <a:p>
            <a:fld id="{B6C01C00-BF13-48D5-80DE-58EA1E6873EB}" type="slidenum">
              <a:rPr lang="de-DE" smtClean="0"/>
              <a:pPr/>
              <a:t>162</a:t>
            </a:fld>
            <a:endParaRPr lang="de-DE" dirty="0"/>
          </a:p>
        </p:txBody>
      </p:sp>
      <p:pic>
        <p:nvPicPr>
          <p:cNvPr id="7" name="Grafik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354" y="836712"/>
            <a:ext cx="9151353" cy="2631014"/>
          </a:xfrm>
          <a:prstGeom prst="rect">
            <a:avLst/>
          </a:prstGeom>
        </p:spPr>
      </p:pic>
    </p:spTree>
    <p:extLst>
      <p:ext uri="{BB962C8B-B14F-4D97-AF65-F5344CB8AC3E}">
        <p14:creationId xmlns:p14="http://schemas.microsoft.com/office/powerpoint/2010/main" val="14117723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163</a:t>
            </a:fld>
            <a:endParaRPr lang="de-DE" dirty="0"/>
          </a:p>
        </p:txBody>
      </p:sp>
      <p:sp>
        <p:nvSpPr>
          <p:cNvPr id="5" name="Titel 4"/>
          <p:cNvSpPr>
            <a:spLocks noGrp="1"/>
          </p:cNvSpPr>
          <p:nvPr>
            <p:ph type="title"/>
          </p:nvPr>
        </p:nvSpPr>
        <p:spPr/>
        <p:txBody>
          <a:bodyPr>
            <a:normAutofit/>
          </a:bodyPr>
          <a:lstStyle/>
          <a:p>
            <a:r>
              <a:rPr lang="de-DE" dirty="0"/>
              <a:t>IC-KP2-2HB21 + IUH-F19x-V1 MF </a:t>
            </a:r>
            <a:r>
              <a:rPr lang="de-DE" dirty="0" err="1"/>
              <a:t>TwinCAT</a:t>
            </a:r>
            <a:r>
              <a:rPr lang="de-DE" dirty="0"/>
              <a:t> 3</a:t>
            </a:r>
          </a:p>
        </p:txBody>
      </p:sp>
      <p:sp>
        <p:nvSpPr>
          <p:cNvPr id="6" name="Inhaltsplatzhalter 5"/>
          <p:cNvSpPr>
            <a:spLocks noGrp="1"/>
          </p:cNvSpPr>
          <p:nvPr>
            <p:ph sz="quarter" idx="14"/>
          </p:nvPr>
        </p:nvSpPr>
        <p:spPr/>
        <p:txBody>
          <a:bodyPr/>
          <a:lstStyle/>
          <a:p>
            <a:pPr marL="0" indent="0">
              <a:buNone/>
            </a:pPr>
            <a:r>
              <a:rPr lang="de-DE" dirty="0"/>
              <a:t>Versionshistorie:</a:t>
            </a:r>
          </a:p>
          <a:p>
            <a:pPr marL="0" indent="0">
              <a:buNone/>
            </a:pPr>
            <a:endParaRPr lang="de-DE" sz="1200" b="0" dirty="0"/>
          </a:p>
          <a:p>
            <a:pPr marL="0" indent="0">
              <a:buNone/>
            </a:pPr>
            <a:r>
              <a:rPr lang="de-DE" sz="1200" b="0" dirty="0"/>
              <a:t>V1.0	21.01.2025</a:t>
            </a:r>
          </a:p>
          <a:p>
            <a:pPr marL="171450" indent="-171450">
              <a:buFontTx/>
              <a:buChar char="-"/>
            </a:pPr>
            <a:r>
              <a:rPr lang="de-DE" sz="1200" b="0" dirty="0"/>
              <a:t>Initiale Version</a:t>
            </a:r>
          </a:p>
          <a:p>
            <a:pPr marL="0" indent="0">
              <a:buNone/>
            </a:pPr>
            <a:endParaRPr lang="de-DE" sz="1200" b="0" dirty="0"/>
          </a:p>
          <a:p>
            <a:pPr marL="0" indent="0">
              <a:buNone/>
            </a:pPr>
            <a:endParaRPr lang="de-DE" dirty="0"/>
          </a:p>
        </p:txBody>
      </p:sp>
      <p:sp>
        <p:nvSpPr>
          <p:cNvPr id="7" name="Interaktive Schaltfläche: Zur Startseite wechseln 6">
            <a:hlinkClick r:id="rId2" action="ppaction://hlinksldjump" highlightClick="1"/>
            <a:extLst>
              <a:ext uri="{FF2B5EF4-FFF2-40B4-BE49-F238E27FC236}">
                <a16:creationId xmlns:a16="http://schemas.microsoft.com/office/drawing/2014/main" id="{E017AAB4-4EB7-4420-8B44-77FC3A69C0CA}"/>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351468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17</a:t>
            </a:fld>
            <a:endParaRPr lang="de-DE" dirty="0"/>
          </a:p>
        </p:txBody>
      </p:sp>
      <p:sp>
        <p:nvSpPr>
          <p:cNvPr id="5" name="Titel 4"/>
          <p:cNvSpPr>
            <a:spLocks noGrp="1"/>
          </p:cNvSpPr>
          <p:nvPr>
            <p:ph type="title"/>
          </p:nvPr>
        </p:nvSpPr>
        <p:spPr/>
        <p:txBody>
          <a:bodyPr>
            <a:normAutofit/>
          </a:bodyPr>
          <a:lstStyle/>
          <a:p>
            <a:r>
              <a:rPr lang="de-DE" dirty="0"/>
              <a:t>IC-KP2-2HB21 + IUH-F19x-V1 MF TwinCAT 3</a:t>
            </a:r>
          </a:p>
        </p:txBody>
      </p:sp>
      <p:sp>
        <p:nvSpPr>
          <p:cNvPr id="6" name="Inhaltsplatzhalter 5"/>
          <p:cNvSpPr>
            <a:spLocks noGrp="1"/>
          </p:cNvSpPr>
          <p:nvPr>
            <p:ph sz="quarter" idx="14"/>
          </p:nvPr>
        </p:nvSpPr>
        <p:spPr/>
        <p:txBody>
          <a:bodyPr/>
          <a:lstStyle/>
          <a:p>
            <a:pPr marL="0" indent="0">
              <a:buNone/>
            </a:pPr>
            <a:r>
              <a:rPr lang="de-DE" dirty="0"/>
              <a:t>Ein- und Ausgänge Funktionsbaustein:</a:t>
            </a:r>
          </a:p>
        </p:txBody>
      </p:sp>
      <p:graphicFrame>
        <p:nvGraphicFramePr>
          <p:cNvPr id="9" name="Tabelle 8">
            <a:extLst>
              <a:ext uri="{FF2B5EF4-FFF2-40B4-BE49-F238E27FC236}">
                <a16:creationId xmlns:a16="http://schemas.microsoft.com/office/drawing/2014/main" id="{1D8BAF53-5D69-4A0E-9745-CFA0E12ABA3B}"/>
              </a:ext>
            </a:extLst>
          </p:cNvPr>
          <p:cNvGraphicFramePr>
            <a:graphicFrameLocks noGrp="1"/>
          </p:cNvGraphicFramePr>
          <p:nvPr>
            <p:extLst>
              <p:ext uri="{D42A27DB-BD31-4B8C-83A1-F6EECF244321}">
                <p14:modId xmlns:p14="http://schemas.microsoft.com/office/powerpoint/2010/main" val="3445180436"/>
              </p:ext>
            </p:extLst>
          </p:nvPr>
        </p:nvGraphicFramePr>
        <p:xfrm>
          <a:off x="4150740" y="1844823"/>
          <a:ext cx="4885755" cy="4617720"/>
        </p:xfrm>
        <a:graphic>
          <a:graphicData uri="http://schemas.openxmlformats.org/drawingml/2006/table">
            <a:tbl>
              <a:tblPr firstRow="1" bandRow="1">
                <a:tableStyleId>{073A0DAA-6AF3-43AB-8588-CEC1D06C72B9}</a:tableStyleId>
              </a:tblPr>
              <a:tblGrid>
                <a:gridCol w="1069332">
                  <a:extLst>
                    <a:ext uri="{9D8B030D-6E8A-4147-A177-3AD203B41FA5}">
                      <a16:colId xmlns:a16="http://schemas.microsoft.com/office/drawing/2014/main" val="20000"/>
                    </a:ext>
                  </a:extLst>
                </a:gridCol>
                <a:gridCol w="720080">
                  <a:extLst>
                    <a:ext uri="{9D8B030D-6E8A-4147-A177-3AD203B41FA5}">
                      <a16:colId xmlns:a16="http://schemas.microsoft.com/office/drawing/2014/main" val="20001"/>
                    </a:ext>
                  </a:extLst>
                </a:gridCol>
                <a:gridCol w="3096343">
                  <a:extLst>
                    <a:ext uri="{9D8B030D-6E8A-4147-A177-3AD203B41FA5}">
                      <a16:colId xmlns:a16="http://schemas.microsoft.com/office/drawing/2014/main" val="20002"/>
                    </a:ext>
                  </a:extLst>
                </a:gridCol>
              </a:tblGrid>
              <a:tr h="370840">
                <a:tc>
                  <a:txBody>
                    <a:bodyPr/>
                    <a:lstStyle/>
                    <a:p>
                      <a:pPr algn="l"/>
                      <a:r>
                        <a:rPr lang="de-DE" sz="900" dirty="0">
                          <a:latin typeface="+mn-lt"/>
                        </a:rPr>
                        <a:t>Name</a:t>
                      </a:r>
                    </a:p>
                  </a:txBody>
                  <a:tcPr anchor="ctr"/>
                </a:tc>
                <a:tc>
                  <a:txBody>
                    <a:bodyPr/>
                    <a:lstStyle/>
                    <a:p>
                      <a:pPr algn="l"/>
                      <a:r>
                        <a:rPr lang="de-DE" sz="900" dirty="0">
                          <a:latin typeface="+mn-lt"/>
                        </a:rPr>
                        <a:t>Typ</a:t>
                      </a:r>
                    </a:p>
                  </a:txBody>
                  <a:tcPr anchor="ctr"/>
                </a:tc>
                <a:tc>
                  <a:txBody>
                    <a:bodyPr/>
                    <a:lstStyle/>
                    <a:p>
                      <a:pPr algn="l"/>
                      <a:r>
                        <a:rPr lang="de-DE" sz="900" dirty="0">
                          <a:latin typeface="+mn-lt"/>
                        </a:rPr>
                        <a:t>Bedeutung</a:t>
                      </a:r>
                    </a:p>
                  </a:txBody>
                  <a:tcPr anchor="ctr"/>
                </a:tc>
                <a:extLst>
                  <a:ext uri="{0D108BD9-81ED-4DB2-BD59-A6C34878D82A}">
                    <a16:rowId xmlns:a16="http://schemas.microsoft.com/office/drawing/2014/main" val="10000"/>
                  </a:ext>
                </a:extLst>
              </a:tr>
              <a:tr h="370840">
                <a:tc>
                  <a:txBody>
                    <a:bodyPr/>
                    <a:lstStyle/>
                    <a:p>
                      <a:pPr algn="l"/>
                      <a:r>
                        <a:rPr lang="de-DE" sz="900" dirty="0">
                          <a:latin typeface="+mn-lt"/>
                        </a:rPr>
                        <a:t>O_b_Finish</a:t>
                      </a:r>
                    </a:p>
                  </a:txBody>
                  <a:tcPr anchor="ctr"/>
                </a:tc>
                <a:tc>
                  <a:txBody>
                    <a:bodyPr/>
                    <a:lstStyle/>
                    <a:p>
                      <a:pPr algn="l"/>
                      <a:r>
                        <a:rPr lang="de-DE" sz="900" dirty="0">
                          <a:latin typeface="+mn-lt"/>
                        </a:rPr>
                        <a:t>Bool</a:t>
                      </a:r>
                    </a:p>
                  </a:txBody>
                  <a:tcPr anchor="ctr"/>
                </a:tc>
                <a:tc>
                  <a:txBody>
                    <a:bodyPr/>
                    <a:lstStyle/>
                    <a:p>
                      <a:pPr algn="l"/>
                      <a:r>
                        <a:rPr lang="de-DE" sz="900" dirty="0">
                          <a:latin typeface="+mn-lt"/>
                        </a:rPr>
                        <a:t>FALSE = Befehl wird noch aktiv bzw. noch nicht beendet; </a:t>
                      </a:r>
                    </a:p>
                    <a:p>
                      <a:pPr algn="l"/>
                      <a:r>
                        <a:rPr lang="de-DE" sz="900" dirty="0">
                          <a:latin typeface="+mn-lt"/>
                        </a:rPr>
                        <a:t>TRUE</a:t>
                      </a:r>
                      <a:r>
                        <a:rPr lang="de-DE" sz="900" baseline="0" dirty="0">
                          <a:latin typeface="+mn-lt"/>
                        </a:rPr>
                        <a:t> = Befehl beendet; </a:t>
                      </a:r>
                      <a:endParaRPr lang="de-DE" sz="900" dirty="0">
                        <a:latin typeface="+mn-lt"/>
                      </a:endParaRPr>
                    </a:p>
                  </a:txBody>
                  <a:tcPr anchor="ctr"/>
                </a:tc>
                <a:extLst>
                  <a:ext uri="{0D108BD9-81ED-4DB2-BD59-A6C34878D82A}">
                    <a16:rowId xmlns:a16="http://schemas.microsoft.com/office/drawing/2014/main" val="10002"/>
                  </a:ext>
                </a:extLst>
              </a:tr>
              <a:tr h="370840">
                <a:tc>
                  <a:txBody>
                    <a:bodyPr/>
                    <a:lstStyle/>
                    <a:p>
                      <a:pPr algn="l"/>
                      <a:r>
                        <a:rPr lang="de-DE" sz="900" dirty="0">
                          <a:latin typeface="+mn-lt"/>
                        </a:rPr>
                        <a:t>O_b_Error</a:t>
                      </a:r>
                    </a:p>
                  </a:txBody>
                  <a:tcPr anchor="ctr"/>
                </a:tc>
                <a:tc>
                  <a:txBody>
                    <a:bodyPr/>
                    <a:lstStyle/>
                    <a:p>
                      <a:pPr algn="l"/>
                      <a:r>
                        <a:rPr lang="de-DE" sz="900" dirty="0">
                          <a:latin typeface="+mn-lt"/>
                        </a:rPr>
                        <a:t>Bool</a:t>
                      </a:r>
                    </a:p>
                  </a:txBody>
                  <a:tcPr anchor="ctr"/>
                </a:tc>
                <a:tc>
                  <a:txBody>
                    <a:bodyPr/>
                    <a:lstStyle/>
                    <a:p>
                      <a:pPr algn="l"/>
                      <a:r>
                        <a:rPr lang="de-DE" sz="900" dirty="0">
                          <a:latin typeface="+mn-lt"/>
                        </a:rPr>
                        <a:t>FALSE</a:t>
                      </a:r>
                      <a:r>
                        <a:rPr lang="de-DE" sz="900" baseline="0" dirty="0">
                          <a:latin typeface="+mn-lt"/>
                        </a:rPr>
                        <a:t> = kein Fehlerzustand</a:t>
                      </a:r>
                    </a:p>
                    <a:p>
                      <a:pPr algn="l"/>
                      <a:r>
                        <a:rPr lang="de-DE" sz="900" baseline="0" dirty="0">
                          <a:latin typeface="+mn-lt"/>
                        </a:rPr>
                        <a:t>TRUE = Fehlerzustand; Fehlerstatus an O_B_Status</a:t>
                      </a:r>
                      <a:endParaRPr lang="de-DE" sz="900" dirty="0">
                        <a:latin typeface="+mn-lt"/>
                      </a:endParaRPr>
                    </a:p>
                  </a:txBody>
                  <a:tcPr anchor="ctr"/>
                </a:tc>
                <a:extLst>
                  <a:ext uri="{0D108BD9-81ED-4DB2-BD59-A6C34878D82A}">
                    <a16:rowId xmlns:a16="http://schemas.microsoft.com/office/drawing/2014/main" val="10003"/>
                  </a:ext>
                </a:extLst>
              </a:tr>
              <a:tr h="370840">
                <a:tc>
                  <a:txBody>
                    <a:bodyPr/>
                    <a:lstStyle/>
                    <a:p>
                      <a:pPr algn="l"/>
                      <a:r>
                        <a:rPr lang="de-DE" sz="900" dirty="0">
                          <a:latin typeface="+mn-lt"/>
                        </a:rPr>
                        <a:t>O_B_Status</a:t>
                      </a:r>
                    </a:p>
                  </a:txBody>
                  <a:tcPr anchor="ctr"/>
                </a:tc>
                <a:tc>
                  <a:txBody>
                    <a:bodyPr/>
                    <a:lstStyle/>
                    <a:p>
                      <a:pPr algn="l"/>
                      <a:r>
                        <a:rPr lang="de-DE" sz="900" dirty="0">
                          <a:latin typeface="+mn-lt"/>
                        </a:rPr>
                        <a:t>Byte</a:t>
                      </a:r>
                    </a:p>
                  </a:txBody>
                  <a:tcPr anchor="ctr"/>
                </a:tc>
                <a:tc>
                  <a:txBody>
                    <a:bodyPr/>
                    <a:lstStyle/>
                    <a:p>
                      <a:pPr marL="0" marR="0" lvl="0" indent="0" algn="l" defTabSz="801472" rtl="0" eaLnBrk="1" fontAlgn="auto" latinLnBrk="0" hangingPunct="1">
                        <a:lnSpc>
                          <a:spcPct val="100000"/>
                        </a:lnSpc>
                        <a:spcBef>
                          <a:spcPts val="0"/>
                        </a:spcBef>
                        <a:spcAft>
                          <a:spcPts val="0"/>
                        </a:spcAft>
                        <a:buClrTx/>
                        <a:buSzTx/>
                        <a:buFontTx/>
                        <a:buNone/>
                        <a:tabLst/>
                        <a:defRPr/>
                      </a:pPr>
                      <a:r>
                        <a:rPr lang="de-DE" sz="900" dirty="0">
                          <a:latin typeface="+mn-lt"/>
                        </a:rPr>
                        <a:t>Statuswert der Befehlsausführung</a:t>
                      </a:r>
                    </a:p>
                    <a:p>
                      <a:pPr marL="0" marR="0" lvl="0" indent="0" algn="l" defTabSz="801472" rtl="0" eaLnBrk="1" fontAlgn="auto" latinLnBrk="0" hangingPunct="1">
                        <a:lnSpc>
                          <a:spcPct val="100000"/>
                        </a:lnSpc>
                        <a:spcBef>
                          <a:spcPts val="0"/>
                        </a:spcBef>
                        <a:spcAft>
                          <a:spcPts val="0"/>
                        </a:spcAft>
                        <a:buClrTx/>
                        <a:buSzTx/>
                        <a:buFontTx/>
                        <a:buNone/>
                        <a:tabLst/>
                        <a:defRPr/>
                      </a:pPr>
                      <a:r>
                        <a:rPr lang="de-DE" sz="900" dirty="0">
                          <a:latin typeface="+mn-lt"/>
                        </a:rPr>
                        <a:t>16#00 = Daten gelesen/geschrieben; 16#04 = Parameterfehler; 16#05 = Tag hat Erfassungszone verlassen; 16#06 = keine Verbindung zum RFID Gerät; 16#0A = mehrere Tags mit gleichen UII/EPC</a:t>
                      </a:r>
                    </a:p>
                  </a:txBody>
                  <a:tcPr anchor="ctr"/>
                </a:tc>
                <a:extLst>
                  <a:ext uri="{0D108BD9-81ED-4DB2-BD59-A6C34878D82A}">
                    <a16:rowId xmlns:a16="http://schemas.microsoft.com/office/drawing/2014/main" val="10004"/>
                  </a:ext>
                </a:extLst>
              </a:tr>
              <a:tr h="370840">
                <a:tc>
                  <a:txBody>
                    <a:bodyPr/>
                    <a:lstStyle/>
                    <a:p>
                      <a:pPr algn="l"/>
                      <a:r>
                        <a:rPr lang="de-DE" sz="900" dirty="0" err="1">
                          <a:latin typeface="+mn-lt"/>
                        </a:rPr>
                        <a:t>O_B_ReplyCounter</a:t>
                      </a:r>
                      <a:endParaRPr lang="de-DE" sz="900" dirty="0">
                        <a:latin typeface="+mn-lt"/>
                      </a:endParaRPr>
                    </a:p>
                  </a:txBody>
                  <a:tcPr anchor="ctr"/>
                </a:tc>
                <a:tc>
                  <a:txBody>
                    <a:bodyPr/>
                    <a:lstStyle/>
                    <a:p>
                      <a:pPr algn="l"/>
                      <a:r>
                        <a:rPr lang="de-DE" sz="900" dirty="0">
                          <a:latin typeface="+mn-lt"/>
                        </a:rPr>
                        <a:t>Byte</a:t>
                      </a:r>
                    </a:p>
                  </a:txBody>
                  <a:tcPr anchor="ctr"/>
                </a:tc>
                <a:tc>
                  <a:txBody>
                    <a:bodyPr/>
                    <a:lstStyle/>
                    <a:p>
                      <a:pPr marL="0" marR="0" lvl="0" indent="0" algn="l" defTabSz="801472" rtl="0" eaLnBrk="1" fontAlgn="auto" latinLnBrk="0" hangingPunct="1">
                        <a:lnSpc>
                          <a:spcPct val="100000"/>
                        </a:lnSpc>
                        <a:spcBef>
                          <a:spcPts val="0"/>
                        </a:spcBef>
                        <a:spcAft>
                          <a:spcPts val="0"/>
                        </a:spcAft>
                        <a:buClrTx/>
                        <a:buSzTx/>
                        <a:buFontTx/>
                        <a:buNone/>
                        <a:tabLst/>
                        <a:defRPr/>
                      </a:pPr>
                      <a:r>
                        <a:rPr lang="de-DE" sz="900" dirty="0">
                          <a:latin typeface="+mn-lt"/>
                        </a:rPr>
                        <a:t>Antwortzähler</a:t>
                      </a:r>
                    </a:p>
                  </a:txBody>
                  <a:tcPr anchor="ctr"/>
                </a:tc>
                <a:extLst>
                  <a:ext uri="{0D108BD9-81ED-4DB2-BD59-A6C34878D82A}">
                    <a16:rowId xmlns:a16="http://schemas.microsoft.com/office/drawing/2014/main" val="10008"/>
                  </a:ext>
                </a:extLst>
              </a:tr>
              <a:tr h="370840">
                <a:tc>
                  <a:txBody>
                    <a:bodyPr/>
                    <a:lstStyle/>
                    <a:p>
                      <a:pPr algn="l"/>
                      <a:r>
                        <a:rPr lang="de-DE" sz="900" dirty="0" err="1">
                          <a:latin typeface="+mn-lt"/>
                        </a:rPr>
                        <a:t>O_b_EndConfig</a:t>
                      </a:r>
                      <a:endParaRPr lang="de-DE" sz="900" dirty="0">
                        <a:latin typeface="+mn-lt"/>
                      </a:endParaRPr>
                    </a:p>
                  </a:txBody>
                  <a:tcPr anchor="ctr"/>
                </a:tc>
                <a:tc>
                  <a:txBody>
                    <a:bodyPr/>
                    <a:lstStyle/>
                    <a:p>
                      <a:pPr algn="l"/>
                      <a:r>
                        <a:rPr lang="de-DE" sz="900" dirty="0">
                          <a:latin typeface="+mn-lt"/>
                        </a:rPr>
                        <a:t>Bool</a:t>
                      </a:r>
                    </a:p>
                  </a:txBody>
                  <a:tcPr anchor="ctr"/>
                </a:tc>
                <a:tc>
                  <a:txBody>
                    <a:bodyPr/>
                    <a:lstStyle/>
                    <a:p>
                      <a:pPr marL="0" marR="0" lvl="0" indent="0" algn="l" defTabSz="801472" rtl="0" eaLnBrk="1" fontAlgn="auto" latinLnBrk="0" hangingPunct="1">
                        <a:lnSpc>
                          <a:spcPct val="100000"/>
                        </a:lnSpc>
                        <a:spcBef>
                          <a:spcPts val="0"/>
                        </a:spcBef>
                        <a:spcAft>
                          <a:spcPts val="0"/>
                        </a:spcAft>
                        <a:buClrTx/>
                        <a:buSzTx/>
                        <a:buFontTx/>
                        <a:buNone/>
                        <a:tabLst/>
                        <a:defRPr/>
                      </a:pPr>
                      <a:r>
                        <a:rPr lang="de-DE" sz="900" dirty="0">
                          <a:latin typeface="+mn-lt"/>
                        </a:rPr>
                        <a:t>TRUE = Parameterzugriff beendet</a:t>
                      </a:r>
                    </a:p>
                  </a:txBody>
                  <a:tcPr anchor="ctr"/>
                </a:tc>
                <a:extLst>
                  <a:ext uri="{0D108BD9-81ED-4DB2-BD59-A6C34878D82A}">
                    <a16:rowId xmlns:a16="http://schemas.microsoft.com/office/drawing/2014/main" val="3737350126"/>
                  </a:ext>
                </a:extLst>
              </a:tr>
              <a:tr h="370840">
                <a:tc>
                  <a:txBody>
                    <a:bodyPr/>
                    <a:lstStyle/>
                    <a:p>
                      <a:pPr algn="l"/>
                      <a:r>
                        <a:rPr lang="de-DE" sz="900" dirty="0">
                          <a:latin typeface="+mn-lt"/>
                        </a:rPr>
                        <a:t>IO_b_SetRestart</a:t>
                      </a:r>
                    </a:p>
                  </a:txBody>
                  <a:tcPr anchor="ctr"/>
                </a:tc>
                <a:tc>
                  <a:txBody>
                    <a:bodyPr/>
                    <a:lstStyle/>
                    <a:p>
                      <a:pPr algn="l"/>
                      <a:r>
                        <a:rPr lang="de-DE" sz="900" dirty="0">
                          <a:latin typeface="+mn-lt"/>
                        </a:rPr>
                        <a:t>Bool</a:t>
                      </a:r>
                    </a:p>
                  </a:txBody>
                  <a:tcPr anchor="ctr"/>
                </a:tc>
                <a:tc>
                  <a:txBody>
                    <a:bodyPr/>
                    <a:lstStyle/>
                    <a:p>
                      <a:pPr marL="0" marR="0" lvl="0" indent="0" algn="l" defTabSz="801472" rtl="0" eaLnBrk="1" fontAlgn="auto" latinLnBrk="0" hangingPunct="1">
                        <a:lnSpc>
                          <a:spcPct val="100000"/>
                        </a:lnSpc>
                        <a:spcBef>
                          <a:spcPts val="0"/>
                        </a:spcBef>
                        <a:spcAft>
                          <a:spcPts val="0"/>
                        </a:spcAft>
                        <a:buClrTx/>
                        <a:buSzTx/>
                        <a:buFontTx/>
                        <a:buNone/>
                        <a:tabLst/>
                        <a:defRPr/>
                      </a:pPr>
                      <a:r>
                        <a:rPr lang="de-DE" sz="900" dirty="0">
                          <a:latin typeface="+mn-lt"/>
                        </a:rPr>
                        <a:t>TRUE (Flanke positiv) = Start Ausführung Initialisierungsroutine; Eingang nach einen Zyklus wieder auf False setzen</a:t>
                      </a:r>
                    </a:p>
                  </a:txBody>
                  <a:tcPr anchor="ctr"/>
                </a:tc>
                <a:extLst>
                  <a:ext uri="{0D108BD9-81ED-4DB2-BD59-A6C34878D82A}">
                    <a16:rowId xmlns:a16="http://schemas.microsoft.com/office/drawing/2014/main" val="10009"/>
                  </a:ext>
                </a:extLst>
              </a:tr>
              <a:tr h="370840">
                <a:tc>
                  <a:txBody>
                    <a:bodyPr/>
                    <a:lstStyle/>
                    <a:p>
                      <a:pPr algn="l"/>
                      <a:r>
                        <a:rPr lang="de-DE" sz="900" dirty="0">
                          <a:latin typeface="+mn-lt"/>
                        </a:rPr>
                        <a:t>IO_b_InitFinish</a:t>
                      </a:r>
                    </a:p>
                  </a:txBody>
                  <a:tcPr anchor="ctr"/>
                </a:tc>
                <a:tc>
                  <a:txBody>
                    <a:bodyPr/>
                    <a:lstStyle/>
                    <a:p>
                      <a:pPr algn="l"/>
                      <a:r>
                        <a:rPr lang="de-DE" sz="900" dirty="0">
                          <a:latin typeface="+mn-lt"/>
                        </a:rPr>
                        <a:t>Bool</a:t>
                      </a:r>
                    </a:p>
                  </a:txBody>
                  <a:tcPr anchor="ctr"/>
                </a:tc>
                <a:tc>
                  <a:txBody>
                    <a:bodyPr/>
                    <a:lstStyle/>
                    <a:p>
                      <a:pPr marL="0" marR="0" lvl="0" indent="0" algn="l" defTabSz="801472" rtl="0" eaLnBrk="1" fontAlgn="auto" latinLnBrk="0" hangingPunct="1">
                        <a:lnSpc>
                          <a:spcPct val="100000"/>
                        </a:lnSpc>
                        <a:spcBef>
                          <a:spcPts val="0"/>
                        </a:spcBef>
                        <a:spcAft>
                          <a:spcPts val="0"/>
                        </a:spcAft>
                        <a:buClrTx/>
                        <a:buSzTx/>
                        <a:buFontTx/>
                        <a:buNone/>
                        <a:tabLst/>
                        <a:defRPr/>
                      </a:pPr>
                      <a:r>
                        <a:rPr lang="de-DE" sz="900" dirty="0">
                          <a:latin typeface="+mn-lt"/>
                        </a:rPr>
                        <a:t>TRUE = Initialisierung erfolgreich ausgeführt; Funktionsbaustein</a:t>
                      </a:r>
                      <a:r>
                        <a:rPr lang="de-DE" sz="900" baseline="0" dirty="0">
                          <a:latin typeface="+mn-lt"/>
                        </a:rPr>
                        <a:t> betriebsbereit</a:t>
                      </a:r>
                      <a:endParaRPr lang="de-DE" sz="900" dirty="0">
                        <a:latin typeface="+mn-lt"/>
                      </a:endParaRPr>
                    </a:p>
                  </a:txBody>
                  <a:tcPr anchor="ctr"/>
                </a:tc>
                <a:extLst>
                  <a:ext uri="{0D108BD9-81ED-4DB2-BD59-A6C34878D82A}">
                    <a16:rowId xmlns:a16="http://schemas.microsoft.com/office/drawing/2014/main" val="379071369"/>
                  </a:ext>
                </a:extLst>
              </a:tr>
              <a:tr h="370840">
                <a:tc>
                  <a:txBody>
                    <a:bodyPr/>
                    <a:lstStyle/>
                    <a:p>
                      <a:pPr algn="l"/>
                      <a:r>
                        <a:rPr lang="de-DE" sz="900" dirty="0" err="1">
                          <a:latin typeface="+mn-lt"/>
                        </a:rPr>
                        <a:t>IO_b_StartConfig</a:t>
                      </a:r>
                      <a:endParaRPr lang="de-DE" sz="900" dirty="0">
                        <a:latin typeface="+mn-lt"/>
                      </a:endParaRPr>
                    </a:p>
                  </a:txBody>
                  <a:tcPr anchor="ctr"/>
                </a:tc>
                <a:tc>
                  <a:txBody>
                    <a:bodyPr/>
                    <a:lstStyle/>
                    <a:p>
                      <a:pPr algn="l"/>
                      <a:r>
                        <a:rPr lang="de-DE" sz="900" dirty="0">
                          <a:latin typeface="+mn-lt"/>
                        </a:rPr>
                        <a:t>Bool</a:t>
                      </a:r>
                    </a:p>
                  </a:txBody>
                  <a:tcPr anchor="ctr"/>
                </a:tc>
                <a:tc>
                  <a:txBody>
                    <a:bodyPr/>
                    <a:lstStyle/>
                    <a:p>
                      <a:pPr marL="0" marR="0" lvl="0" indent="0" algn="l" defTabSz="801472" rtl="0" eaLnBrk="1" fontAlgn="auto" latinLnBrk="0" hangingPunct="1">
                        <a:lnSpc>
                          <a:spcPct val="100000"/>
                        </a:lnSpc>
                        <a:spcBef>
                          <a:spcPts val="0"/>
                        </a:spcBef>
                        <a:spcAft>
                          <a:spcPts val="0"/>
                        </a:spcAft>
                        <a:buClrTx/>
                        <a:buSzTx/>
                        <a:buFontTx/>
                        <a:buNone/>
                        <a:tabLst/>
                        <a:defRPr/>
                      </a:pPr>
                      <a:r>
                        <a:rPr lang="de-DE" sz="900" dirty="0">
                          <a:latin typeface="+mn-lt"/>
                        </a:rPr>
                        <a:t>TRUE = Start Parameterzugriff</a:t>
                      </a:r>
                    </a:p>
                  </a:txBody>
                  <a:tcPr anchor="ctr"/>
                </a:tc>
                <a:extLst>
                  <a:ext uri="{0D108BD9-81ED-4DB2-BD59-A6C34878D82A}">
                    <a16:rowId xmlns:a16="http://schemas.microsoft.com/office/drawing/2014/main" val="1597987360"/>
                  </a:ext>
                </a:extLst>
              </a:tr>
              <a:tr h="370840">
                <a:tc>
                  <a:txBody>
                    <a:bodyPr/>
                    <a:lstStyle/>
                    <a:p>
                      <a:pPr algn="l"/>
                      <a:r>
                        <a:rPr lang="de-DE" sz="900" dirty="0" err="1">
                          <a:latin typeface="+mn-lt"/>
                        </a:rPr>
                        <a:t>IO_b_NewData</a:t>
                      </a:r>
                      <a:endParaRPr lang="de-DE" sz="900" dirty="0">
                        <a:latin typeface="+mn-lt"/>
                      </a:endParaRPr>
                    </a:p>
                  </a:txBody>
                  <a:tcPr anchor="ctr"/>
                </a:tc>
                <a:tc>
                  <a:txBody>
                    <a:bodyPr/>
                    <a:lstStyle/>
                    <a:p>
                      <a:pPr algn="l"/>
                      <a:r>
                        <a:rPr lang="de-DE" sz="900" dirty="0" err="1">
                          <a:latin typeface="+mn-lt"/>
                        </a:rPr>
                        <a:t>Bool</a:t>
                      </a:r>
                      <a:endParaRPr lang="de-DE" sz="900" dirty="0">
                        <a:latin typeface="+mn-lt"/>
                      </a:endParaRPr>
                    </a:p>
                  </a:txBody>
                  <a:tcPr anchor="ctr"/>
                </a:tc>
                <a:tc>
                  <a:txBody>
                    <a:bodyPr/>
                    <a:lstStyle/>
                    <a:p>
                      <a:pPr marL="0" marR="0" lvl="0" indent="0" algn="l" defTabSz="801472" rtl="0" eaLnBrk="1" fontAlgn="auto" latinLnBrk="0" hangingPunct="1">
                        <a:lnSpc>
                          <a:spcPct val="100000"/>
                        </a:lnSpc>
                        <a:spcBef>
                          <a:spcPts val="0"/>
                        </a:spcBef>
                        <a:spcAft>
                          <a:spcPts val="0"/>
                        </a:spcAft>
                        <a:buClrTx/>
                        <a:buSzTx/>
                        <a:buFontTx/>
                        <a:buNone/>
                        <a:tabLst/>
                        <a:defRPr/>
                      </a:pPr>
                      <a:r>
                        <a:rPr lang="de-DE" sz="900" dirty="0">
                          <a:latin typeface="+mn-lt"/>
                        </a:rPr>
                        <a:t>TRUE = neues Telegramm empfangen (direktes Zurücksetzen durch Anwender erforderlich)</a:t>
                      </a:r>
                    </a:p>
                  </a:txBody>
                  <a:tcPr anchor="ctr"/>
                </a:tc>
                <a:extLst>
                  <a:ext uri="{0D108BD9-81ED-4DB2-BD59-A6C34878D82A}">
                    <a16:rowId xmlns:a16="http://schemas.microsoft.com/office/drawing/2014/main" val="2181068229"/>
                  </a:ext>
                </a:extLst>
              </a:tr>
              <a:tr h="370840">
                <a:tc>
                  <a:txBody>
                    <a:bodyPr/>
                    <a:lstStyle/>
                    <a:p>
                      <a:pPr algn="l"/>
                      <a:r>
                        <a:rPr lang="de-DE" sz="900" dirty="0" err="1">
                          <a:latin typeface="+mn-lt"/>
                        </a:rPr>
                        <a:t>UserDataGlobal</a:t>
                      </a:r>
                      <a:endParaRPr lang="de-DE" sz="900" dirty="0">
                        <a:latin typeface="+mn-lt"/>
                      </a:endParaRPr>
                    </a:p>
                  </a:txBody>
                  <a:tcPr anchor="ctr"/>
                </a:tc>
                <a:tc>
                  <a:txBody>
                    <a:bodyPr/>
                    <a:lstStyle/>
                    <a:p>
                      <a:pPr algn="l"/>
                      <a:r>
                        <a:rPr lang="de-DE" sz="900" dirty="0">
                          <a:latin typeface="+mn-lt"/>
                        </a:rPr>
                        <a:t>Data block</a:t>
                      </a:r>
                    </a:p>
                  </a:txBody>
                  <a:tcPr anchor="ctr"/>
                </a:tc>
                <a:tc>
                  <a:txBody>
                    <a:bodyPr/>
                    <a:lstStyle/>
                    <a:p>
                      <a:pPr marL="0" marR="0" lvl="0" indent="0" algn="l" defTabSz="801472" rtl="0" eaLnBrk="1" fontAlgn="auto" latinLnBrk="0" hangingPunct="1">
                        <a:lnSpc>
                          <a:spcPct val="100000"/>
                        </a:lnSpc>
                        <a:spcBef>
                          <a:spcPts val="0"/>
                        </a:spcBef>
                        <a:spcAft>
                          <a:spcPts val="0"/>
                        </a:spcAft>
                        <a:buClrTx/>
                        <a:buSzTx/>
                        <a:buFontTx/>
                        <a:buNone/>
                        <a:tabLst/>
                        <a:defRPr/>
                      </a:pPr>
                      <a:r>
                        <a:rPr lang="de-DE" sz="900" dirty="0">
                          <a:latin typeface="+mn-lt"/>
                        </a:rPr>
                        <a:t>Datenbaustein für Lese- und Schreibdaten</a:t>
                      </a:r>
                    </a:p>
                  </a:txBody>
                  <a:tcPr anchor="ctr"/>
                </a:tc>
                <a:extLst>
                  <a:ext uri="{0D108BD9-81ED-4DB2-BD59-A6C34878D82A}">
                    <a16:rowId xmlns:a16="http://schemas.microsoft.com/office/drawing/2014/main" val="443059749"/>
                  </a:ext>
                </a:extLst>
              </a:tr>
            </a:tbl>
          </a:graphicData>
        </a:graphic>
      </p:graphicFrame>
      <p:sp>
        <p:nvSpPr>
          <p:cNvPr id="11" name="Interaktive Schaltfläche: Zur Startseite wechseln 10">
            <a:hlinkClick r:id="rId2" action="ppaction://hlinksldjump" highlightClick="1"/>
            <a:extLst>
              <a:ext uri="{FF2B5EF4-FFF2-40B4-BE49-F238E27FC236}">
                <a16:creationId xmlns:a16="http://schemas.microsoft.com/office/drawing/2014/main" id="{53B8DC21-F82A-44AE-B81B-AA66B73A92E0}"/>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Grafik 9">
            <a:extLst>
              <a:ext uri="{FF2B5EF4-FFF2-40B4-BE49-F238E27FC236}">
                <a16:creationId xmlns:a16="http://schemas.microsoft.com/office/drawing/2014/main" id="{331CA45A-4F00-4A71-9F26-A619D9AB5ED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505" y="1846111"/>
            <a:ext cx="3970740" cy="4706390"/>
          </a:xfrm>
          <a:prstGeom prst="rect">
            <a:avLst/>
          </a:prstGeom>
        </p:spPr>
      </p:pic>
    </p:spTree>
    <p:extLst>
      <p:ext uri="{BB962C8B-B14F-4D97-AF65-F5344CB8AC3E}">
        <p14:creationId xmlns:p14="http://schemas.microsoft.com/office/powerpoint/2010/main" val="11170231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18</a:t>
            </a:fld>
            <a:endParaRPr lang="de-DE" dirty="0"/>
          </a:p>
        </p:txBody>
      </p:sp>
      <p:sp>
        <p:nvSpPr>
          <p:cNvPr id="5" name="Titel 4"/>
          <p:cNvSpPr>
            <a:spLocks noGrp="1"/>
          </p:cNvSpPr>
          <p:nvPr>
            <p:ph type="title"/>
          </p:nvPr>
        </p:nvSpPr>
        <p:spPr/>
        <p:txBody>
          <a:bodyPr>
            <a:normAutofit/>
          </a:bodyPr>
          <a:lstStyle/>
          <a:p>
            <a:r>
              <a:rPr lang="de-DE" dirty="0"/>
              <a:t>IC-KP2-2HB21 + IUH-F19x-V1 MF TwinCAT 3</a:t>
            </a:r>
          </a:p>
        </p:txBody>
      </p:sp>
      <p:sp>
        <p:nvSpPr>
          <p:cNvPr id="6" name="Inhaltsplatzhalter 5"/>
          <p:cNvSpPr>
            <a:spLocks noGrp="1"/>
          </p:cNvSpPr>
          <p:nvPr>
            <p:ph sz="quarter" idx="14"/>
          </p:nvPr>
        </p:nvSpPr>
        <p:spPr/>
        <p:txBody>
          <a:bodyPr/>
          <a:lstStyle/>
          <a:p>
            <a:pPr marL="0" indent="0">
              <a:buNone/>
            </a:pPr>
            <a:r>
              <a:rPr lang="de-DE" dirty="0"/>
              <a:t>Statuswerte:</a:t>
            </a:r>
          </a:p>
        </p:txBody>
      </p:sp>
      <p:graphicFrame>
        <p:nvGraphicFramePr>
          <p:cNvPr id="9" name="Tabelle 8">
            <a:extLst>
              <a:ext uri="{FF2B5EF4-FFF2-40B4-BE49-F238E27FC236}">
                <a16:creationId xmlns:a16="http://schemas.microsoft.com/office/drawing/2014/main" id="{1D8BAF53-5D69-4A0E-9745-CFA0E12ABA3B}"/>
              </a:ext>
            </a:extLst>
          </p:cNvPr>
          <p:cNvGraphicFramePr>
            <a:graphicFrameLocks noGrp="1"/>
          </p:cNvGraphicFramePr>
          <p:nvPr>
            <p:extLst>
              <p:ext uri="{D42A27DB-BD31-4B8C-83A1-F6EECF244321}">
                <p14:modId xmlns:p14="http://schemas.microsoft.com/office/powerpoint/2010/main" val="4090091890"/>
              </p:ext>
            </p:extLst>
          </p:nvPr>
        </p:nvGraphicFramePr>
        <p:xfrm>
          <a:off x="180000" y="1844823"/>
          <a:ext cx="8856495" cy="4714240"/>
        </p:xfrm>
        <a:graphic>
          <a:graphicData uri="http://schemas.openxmlformats.org/drawingml/2006/table">
            <a:tbl>
              <a:tblPr firstRow="1" bandRow="1">
                <a:tableStyleId>{073A0DAA-6AF3-43AB-8588-CEC1D06C72B9}</a:tableStyleId>
              </a:tblPr>
              <a:tblGrid>
                <a:gridCol w="863608">
                  <a:extLst>
                    <a:ext uri="{9D8B030D-6E8A-4147-A177-3AD203B41FA5}">
                      <a16:colId xmlns:a16="http://schemas.microsoft.com/office/drawing/2014/main" val="20000"/>
                    </a:ext>
                  </a:extLst>
                </a:gridCol>
                <a:gridCol w="1944216">
                  <a:extLst>
                    <a:ext uri="{9D8B030D-6E8A-4147-A177-3AD203B41FA5}">
                      <a16:colId xmlns:a16="http://schemas.microsoft.com/office/drawing/2014/main" val="20001"/>
                    </a:ext>
                  </a:extLst>
                </a:gridCol>
                <a:gridCol w="6048671">
                  <a:extLst>
                    <a:ext uri="{9D8B030D-6E8A-4147-A177-3AD203B41FA5}">
                      <a16:colId xmlns:a16="http://schemas.microsoft.com/office/drawing/2014/main" val="20002"/>
                    </a:ext>
                  </a:extLst>
                </a:gridCol>
              </a:tblGrid>
              <a:tr h="370840">
                <a:tc>
                  <a:txBody>
                    <a:bodyPr/>
                    <a:lstStyle/>
                    <a:p>
                      <a:pPr algn="l"/>
                      <a:r>
                        <a:rPr lang="de-DE" sz="900" dirty="0" err="1">
                          <a:latin typeface="+mn-lt"/>
                        </a:rPr>
                        <a:t>O_B_Status</a:t>
                      </a:r>
                      <a:endParaRPr lang="de-DE" sz="900" dirty="0">
                        <a:latin typeface="+mn-lt"/>
                      </a:endParaRPr>
                    </a:p>
                  </a:txBody>
                  <a:tcPr anchor="ctr"/>
                </a:tc>
                <a:tc>
                  <a:txBody>
                    <a:bodyPr/>
                    <a:lstStyle/>
                    <a:p>
                      <a:pPr algn="l"/>
                      <a:r>
                        <a:rPr lang="de-DE" sz="900" dirty="0">
                          <a:latin typeface="+mn-lt"/>
                        </a:rPr>
                        <a:t>Bedeutung</a:t>
                      </a:r>
                    </a:p>
                  </a:txBody>
                  <a:tcPr anchor="ctr"/>
                </a:tc>
                <a:tc>
                  <a:txBody>
                    <a:bodyPr/>
                    <a:lstStyle/>
                    <a:p>
                      <a:pPr algn="l"/>
                      <a:r>
                        <a:rPr lang="de-DE" sz="900" dirty="0">
                          <a:latin typeface="+mn-lt"/>
                        </a:rPr>
                        <a:t>Anmerkung</a:t>
                      </a:r>
                    </a:p>
                  </a:txBody>
                  <a:tcPr anchor="ctr"/>
                </a:tc>
                <a:extLst>
                  <a:ext uri="{0D108BD9-81ED-4DB2-BD59-A6C34878D82A}">
                    <a16:rowId xmlns:a16="http://schemas.microsoft.com/office/drawing/2014/main" val="10000"/>
                  </a:ext>
                </a:extLst>
              </a:tr>
              <a:tr h="370840">
                <a:tc>
                  <a:txBody>
                    <a:bodyPr/>
                    <a:lstStyle/>
                    <a:p>
                      <a:pPr algn="l"/>
                      <a:r>
                        <a:rPr lang="de-DE" sz="900" dirty="0">
                          <a:latin typeface="+mn-lt"/>
                        </a:rPr>
                        <a:t>16#00</a:t>
                      </a:r>
                    </a:p>
                  </a:txBody>
                  <a:tcPr anchor="ctr"/>
                </a:tc>
                <a:tc>
                  <a:txBody>
                    <a:bodyPr/>
                    <a:lstStyle/>
                    <a:p>
                      <a:pPr algn="l"/>
                      <a:r>
                        <a:rPr lang="de-DE" sz="900" dirty="0">
                          <a:latin typeface="+mn-lt"/>
                        </a:rPr>
                        <a:t>Daten erfolgreich gelesen/geschrieben (Schreib-/Lesebefehl); Befehl erfolgreich ausgeführt (Read/Write Parameter Befehl)</a:t>
                      </a:r>
                    </a:p>
                  </a:txBody>
                  <a:tcPr anchor="ctr"/>
                </a:tc>
                <a:tc>
                  <a:txBody>
                    <a:bodyPr/>
                    <a:lstStyle/>
                    <a:p>
                      <a:pPr algn="l"/>
                      <a:r>
                        <a:rPr lang="de-DE" sz="900" dirty="0">
                          <a:latin typeface="+mn-lt"/>
                        </a:rPr>
                        <a:t>Telegramm beinhaltet eingelesene Informationen des Datenträgers; bei einen Lesezugriff ist dies der UII/EPC Code sowie ein Teilbereich des User Memory oder die TID; wird nur auf den UII/EPC Zugegriffen, so entfallen die anderen Informationen</a:t>
                      </a:r>
                    </a:p>
                    <a:p>
                      <a:pPr algn="l"/>
                      <a:r>
                        <a:rPr lang="de-DE" sz="900" dirty="0">
                          <a:latin typeface="+mn-lt"/>
                        </a:rPr>
                        <a:t>Bei der Identifikation von mehreren Datenträgern gleichzeitig, werden die eingelesenen Informationen in separaten Telegrammen nacheinander übertragen</a:t>
                      </a:r>
                    </a:p>
                  </a:txBody>
                  <a:tcPr anchor="ctr"/>
                </a:tc>
                <a:extLst>
                  <a:ext uri="{0D108BD9-81ED-4DB2-BD59-A6C34878D82A}">
                    <a16:rowId xmlns:a16="http://schemas.microsoft.com/office/drawing/2014/main" val="10002"/>
                  </a:ext>
                </a:extLst>
              </a:tr>
              <a:tr h="370840">
                <a:tc>
                  <a:txBody>
                    <a:bodyPr/>
                    <a:lstStyle/>
                    <a:p>
                      <a:pPr algn="l"/>
                      <a:r>
                        <a:rPr lang="de-DE" sz="900" dirty="0">
                          <a:latin typeface="+mn-lt"/>
                        </a:rPr>
                        <a:t>16#04</a:t>
                      </a:r>
                    </a:p>
                  </a:txBody>
                  <a:tcPr anchor="ctr"/>
                </a:tc>
                <a:tc>
                  <a:txBody>
                    <a:bodyPr/>
                    <a:lstStyle/>
                    <a:p>
                      <a:pPr algn="l"/>
                      <a:r>
                        <a:rPr lang="de-DE" sz="900" dirty="0">
                          <a:latin typeface="+mn-lt"/>
                        </a:rPr>
                        <a:t>Parameterfehler; Befehlsparameter außerhalb Spezifikation; Speichergröße Datenträger passt nicht zur Befehlskonfiguration</a:t>
                      </a:r>
                    </a:p>
                  </a:txBody>
                  <a:tcPr anchor="ctr"/>
                </a:tc>
                <a:tc>
                  <a:txBody>
                    <a:bodyPr/>
                    <a:lstStyle/>
                    <a:p>
                      <a:pPr algn="l"/>
                      <a:r>
                        <a:rPr lang="de-DE" sz="900" dirty="0">
                          <a:latin typeface="+mn-lt"/>
                        </a:rPr>
                        <a:t>Wenn bei einen Zugriff auf einen Datenträger die Speichergröße zu klein ist, dann wird eine Status 16#04 Meldung und der UII/EPC des entsprechenden Datenträgers zurückgesendet</a:t>
                      </a:r>
                    </a:p>
                    <a:p>
                      <a:pPr algn="l"/>
                      <a:r>
                        <a:rPr lang="de-DE" sz="900" dirty="0">
                          <a:latin typeface="+mn-lt"/>
                        </a:rPr>
                        <a:t>Bei einen Parameterzugriff muss berücksichtigt werden, dass in Abhängigkeit der Geräteversion unterschiedliche Parameter unterstützt werden und das die Wertebereiche unterschiedlich sein können </a:t>
                      </a:r>
                      <a:r>
                        <a:rPr lang="de-DE" sz="900" dirty="0">
                          <a:latin typeface="+mn-lt"/>
                          <a:sym typeface="Wingdings" panose="05000000000000000000" pitchFamily="2" charset="2"/>
                        </a:rPr>
                        <a:t> </a:t>
                      </a:r>
                      <a:r>
                        <a:rPr lang="de-DE" sz="900" dirty="0" err="1">
                          <a:latin typeface="+mn-lt"/>
                          <a:sym typeface="Wingdings" panose="05000000000000000000" pitchFamily="2" charset="2"/>
                        </a:rPr>
                        <a:t>O_b_Error</a:t>
                      </a:r>
                      <a:r>
                        <a:rPr lang="de-DE" sz="900" dirty="0">
                          <a:latin typeface="+mn-lt"/>
                          <a:sym typeface="Wingdings" panose="05000000000000000000" pitchFamily="2" charset="2"/>
                        </a:rPr>
                        <a:t> = True</a:t>
                      </a:r>
                      <a:endParaRPr lang="de-DE" sz="900" dirty="0">
                        <a:latin typeface="+mn-lt"/>
                      </a:endParaRPr>
                    </a:p>
                  </a:txBody>
                  <a:tcPr anchor="ctr"/>
                </a:tc>
                <a:extLst>
                  <a:ext uri="{0D108BD9-81ED-4DB2-BD59-A6C34878D82A}">
                    <a16:rowId xmlns:a16="http://schemas.microsoft.com/office/drawing/2014/main" val="10003"/>
                  </a:ext>
                </a:extLst>
              </a:tr>
              <a:tr h="370840">
                <a:tc>
                  <a:txBody>
                    <a:bodyPr/>
                    <a:lstStyle/>
                    <a:p>
                      <a:pPr algn="l"/>
                      <a:r>
                        <a:rPr lang="de-DE" sz="900" dirty="0">
                          <a:latin typeface="+mn-lt"/>
                        </a:rPr>
                        <a:t>16#05</a:t>
                      </a:r>
                    </a:p>
                  </a:txBody>
                  <a:tcPr anchor="ctr"/>
                </a:tc>
                <a:tc>
                  <a:txBody>
                    <a:bodyPr/>
                    <a:lstStyle/>
                    <a:p>
                      <a:pPr algn="l"/>
                      <a:r>
                        <a:rPr lang="de-DE" sz="900" dirty="0">
                          <a:latin typeface="+mn-lt"/>
                        </a:rPr>
                        <a:t>Datenträger hat Erfassungszone verlassen</a:t>
                      </a:r>
                    </a:p>
                  </a:txBody>
                  <a:tcPr anchor="ctr"/>
                </a:tc>
                <a:tc>
                  <a:txBody>
                    <a:bodyPr/>
                    <a:lstStyle/>
                    <a:p>
                      <a:pPr marL="0" marR="0" lvl="0" indent="0" algn="l" defTabSz="801472" rtl="0" eaLnBrk="1" fontAlgn="auto" latinLnBrk="0" hangingPunct="1">
                        <a:lnSpc>
                          <a:spcPct val="100000"/>
                        </a:lnSpc>
                        <a:spcBef>
                          <a:spcPts val="0"/>
                        </a:spcBef>
                        <a:spcAft>
                          <a:spcPts val="0"/>
                        </a:spcAft>
                        <a:buClrTx/>
                        <a:buSzTx/>
                        <a:buFontTx/>
                        <a:buNone/>
                        <a:tabLst/>
                        <a:defRPr/>
                      </a:pPr>
                      <a:r>
                        <a:rPr lang="de-DE" sz="900" dirty="0">
                          <a:latin typeface="+mn-lt"/>
                        </a:rPr>
                        <a:t>Wird nur bei der Ausführung eines Enhanced (permanent) Befehls gesendet; Telegramm enthalt den UII/EPC des Datenträgers welcher die Erfassungszone verlassen hat; durch den Parameter E5 kann diese Meldung verzögert werden</a:t>
                      </a:r>
                    </a:p>
                  </a:txBody>
                  <a:tcPr anchor="ctr"/>
                </a:tc>
                <a:extLst>
                  <a:ext uri="{0D108BD9-81ED-4DB2-BD59-A6C34878D82A}">
                    <a16:rowId xmlns:a16="http://schemas.microsoft.com/office/drawing/2014/main" val="10004"/>
                  </a:ext>
                </a:extLst>
              </a:tr>
              <a:tr h="370840">
                <a:tc>
                  <a:txBody>
                    <a:bodyPr/>
                    <a:lstStyle/>
                    <a:p>
                      <a:pPr algn="l"/>
                      <a:r>
                        <a:rPr lang="de-DE" sz="900" dirty="0">
                          <a:latin typeface="+mn-lt"/>
                        </a:rPr>
                        <a:t>16#06</a:t>
                      </a:r>
                    </a:p>
                  </a:txBody>
                  <a:tcPr anchor="ctr"/>
                </a:tc>
                <a:tc>
                  <a:txBody>
                    <a:bodyPr/>
                    <a:lstStyle/>
                    <a:p>
                      <a:pPr algn="l"/>
                      <a:r>
                        <a:rPr lang="de-DE" sz="900" dirty="0">
                          <a:latin typeface="+mn-lt"/>
                        </a:rPr>
                        <a:t>RFID Gerät nicht angeschlossen bzw. Kommunikation zwischen RFID Gerät und Auswerteeinheit unterbrochen</a:t>
                      </a:r>
                    </a:p>
                  </a:txBody>
                  <a:tcPr anchor="ctr"/>
                </a:tc>
                <a:tc>
                  <a:txBody>
                    <a:bodyPr/>
                    <a:lstStyle/>
                    <a:p>
                      <a:pPr marL="0" marR="0" lvl="0" indent="0" algn="l" defTabSz="801472" rtl="0" eaLnBrk="1" fontAlgn="auto" latinLnBrk="0" hangingPunct="1">
                        <a:lnSpc>
                          <a:spcPct val="100000"/>
                        </a:lnSpc>
                        <a:spcBef>
                          <a:spcPts val="0"/>
                        </a:spcBef>
                        <a:spcAft>
                          <a:spcPts val="0"/>
                        </a:spcAft>
                        <a:buClrTx/>
                        <a:buSzTx/>
                        <a:buFontTx/>
                        <a:buNone/>
                        <a:tabLst/>
                        <a:defRPr/>
                      </a:pPr>
                      <a:r>
                        <a:rPr lang="de-DE" sz="900" dirty="0">
                          <a:latin typeface="+mn-lt"/>
                        </a:rPr>
                        <a:t>Wenn ein Befehl an einem Kanal gesendet wird an dem kein RFID-Gerät angeschlossen ist, so wird ein Status 16#06 Telegramm zurückgemeldet; wird bei der Ausführung eines Enhanced (permanent) Befehls die Kommunikation zum RFID-Gerät unterbrochen, so wird ein Status 16#06 Telegramm zurückgemeldet </a:t>
                      </a:r>
                      <a:r>
                        <a:rPr lang="de-DE" sz="900" dirty="0">
                          <a:latin typeface="+mn-lt"/>
                          <a:sym typeface="Wingdings" panose="05000000000000000000" pitchFamily="2" charset="2"/>
                        </a:rPr>
                        <a:t> </a:t>
                      </a:r>
                      <a:r>
                        <a:rPr lang="de-DE" sz="900" dirty="0" err="1">
                          <a:latin typeface="+mn-lt"/>
                          <a:sym typeface="Wingdings" panose="05000000000000000000" pitchFamily="2" charset="2"/>
                        </a:rPr>
                        <a:t>O_b_Error</a:t>
                      </a:r>
                      <a:r>
                        <a:rPr lang="de-DE" sz="900" dirty="0">
                          <a:latin typeface="+mn-lt"/>
                          <a:sym typeface="Wingdings" panose="05000000000000000000" pitchFamily="2" charset="2"/>
                        </a:rPr>
                        <a:t> = True</a:t>
                      </a:r>
                      <a:endParaRPr lang="de-DE" sz="900" dirty="0">
                        <a:latin typeface="+mn-lt"/>
                      </a:endParaRPr>
                    </a:p>
                  </a:txBody>
                  <a:tcPr anchor="ctr"/>
                </a:tc>
                <a:extLst>
                  <a:ext uri="{0D108BD9-81ED-4DB2-BD59-A6C34878D82A}">
                    <a16:rowId xmlns:a16="http://schemas.microsoft.com/office/drawing/2014/main" val="10008"/>
                  </a:ext>
                </a:extLst>
              </a:tr>
              <a:tr h="370840">
                <a:tc>
                  <a:txBody>
                    <a:bodyPr/>
                    <a:lstStyle/>
                    <a:p>
                      <a:pPr algn="l"/>
                      <a:r>
                        <a:rPr lang="de-DE" sz="900" dirty="0">
                          <a:latin typeface="+mn-lt"/>
                        </a:rPr>
                        <a:t>16#0A</a:t>
                      </a:r>
                    </a:p>
                  </a:txBody>
                  <a:tcPr anchor="ctr"/>
                </a:tc>
                <a:tc>
                  <a:txBody>
                    <a:bodyPr/>
                    <a:lstStyle/>
                    <a:p>
                      <a:pPr algn="l"/>
                      <a:r>
                        <a:rPr lang="de-DE" sz="900" dirty="0">
                          <a:latin typeface="+mn-lt"/>
                        </a:rPr>
                        <a:t>Mehrere Datenträger mit dem gleichen UII/EPC Code in der Erfassungszone</a:t>
                      </a:r>
                    </a:p>
                  </a:txBody>
                  <a:tcPr anchor="ctr"/>
                </a:tc>
                <a:tc>
                  <a:txBody>
                    <a:bodyPr/>
                    <a:lstStyle/>
                    <a:p>
                      <a:pPr marL="0" marR="0" lvl="0" indent="0" algn="l" defTabSz="801472" rtl="0" eaLnBrk="1" fontAlgn="auto" latinLnBrk="0" hangingPunct="1">
                        <a:lnSpc>
                          <a:spcPct val="100000"/>
                        </a:lnSpc>
                        <a:spcBef>
                          <a:spcPts val="0"/>
                        </a:spcBef>
                        <a:spcAft>
                          <a:spcPts val="0"/>
                        </a:spcAft>
                        <a:buClrTx/>
                        <a:buSzTx/>
                        <a:buFontTx/>
                        <a:buNone/>
                        <a:tabLst/>
                        <a:defRPr/>
                      </a:pPr>
                      <a:r>
                        <a:rPr lang="de-DE" sz="900" dirty="0">
                          <a:latin typeface="+mn-lt"/>
                        </a:rPr>
                        <a:t>Bei der Identifikation von mehreren Datenträgern gleichzeitig in der Erfassungszone müssen alle Datenträger einen eindeutigen (unterschiedlichen) UII/EPC Code aufweisen; wenn mehrere (&gt;1) Datenträger einen identischen UII/EPC haben, so wird eine Status 16#0A Meldung zurückgemeldet </a:t>
                      </a:r>
                      <a:r>
                        <a:rPr lang="de-DE" sz="900" dirty="0">
                          <a:latin typeface="+mn-lt"/>
                          <a:sym typeface="Wingdings" panose="05000000000000000000" pitchFamily="2" charset="2"/>
                        </a:rPr>
                        <a:t> </a:t>
                      </a:r>
                      <a:r>
                        <a:rPr lang="de-DE" sz="900" dirty="0" err="1">
                          <a:latin typeface="+mn-lt"/>
                          <a:sym typeface="Wingdings" panose="05000000000000000000" pitchFamily="2" charset="2"/>
                        </a:rPr>
                        <a:t>O_b_Error</a:t>
                      </a:r>
                      <a:r>
                        <a:rPr lang="de-DE" sz="900" dirty="0">
                          <a:latin typeface="+mn-lt"/>
                          <a:sym typeface="Wingdings" panose="05000000000000000000" pitchFamily="2" charset="2"/>
                        </a:rPr>
                        <a:t> = True</a:t>
                      </a:r>
                      <a:endParaRPr lang="de-DE" sz="900" dirty="0">
                        <a:latin typeface="+mn-lt"/>
                      </a:endParaRPr>
                    </a:p>
                  </a:txBody>
                  <a:tcPr anchor="ctr"/>
                </a:tc>
                <a:extLst>
                  <a:ext uri="{0D108BD9-81ED-4DB2-BD59-A6C34878D82A}">
                    <a16:rowId xmlns:a16="http://schemas.microsoft.com/office/drawing/2014/main" val="3737350126"/>
                  </a:ext>
                </a:extLst>
              </a:tr>
              <a:tr h="370840">
                <a:tc>
                  <a:txBody>
                    <a:bodyPr/>
                    <a:lstStyle/>
                    <a:p>
                      <a:pPr algn="l"/>
                      <a:r>
                        <a:rPr lang="de-DE" sz="900" dirty="0">
                          <a:latin typeface="+mn-lt"/>
                        </a:rPr>
                        <a:t>16#0B</a:t>
                      </a:r>
                    </a:p>
                  </a:txBody>
                  <a:tcPr anchor="ctr"/>
                </a:tc>
                <a:tc>
                  <a:txBody>
                    <a:bodyPr/>
                    <a:lstStyle/>
                    <a:p>
                      <a:pPr algn="l"/>
                      <a:r>
                        <a:rPr lang="de-DE" sz="900" dirty="0">
                          <a:latin typeface="+mn-lt"/>
                        </a:rPr>
                        <a:t>Telegramm mit zusätzlichen Informationen über </a:t>
                      </a:r>
                      <a:r>
                        <a:rPr lang="de-DE" sz="900">
                          <a:latin typeface="+mn-lt"/>
                        </a:rPr>
                        <a:t>den Datenträgerzugriff</a:t>
                      </a:r>
                      <a:endParaRPr lang="de-DE" sz="900" dirty="0">
                        <a:latin typeface="+mn-lt"/>
                      </a:endParaRPr>
                    </a:p>
                  </a:txBody>
                  <a:tcPr anchor="ctr"/>
                </a:tc>
                <a:tc>
                  <a:txBody>
                    <a:bodyPr/>
                    <a:lstStyle/>
                    <a:p>
                      <a:pPr marL="0" marR="0" lvl="0" indent="0" algn="l" defTabSz="801472" rtl="0" eaLnBrk="1" fontAlgn="auto" latinLnBrk="0" hangingPunct="1">
                        <a:lnSpc>
                          <a:spcPct val="100000"/>
                        </a:lnSpc>
                        <a:spcBef>
                          <a:spcPts val="0"/>
                        </a:spcBef>
                        <a:spcAft>
                          <a:spcPts val="0"/>
                        </a:spcAft>
                        <a:buClrTx/>
                        <a:buSzTx/>
                        <a:buFontTx/>
                        <a:buNone/>
                        <a:tabLst/>
                        <a:defRPr/>
                      </a:pPr>
                      <a:r>
                        <a:rPr lang="de-DE" sz="900" dirty="0">
                          <a:latin typeface="+mn-lt"/>
                        </a:rPr>
                        <a:t>Über den Parameter IF (</a:t>
                      </a:r>
                      <a:r>
                        <a:rPr lang="en-US" sz="900" noProof="0" dirty="0">
                          <a:latin typeface="+mn-lt"/>
                        </a:rPr>
                        <a:t>additional information</a:t>
                      </a:r>
                      <a:r>
                        <a:rPr lang="de-DE" sz="900" dirty="0">
                          <a:latin typeface="+mn-lt"/>
                        </a:rPr>
                        <a:t>) kann die Übertragung von zusätzlichen Informationen über den Datenträgerzugriff aktiviert werden; diese Informationen werden direkt nach einem Status 16#00 Telegramm über ein Status 16#0B Telegramm übertragen; werksseitig ist die Übertragung ausgeschaltet</a:t>
                      </a:r>
                    </a:p>
                  </a:txBody>
                  <a:tcPr anchor="ctr"/>
                </a:tc>
                <a:extLst>
                  <a:ext uri="{0D108BD9-81ED-4DB2-BD59-A6C34878D82A}">
                    <a16:rowId xmlns:a16="http://schemas.microsoft.com/office/drawing/2014/main" val="10009"/>
                  </a:ext>
                </a:extLst>
              </a:tr>
              <a:tr h="370840">
                <a:tc>
                  <a:txBody>
                    <a:bodyPr/>
                    <a:lstStyle/>
                    <a:p>
                      <a:pPr algn="l"/>
                      <a:r>
                        <a:rPr lang="de-DE" sz="900" dirty="0">
                          <a:latin typeface="+mn-lt"/>
                        </a:rPr>
                        <a:t>16#0F</a:t>
                      </a:r>
                    </a:p>
                  </a:txBody>
                  <a:tcPr anchor="ctr"/>
                </a:tc>
                <a:tc>
                  <a:txBody>
                    <a:bodyPr/>
                    <a:lstStyle/>
                    <a:p>
                      <a:pPr algn="l"/>
                      <a:r>
                        <a:rPr lang="de-DE" sz="900" dirty="0">
                          <a:latin typeface="+mn-lt"/>
                        </a:rPr>
                        <a:t>Ende Single Befehl; Telegramm enthält die Anzahl der während der Befehlsausführung identifizierten Datenträger</a:t>
                      </a:r>
                    </a:p>
                  </a:txBody>
                  <a:tcPr anchor="ctr"/>
                </a:tc>
                <a:tc>
                  <a:txBody>
                    <a:bodyPr/>
                    <a:lstStyle/>
                    <a:p>
                      <a:pPr marL="0" marR="0" lvl="0" indent="0" algn="l" defTabSz="801472" rtl="0" eaLnBrk="1" fontAlgn="auto" latinLnBrk="0" hangingPunct="1">
                        <a:lnSpc>
                          <a:spcPct val="100000"/>
                        </a:lnSpc>
                        <a:spcBef>
                          <a:spcPts val="0"/>
                        </a:spcBef>
                        <a:spcAft>
                          <a:spcPts val="0"/>
                        </a:spcAft>
                        <a:buClrTx/>
                        <a:buSzTx/>
                        <a:buFontTx/>
                        <a:buNone/>
                        <a:tabLst/>
                        <a:defRPr/>
                      </a:pPr>
                      <a:r>
                        <a:rPr lang="de-DE" sz="900" dirty="0">
                          <a:latin typeface="+mn-lt"/>
                        </a:rPr>
                        <a:t>Das Ende der Befehlsausführung eines Single Befehls wird über ein Status 16#0F Telegramm signalisiert; dieses Telegramm enthält die Anzahl der identifizierten Datenträger; kein Datenträger = 16#3030_3030; 1 Datenträger = 16#3030_3031; 2 Datenträger = 16#30303032 usw.</a:t>
                      </a:r>
                    </a:p>
                  </a:txBody>
                  <a:tcPr anchor="ctr"/>
                </a:tc>
                <a:extLst>
                  <a:ext uri="{0D108BD9-81ED-4DB2-BD59-A6C34878D82A}">
                    <a16:rowId xmlns:a16="http://schemas.microsoft.com/office/drawing/2014/main" val="379071369"/>
                  </a:ext>
                </a:extLst>
              </a:tr>
            </a:tbl>
          </a:graphicData>
        </a:graphic>
      </p:graphicFrame>
      <p:sp>
        <p:nvSpPr>
          <p:cNvPr id="11" name="Interaktive Schaltfläche: Zur Startseite wechseln 10">
            <a:hlinkClick r:id="rId2" action="ppaction://hlinksldjump" highlightClick="1"/>
            <a:extLst>
              <a:ext uri="{FF2B5EF4-FFF2-40B4-BE49-F238E27FC236}">
                <a16:creationId xmlns:a16="http://schemas.microsoft.com/office/drawing/2014/main" id="{53B8DC21-F82A-44AE-B81B-AA66B73A92E0}"/>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519320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Grafik 8">
            <a:extLst>
              <a:ext uri="{FF2B5EF4-FFF2-40B4-BE49-F238E27FC236}">
                <a16:creationId xmlns:a16="http://schemas.microsoft.com/office/drawing/2014/main" id="{8DF890E3-BF61-4864-9EF4-5043B4082932}"/>
              </a:ext>
            </a:extLst>
          </p:cNvPr>
          <p:cNvPicPr>
            <a:picLocks noChangeAspect="1"/>
          </p:cNvPicPr>
          <p:nvPr/>
        </p:nvPicPr>
        <p:blipFill rotWithShape="1">
          <a:blip r:embed="rId2">
            <a:extLst>
              <a:ext uri="{28A0092B-C50C-407E-A947-70E740481C1C}">
                <a14:useLocalDpi xmlns:a14="http://schemas.microsoft.com/office/drawing/2010/main" val="0"/>
              </a:ext>
            </a:extLst>
          </a:blip>
          <a:srcRect r="37055"/>
          <a:stretch/>
        </p:blipFill>
        <p:spPr>
          <a:xfrm>
            <a:off x="107504" y="3068960"/>
            <a:ext cx="7582918" cy="3482507"/>
          </a:xfrm>
          <a:prstGeom prst="rect">
            <a:avLst/>
          </a:prstGeom>
        </p:spPr>
      </p:pic>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19</a:t>
            </a:fld>
            <a:endParaRPr lang="de-DE" dirty="0"/>
          </a:p>
        </p:txBody>
      </p:sp>
      <p:sp>
        <p:nvSpPr>
          <p:cNvPr id="5" name="Titel 4"/>
          <p:cNvSpPr>
            <a:spLocks noGrp="1"/>
          </p:cNvSpPr>
          <p:nvPr>
            <p:ph type="title"/>
          </p:nvPr>
        </p:nvSpPr>
        <p:spPr/>
        <p:txBody>
          <a:bodyPr>
            <a:normAutofit/>
          </a:bodyPr>
          <a:lstStyle/>
          <a:p>
            <a:r>
              <a:rPr lang="de-DE" dirty="0"/>
              <a:t>IC-KP2-2HB21 + IUH-F19x-V1 MF TwinCAT 3</a:t>
            </a:r>
          </a:p>
        </p:txBody>
      </p:sp>
      <p:sp>
        <p:nvSpPr>
          <p:cNvPr id="6" name="Inhaltsplatzhalter 5"/>
          <p:cNvSpPr>
            <a:spLocks noGrp="1"/>
          </p:cNvSpPr>
          <p:nvPr>
            <p:ph sz="quarter" idx="14"/>
          </p:nvPr>
        </p:nvSpPr>
        <p:spPr>
          <a:xfrm>
            <a:off x="180000" y="1512000"/>
            <a:ext cx="8784000" cy="1700976"/>
          </a:xfrm>
        </p:spPr>
        <p:txBody>
          <a:bodyPr/>
          <a:lstStyle/>
          <a:p>
            <a:pPr marL="0" indent="0">
              <a:buNone/>
            </a:pPr>
            <a:r>
              <a:rPr lang="de-DE" dirty="0"/>
              <a:t>Deklaration Funktions- und Datenbaustein</a:t>
            </a:r>
          </a:p>
          <a:p>
            <a:pPr marL="285750" indent="-285750">
              <a:buFont typeface="Arial" panose="020B0604020202020204" pitchFamily="34" charset="0"/>
              <a:buChar char="•"/>
            </a:pPr>
            <a:r>
              <a:rPr lang="de-DE" sz="1400" b="0" dirty="0"/>
              <a:t>IC_KP2_2HB21_IUH_MF_Head1 </a:t>
            </a:r>
            <a:r>
              <a:rPr lang="de-DE" sz="1400" b="0" dirty="0">
                <a:sym typeface="Wingdings" panose="05000000000000000000" pitchFamily="2" charset="2"/>
              </a:rPr>
              <a:t> Funktionsbaustein für Kanal 1 (Typ IC_KP2_2HB21_IUH_MF)</a:t>
            </a:r>
          </a:p>
          <a:p>
            <a:pPr marL="285750" indent="-285750">
              <a:buFont typeface="Arial" panose="020B0604020202020204" pitchFamily="34" charset="0"/>
              <a:buChar char="•"/>
            </a:pPr>
            <a:r>
              <a:rPr lang="de-DE" sz="1400" b="0" dirty="0"/>
              <a:t>IC_KP2_2HB21_IUH_MF_Head2 </a:t>
            </a:r>
            <a:r>
              <a:rPr lang="de-DE" sz="1400" b="0" dirty="0">
                <a:sym typeface="Wingdings" panose="05000000000000000000" pitchFamily="2" charset="2"/>
              </a:rPr>
              <a:t> Funktionsbaustein für Kanal 2 (Typ IC_KP2_2HB21_IUH_MF)</a:t>
            </a:r>
          </a:p>
          <a:p>
            <a:pPr marL="285750" indent="-285750">
              <a:buFont typeface="Arial" panose="020B0604020202020204" pitchFamily="34" charset="0"/>
              <a:buChar char="•"/>
            </a:pPr>
            <a:r>
              <a:rPr lang="de-DE" sz="1400" b="0" dirty="0"/>
              <a:t>Head1Data </a:t>
            </a:r>
            <a:r>
              <a:rPr lang="de-DE" sz="1400" b="0" dirty="0">
                <a:sym typeface="Wingdings" panose="05000000000000000000" pitchFamily="2" charset="2"/>
              </a:rPr>
              <a:t> Datenbaustein für Kanal 1 (Typ </a:t>
            </a:r>
            <a:r>
              <a:rPr lang="de-DE" sz="1400" b="0" dirty="0" err="1">
                <a:sym typeface="Wingdings" panose="05000000000000000000" pitchFamily="2" charset="2"/>
              </a:rPr>
              <a:t>IDENTControl_UserData_IUH_MF</a:t>
            </a:r>
            <a:r>
              <a:rPr lang="de-DE" sz="1400" b="0" dirty="0">
                <a:sym typeface="Wingdings" panose="05000000000000000000" pitchFamily="2" charset="2"/>
              </a:rPr>
              <a:t>)</a:t>
            </a:r>
            <a:endParaRPr lang="de-DE" sz="1400" b="0" dirty="0"/>
          </a:p>
          <a:p>
            <a:pPr marL="285750" indent="-285750">
              <a:buFont typeface="Arial" panose="020B0604020202020204" pitchFamily="34" charset="0"/>
              <a:buChar char="•"/>
            </a:pPr>
            <a:r>
              <a:rPr lang="de-DE" sz="1400" b="0" dirty="0"/>
              <a:t>Head2Data </a:t>
            </a:r>
            <a:r>
              <a:rPr lang="de-DE" sz="1400" b="0" dirty="0">
                <a:sym typeface="Wingdings" panose="05000000000000000000" pitchFamily="2" charset="2"/>
              </a:rPr>
              <a:t> Datenbaustein für Kanal 2 (Typ </a:t>
            </a:r>
            <a:r>
              <a:rPr lang="de-DE" sz="1400" b="0" dirty="0" err="1">
                <a:sym typeface="Wingdings" panose="05000000000000000000" pitchFamily="2" charset="2"/>
              </a:rPr>
              <a:t>IDENTControl_UserData_IUH_MF</a:t>
            </a:r>
            <a:r>
              <a:rPr lang="de-DE" sz="1400" b="0" dirty="0">
                <a:sym typeface="Wingdings" panose="05000000000000000000" pitchFamily="2" charset="2"/>
              </a:rPr>
              <a:t>)</a:t>
            </a:r>
            <a:endParaRPr lang="de-DE" sz="1400" b="0" dirty="0"/>
          </a:p>
          <a:p>
            <a:pPr marL="0" indent="0">
              <a:buNone/>
            </a:pPr>
            <a:endParaRPr lang="de-DE" dirty="0"/>
          </a:p>
        </p:txBody>
      </p:sp>
      <p:sp>
        <p:nvSpPr>
          <p:cNvPr id="7" name="Interaktive Schaltfläche: Zur Startseite wechseln 6">
            <a:hlinkClick r:id="rId3" action="ppaction://hlinksldjump" highlightClick="1"/>
            <a:extLst>
              <a:ext uri="{FF2B5EF4-FFF2-40B4-BE49-F238E27FC236}">
                <a16:creationId xmlns:a16="http://schemas.microsoft.com/office/drawing/2014/main" id="{1B9FAED0-4D72-4AAC-8CC0-9AECE1E2D0CF}"/>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hteck 19">
            <a:extLst>
              <a:ext uri="{FF2B5EF4-FFF2-40B4-BE49-F238E27FC236}">
                <a16:creationId xmlns:a16="http://schemas.microsoft.com/office/drawing/2014/main" id="{75EBBF0A-5AB7-4A66-90BE-07F1B1A21F3F}"/>
              </a:ext>
            </a:extLst>
          </p:cNvPr>
          <p:cNvSpPr/>
          <p:nvPr/>
        </p:nvSpPr>
        <p:spPr>
          <a:xfrm>
            <a:off x="2878618" y="4005064"/>
            <a:ext cx="4811803" cy="864096"/>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38437111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112532" y="4149080"/>
            <a:ext cx="8784000" cy="540000"/>
          </a:xfrm>
        </p:spPr>
        <p:txBody>
          <a:bodyPr>
            <a:noAutofit/>
          </a:bodyPr>
          <a:lstStyle/>
          <a:p>
            <a:r>
              <a:rPr lang="de-DE" dirty="0"/>
              <a:t>Inbetriebnahme Funktionsbaustein</a:t>
            </a:r>
            <a:br>
              <a:rPr lang="de-DE" dirty="0"/>
            </a:br>
            <a:r>
              <a:rPr lang="de-DE" dirty="0"/>
              <a:t>IC-KP2-2HB21-2V1D + IUH-F19x-V1-FRx-xx</a:t>
            </a:r>
          </a:p>
        </p:txBody>
      </p:sp>
      <p:sp>
        <p:nvSpPr>
          <p:cNvPr id="4" name="Datumsplatzhalter 3"/>
          <p:cNvSpPr>
            <a:spLocks noGrp="1"/>
          </p:cNvSpPr>
          <p:nvPr>
            <p:ph type="dt" sz="half" idx="2"/>
          </p:nvPr>
        </p:nvSpPr>
        <p:spPr/>
        <p:txBody>
          <a:bodyPr/>
          <a:lstStyle/>
          <a:p>
            <a:r>
              <a:rPr lang="de-DE"/>
              <a:t>21.01.2025</a:t>
            </a:r>
            <a:endParaRPr lang="de-DE" dirty="0"/>
          </a:p>
        </p:txBody>
      </p:sp>
      <p:sp>
        <p:nvSpPr>
          <p:cNvPr id="5" name="Fußzeilenplatzhalter 4"/>
          <p:cNvSpPr>
            <a:spLocks noGrp="1"/>
          </p:cNvSpPr>
          <p:nvPr>
            <p:ph type="ftr" sz="quarter" idx="3"/>
          </p:nvPr>
        </p:nvSpPr>
        <p:spPr/>
        <p:txBody>
          <a:bodyPr/>
          <a:lstStyle/>
          <a:p>
            <a:r>
              <a:rPr lang="de-DE" dirty="0"/>
              <a:t>Karsten Reinhardt</a:t>
            </a:r>
          </a:p>
        </p:txBody>
      </p:sp>
      <p:sp>
        <p:nvSpPr>
          <p:cNvPr id="6" name="Foliennummernplatzhalter 5"/>
          <p:cNvSpPr>
            <a:spLocks noGrp="1"/>
          </p:cNvSpPr>
          <p:nvPr>
            <p:ph type="sldNum" sz="quarter" idx="4"/>
          </p:nvPr>
        </p:nvSpPr>
        <p:spPr/>
        <p:txBody>
          <a:bodyPr/>
          <a:lstStyle/>
          <a:p>
            <a:fld id="{B6C01C00-BF13-48D5-80DE-58EA1E6873EB}" type="slidenum">
              <a:rPr lang="de-DE" smtClean="0"/>
              <a:pPr/>
              <a:t>2</a:t>
            </a:fld>
            <a:endParaRPr lang="de-DE" dirty="0"/>
          </a:p>
        </p:txBody>
      </p:sp>
      <p:sp>
        <p:nvSpPr>
          <p:cNvPr id="7" name="Untertitel 6"/>
          <p:cNvSpPr>
            <a:spLocks noGrp="1"/>
          </p:cNvSpPr>
          <p:nvPr>
            <p:ph type="subTitle" idx="1"/>
          </p:nvPr>
        </p:nvSpPr>
        <p:spPr>
          <a:xfrm>
            <a:off x="112532" y="5222217"/>
            <a:ext cx="8784000" cy="1303127"/>
          </a:xfrm>
        </p:spPr>
        <p:txBody>
          <a:bodyPr/>
          <a:lstStyle/>
          <a:p>
            <a:r>
              <a:rPr lang="de-DE" sz="2400" dirty="0"/>
              <a:t>TwinCAT 3 Funktionsbaustein für die Auswerteeinheit </a:t>
            </a:r>
          </a:p>
          <a:p>
            <a:r>
              <a:rPr lang="de-DE" sz="2400" dirty="0"/>
              <a:t>IC-KP2-2HB21-2V1D (EtherCAT) mit MultiFrame Protokoll zur Anbindung der RFID Geräte IUH-F19x-V1-FRx-xx</a:t>
            </a:r>
          </a:p>
        </p:txBody>
      </p:sp>
      <p:pic>
        <p:nvPicPr>
          <p:cNvPr id="9" name="Grafik 8">
            <a:extLst>
              <a:ext uri="{FF2B5EF4-FFF2-40B4-BE49-F238E27FC236}">
                <a16:creationId xmlns:a16="http://schemas.microsoft.com/office/drawing/2014/main" id="{099D219A-FAAE-4BA3-AD97-F625A27CE0D7}"/>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59843"/>
          <a:stretch/>
        </p:blipFill>
        <p:spPr>
          <a:xfrm>
            <a:off x="1691680" y="858160"/>
            <a:ext cx="1787847" cy="3207736"/>
          </a:xfrm>
          <a:prstGeom prst="rect">
            <a:avLst/>
          </a:prstGeom>
        </p:spPr>
      </p:pic>
      <p:pic>
        <p:nvPicPr>
          <p:cNvPr id="8" name="Grafik 7">
            <a:extLst>
              <a:ext uri="{FF2B5EF4-FFF2-40B4-BE49-F238E27FC236}">
                <a16:creationId xmlns:a16="http://schemas.microsoft.com/office/drawing/2014/main" id="{868B07C7-4574-4EB8-B051-993A504866D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076056" y="788688"/>
            <a:ext cx="3846444" cy="3277208"/>
          </a:xfrm>
          <a:prstGeom prst="rect">
            <a:avLst/>
          </a:prstGeom>
        </p:spPr>
      </p:pic>
    </p:spTree>
    <p:extLst>
      <p:ext uri="{BB962C8B-B14F-4D97-AF65-F5344CB8AC3E}">
        <p14:creationId xmlns:p14="http://schemas.microsoft.com/office/powerpoint/2010/main" val="37691022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20</a:t>
            </a:fld>
            <a:endParaRPr lang="de-DE" dirty="0"/>
          </a:p>
        </p:txBody>
      </p:sp>
      <p:sp>
        <p:nvSpPr>
          <p:cNvPr id="5" name="Titel 4"/>
          <p:cNvSpPr>
            <a:spLocks noGrp="1"/>
          </p:cNvSpPr>
          <p:nvPr>
            <p:ph type="title"/>
          </p:nvPr>
        </p:nvSpPr>
        <p:spPr/>
        <p:txBody>
          <a:bodyPr>
            <a:normAutofit/>
          </a:bodyPr>
          <a:lstStyle/>
          <a:p>
            <a:r>
              <a:rPr lang="de-DE" dirty="0"/>
              <a:t>IC-KP2-2HB21 + IUH-F19x-V1 MF TwinCAT 3</a:t>
            </a:r>
          </a:p>
        </p:txBody>
      </p:sp>
      <p:sp>
        <p:nvSpPr>
          <p:cNvPr id="6" name="Inhaltsplatzhalter 5"/>
          <p:cNvSpPr>
            <a:spLocks noGrp="1"/>
          </p:cNvSpPr>
          <p:nvPr>
            <p:ph sz="quarter" idx="14"/>
          </p:nvPr>
        </p:nvSpPr>
        <p:spPr>
          <a:xfrm>
            <a:off x="180000" y="1512000"/>
            <a:ext cx="8784000" cy="3285152"/>
          </a:xfrm>
        </p:spPr>
        <p:txBody>
          <a:bodyPr/>
          <a:lstStyle/>
          <a:p>
            <a:pPr marL="0" indent="0">
              <a:buNone/>
            </a:pPr>
            <a:r>
              <a:rPr lang="de-DE" dirty="0"/>
              <a:t>Aufbau Datenbaustein </a:t>
            </a:r>
            <a:r>
              <a:rPr lang="de-DE" dirty="0" err="1"/>
              <a:t>IDENTControl_UserData_IUH_MF</a:t>
            </a:r>
            <a:endParaRPr lang="de-DE" dirty="0"/>
          </a:p>
          <a:p>
            <a:pPr marL="285750" indent="-285750">
              <a:buFont typeface="Arial" panose="020B0604020202020204" pitchFamily="34" charset="0"/>
              <a:buChar char="•"/>
            </a:pPr>
            <a:r>
              <a:rPr lang="de-DE" sz="1400" b="0" dirty="0"/>
              <a:t>DUT </a:t>
            </a:r>
            <a:r>
              <a:rPr lang="de-DE" sz="1400" b="0" dirty="0" err="1"/>
              <a:t>IDENTControl_UserData</a:t>
            </a:r>
            <a:endParaRPr lang="de-DE" sz="1400" b="0" dirty="0"/>
          </a:p>
          <a:p>
            <a:pPr marL="285750" indent="-285750">
              <a:buFont typeface="Arial" panose="020B0604020202020204" pitchFamily="34" charset="0"/>
              <a:buChar char="•"/>
            </a:pPr>
            <a:r>
              <a:rPr lang="de-DE" sz="1400" b="0" dirty="0"/>
              <a:t>ReadData </a:t>
            </a:r>
            <a:r>
              <a:rPr lang="de-DE" sz="1400" b="0" dirty="0">
                <a:sym typeface="Wingdings" panose="05000000000000000000" pitchFamily="2" charset="2"/>
              </a:rPr>
              <a:t> enthält die eingelesenen Daten</a:t>
            </a:r>
          </a:p>
          <a:p>
            <a:pPr marL="285750" indent="-285750">
              <a:buFont typeface="Arial" panose="020B0604020202020204" pitchFamily="34" charset="0"/>
              <a:buChar char="•"/>
            </a:pPr>
            <a:r>
              <a:rPr lang="de-DE" sz="1400" b="0" dirty="0">
                <a:sym typeface="Wingdings" panose="05000000000000000000" pitchFamily="2" charset="2"/>
              </a:rPr>
              <a:t>WriteData  enthält die Schreibdaten</a:t>
            </a:r>
          </a:p>
          <a:p>
            <a:pPr marL="285750" indent="-285750">
              <a:buFont typeface="Arial" panose="020B0604020202020204" pitchFamily="34" charset="0"/>
              <a:buChar char="•"/>
            </a:pPr>
            <a:r>
              <a:rPr lang="de-DE" sz="1400" b="0" dirty="0">
                <a:sym typeface="Wingdings" panose="05000000000000000000" pitchFamily="2" charset="2"/>
              </a:rPr>
              <a:t>SpecialCommand  Datenfeld für den freidefinierbaren Befehl</a:t>
            </a:r>
          </a:p>
          <a:p>
            <a:pPr marL="285750" indent="-285750">
              <a:buFont typeface="Arial" panose="020B0604020202020204" pitchFamily="34" charset="0"/>
              <a:buChar char="•"/>
            </a:pPr>
            <a:r>
              <a:rPr lang="de-DE" sz="1400" b="0" dirty="0">
                <a:sym typeface="Wingdings" panose="05000000000000000000" pitchFamily="2" charset="2"/>
              </a:rPr>
              <a:t>NumberTags  enthält die Anzahl der innerhalb eines Single Befehls identifizierten Datenträger</a:t>
            </a:r>
          </a:p>
          <a:p>
            <a:pPr marL="285750" indent="-285750">
              <a:buFont typeface="Arial" panose="020B0604020202020204" pitchFamily="34" charset="0"/>
              <a:buChar char="•"/>
            </a:pPr>
            <a:r>
              <a:rPr lang="de-DE" sz="1400" b="0" dirty="0">
                <a:sym typeface="Wingdings" panose="05000000000000000000" pitchFamily="2" charset="2"/>
              </a:rPr>
              <a:t>TagInformation  enthält zusätzliche Informationen über den Datenträgerzugriff</a:t>
            </a:r>
          </a:p>
          <a:p>
            <a:pPr marL="285750" indent="-285750">
              <a:buFont typeface="Arial" panose="020B0604020202020204" pitchFamily="34" charset="0"/>
              <a:buChar char="•"/>
            </a:pPr>
            <a:r>
              <a:rPr lang="de-DE" sz="1400" b="0" dirty="0" err="1">
                <a:sym typeface="Wingdings" panose="05000000000000000000" pitchFamily="2" charset="2"/>
              </a:rPr>
              <a:t>EPC_WrittenTag</a:t>
            </a:r>
            <a:r>
              <a:rPr lang="de-DE" sz="1400" b="0" dirty="0">
                <a:sym typeface="Wingdings" panose="05000000000000000000" pitchFamily="2" charset="2"/>
              </a:rPr>
              <a:t>  enthält den UII/EPC Code des erfolgreich beschriebenen Datenträger</a:t>
            </a:r>
          </a:p>
          <a:p>
            <a:pPr marL="285750" indent="-285750">
              <a:buFont typeface="Arial" panose="020B0604020202020204" pitchFamily="34" charset="0"/>
              <a:buChar char="•"/>
            </a:pPr>
            <a:r>
              <a:rPr lang="de-DE" sz="1400" b="0" dirty="0" err="1">
                <a:sym typeface="Wingdings" panose="05000000000000000000" pitchFamily="2" charset="2"/>
              </a:rPr>
              <a:t>EPC_Leave_Tag</a:t>
            </a:r>
            <a:r>
              <a:rPr lang="de-DE" sz="1400" b="0" dirty="0">
                <a:sym typeface="Wingdings" panose="05000000000000000000" pitchFamily="2" charset="2"/>
              </a:rPr>
              <a:t>  enthält den UII/EPC Code eines Datenträgers der bei der Ausführung eines Enhanced Befehls die Erfassungszone verlassen hat</a:t>
            </a:r>
          </a:p>
          <a:p>
            <a:pPr marL="285750" indent="-285750">
              <a:buFont typeface="Arial" panose="020B0604020202020204" pitchFamily="34" charset="0"/>
              <a:buChar char="•"/>
            </a:pPr>
            <a:r>
              <a:rPr lang="de-DE" sz="1400" b="0" dirty="0" err="1">
                <a:sym typeface="Wingdings" panose="05000000000000000000" pitchFamily="2" charset="2"/>
              </a:rPr>
              <a:t>ReadParam_XX</a:t>
            </a:r>
            <a:r>
              <a:rPr lang="de-DE" sz="1400" b="0" dirty="0">
                <a:sym typeface="Wingdings" panose="05000000000000000000" pitchFamily="2" charset="2"/>
              </a:rPr>
              <a:t>  Parameterwert aktuell; </a:t>
            </a:r>
            <a:r>
              <a:rPr lang="de-DE" sz="1400" b="0" dirty="0" err="1">
                <a:sym typeface="Wingdings" panose="05000000000000000000" pitchFamily="2" charset="2"/>
              </a:rPr>
              <a:t>WriteParam_XX</a:t>
            </a:r>
            <a:r>
              <a:rPr lang="de-DE" sz="1400" b="0" dirty="0">
                <a:sym typeface="Wingdings" panose="05000000000000000000" pitchFamily="2" charset="2"/>
              </a:rPr>
              <a:t>  Parameterwert neu</a:t>
            </a:r>
            <a:endParaRPr lang="de-DE" sz="1400" b="0" dirty="0"/>
          </a:p>
          <a:p>
            <a:pPr marL="0" indent="0">
              <a:buNone/>
            </a:pPr>
            <a:endParaRPr lang="de-DE" dirty="0"/>
          </a:p>
        </p:txBody>
      </p:sp>
      <p:sp>
        <p:nvSpPr>
          <p:cNvPr id="7" name="Interaktive Schaltfläche: Zur Startseite wechseln 6">
            <a:hlinkClick r:id="rId2" action="ppaction://hlinksldjump" highlightClick="1"/>
            <a:extLst>
              <a:ext uri="{FF2B5EF4-FFF2-40B4-BE49-F238E27FC236}">
                <a16:creationId xmlns:a16="http://schemas.microsoft.com/office/drawing/2014/main" id="{1B9FAED0-4D72-4AAC-8CC0-9AECE1E2D0CF}"/>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6741488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Grafik 8">
            <a:extLst>
              <a:ext uri="{FF2B5EF4-FFF2-40B4-BE49-F238E27FC236}">
                <a16:creationId xmlns:a16="http://schemas.microsoft.com/office/drawing/2014/main" id="{53269188-6D1B-4BBA-853F-9D16972AB96B}"/>
              </a:ext>
            </a:extLst>
          </p:cNvPr>
          <p:cNvPicPr>
            <a:picLocks noChangeAspect="1"/>
          </p:cNvPicPr>
          <p:nvPr/>
        </p:nvPicPr>
        <p:blipFill rotWithShape="1">
          <a:blip r:embed="rId2">
            <a:extLst>
              <a:ext uri="{28A0092B-C50C-407E-A947-70E740481C1C}">
                <a14:useLocalDpi xmlns:a14="http://schemas.microsoft.com/office/drawing/2010/main" val="0"/>
              </a:ext>
            </a:extLst>
          </a:blip>
          <a:srcRect r="8265"/>
          <a:stretch/>
        </p:blipFill>
        <p:spPr>
          <a:xfrm>
            <a:off x="108144" y="1868872"/>
            <a:ext cx="8921970" cy="4656472"/>
          </a:xfrm>
          <a:prstGeom prst="rect">
            <a:avLst/>
          </a:prstGeom>
        </p:spPr>
      </p:pic>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21</a:t>
            </a:fld>
            <a:endParaRPr lang="de-DE" dirty="0"/>
          </a:p>
        </p:txBody>
      </p:sp>
      <p:sp>
        <p:nvSpPr>
          <p:cNvPr id="5" name="Titel 4"/>
          <p:cNvSpPr>
            <a:spLocks noGrp="1"/>
          </p:cNvSpPr>
          <p:nvPr>
            <p:ph type="title"/>
          </p:nvPr>
        </p:nvSpPr>
        <p:spPr/>
        <p:txBody>
          <a:bodyPr>
            <a:normAutofit/>
          </a:bodyPr>
          <a:lstStyle/>
          <a:p>
            <a:r>
              <a:rPr lang="de-DE" dirty="0"/>
              <a:t>IC-KP2-2HB21 + IUH-F19x-V1 MF TwinCAT 3</a:t>
            </a:r>
          </a:p>
        </p:txBody>
      </p:sp>
      <p:sp>
        <p:nvSpPr>
          <p:cNvPr id="6" name="Inhaltsplatzhalter 5"/>
          <p:cNvSpPr>
            <a:spLocks noGrp="1"/>
          </p:cNvSpPr>
          <p:nvPr>
            <p:ph sz="quarter" idx="14"/>
          </p:nvPr>
        </p:nvSpPr>
        <p:spPr>
          <a:xfrm>
            <a:off x="180000" y="1512000"/>
            <a:ext cx="8784000" cy="3285152"/>
          </a:xfrm>
        </p:spPr>
        <p:txBody>
          <a:bodyPr/>
          <a:lstStyle/>
          <a:p>
            <a:pPr marL="0" indent="0">
              <a:buNone/>
            </a:pPr>
            <a:r>
              <a:rPr lang="de-DE" dirty="0"/>
              <a:t>Aufbau Datenbaustein </a:t>
            </a:r>
            <a:r>
              <a:rPr lang="de-DE" dirty="0" err="1"/>
              <a:t>IDENTControl_UserData_IUH_MF</a:t>
            </a:r>
            <a:endParaRPr lang="de-DE" dirty="0"/>
          </a:p>
          <a:p>
            <a:pPr marL="0" indent="0">
              <a:buNone/>
            </a:pPr>
            <a:endParaRPr lang="de-DE" dirty="0"/>
          </a:p>
        </p:txBody>
      </p:sp>
      <p:sp>
        <p:nvSpPr>
          <p:cNvPr id="7" name="Interaktive Schaltfläche: Zur Startseite wechseln 6">
            <a:hlinkClick r:id="rId3" action="ppaction://hlinksldjump" highlightClick="1"/>
            <a:extLst>
              <a:ext uri="{FF2B5EF4-FFF2-40B4-BE49-F238E27FC236}">
                <a16:creationId xmlns:a16="http://schemas.microsoft.com/office/drawing/2014/main" id="{1B9FAED0-4D72-4AAC-8CC0-9AECE1E2D0CF}"/>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hteck 19">
            <a:extLst>
              <a:ext uri="{FF2B5EF4-FFF2-40B4-BE49-F238E27FC236}">
                <a16:creationId xmlns:a16="http://schemas.microsoft.com/office/drawing/2014/main" id="{75EBBF0A-5AB7-4A66-90BE-07F1B1A21F3F}"/>
              </a:ext>
            </a:extLst>
          </p:cNvPr>
          <p:cNvSpPr/>
          <p:nvPr/>
        </p:nvSpPr>
        <p:spPr>
          <a:xfrm>
            <a:off x="2353022" y="1940029"/>
            <a:ext cx="3587129" cy="458531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41160153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22</a:t>
            </a:fld>
            <a:endParaRPr lang="de-DE" dirty="0"/>
          </a:p>
        </p:txBody>
      </p:sp>
      <p:sp>
        <p:nvSpPr>
          <p:cNvPr id="5" name="Titel 4"/>
          <p:cNvSpPr>
            <a:spLocks noGrp="1"/>
          </p:cNvSpPr>
          <p:nvPr>
            <p:ph type="title"/>
          </p:nvPr>
        </p:nvSpPr>
        <p:spPr/>
        <p:txBody>
          <a:bodyPr>
            <a:normAutofit/>
          </a:bodyPr>
          <a:lstStyle/>
          <a:p>
            <a:r>
              <a:rPr lang="de-DE" dirty="0"/>
              <a:t>IC-KP2-2HB21 + IUH-F19x-V1 MF TwinCAT 3</a:t>
            </a:r>
          </a:p>
        </p:txBody>
      </p:sp>
      <p:sp>
        <p:nvSpPr>
          <p:cNvPr id="6" name="Inhaltsplatzhalter 5"/>
          <p:cNvSpPr>
            <a:spLocks noGrp="1"/>
          </p:cNvSpPr>
          <p:nvPr>
            <p:ph sz="quarter" idx="14"/>
          </p:nvPr>
        </p:nvSpPr>
        <p:spPr/>
        <p:txBody>
          <a:bodyPr/>
          <a:lstStyle/>
          <a:p>
            <a:pPr marL="0" indent="0">
              <a:buNone/>
            </a:pPr>
            <a:r>
              <a:rPr lang="de-DE" dirty="0"/>
              <a:t>Schematische Darstellung Bausteine:</a:t>
            </a:r>
          </a:p>
        </p:txBody>
      </p:sp>
      <p:sp>
        <p:nvSpPr>
          <p:cNvPr id="8" name="Rechteck 7"/>
          <p:cNvSpPr/>
          <p:nvPr/>
        </p:nvSpPr>
        <p:spPr>
          <a:xfrm>
            <a:off x="3779912" y="1916832"/>
            <a:ext cx="2663808" cy="194421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solidFill>
                  <a:schemeClr val="tx2"/>
                </a:solidFill>
              </a:rPr>
              <a:t>Datenbaustein</a:t>
            </a:r>
          </a:p>
          <a:p>
            <a:pPr algn="ctr"/>
            <a:endParaRPr lang="de-DE" dirty="0">
              <a:solidFill>
                <a:schemeClr val="tx2"/>
              </a:solidFill>
            </a:endParaRPr>
          </a:p>
          <a:p>
            <a:pPr algn="ctr"/>
            <a:r>
              <a:rPr lang="de-DE" dirty="0">
                <a:solidFill>
                  <a:schemeClr val="tx2"/>
                </a:solidFill>
              </a:rPr>
              <a:t>Head1Data</a:t>
            </a:r>
            <a:endParaRPr lang="en-US" dirty="0"/>
          </a:p>
        </p:txBody>
      </p:sp>
      <p:sp>
        <p:nvSpPr>
          <p:cNvPr id="11" name="Rechteck 10"/>
          <p:cNvSpPr/>
          <p:nvPr/>
        </p:nvSpPr>
        <p:spPr>
          <a:xfrm>
            <a:off x="3779912" y="4169625"/>
            <a:ext cx="2663808" cy="1941593"/>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solidFill>
                  <a:schemeClr val="tx2"/>
                </a:solidFill>
              </a:rPr>
              <a:t>Datenbaustein</a:t>
            </a:r>
          </a:p>
          <a:p>
            <a:pPr algn="ctr"/>
            <a:endParaRPr lang="de-DE" dirty="0">
              <a:solidFill>
                <a:schemeClr val="tx2"/>
              </a:solidFill>
            </a:endParaRPr>
          </a:p>
          <a:p>
            <a:pPr algn="ctr"/>
            <a:r>
              <a:rPr lang="de-DE" dirty="0">
                <a:solidFill>
                  <a:schemeClr val="tx2"/>
                </a:solidFill>
              </a:rPr>
              <a:t>Head2Data</a:t>
            </a:r>
            <a:endParaRPr lang="en-US" dirty="0"/>
          </a:p>
        </p:txBody>
      </p:sp>
      <p:sp>
        <p:nvSpPr>
          <p:cNvPr id="13" name="Pfeil nach rechts 12"/>
          <p:cNvSpPr/>
          <p:nvPr/>
        </p:nvSpPr>
        <p:spPr>
          <a:xfrm>
            <a:off x="2843808" y="3188883"/>
            <a:ext cx="936104" cy="504056"/>
          </a:xfrm>
          <a:prstGeom prst="right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Pfeil nach rechts 13"/>
          <p:cNvSpPr/>
          <p:nvPr/>
        </p:nvSpPr>
        <p:spPr>
          <a:xfrm>
            <a:off x="2843808" y="5439325"/>
            <a:ext cx="936104" cy="504056"/>
          </a:xfrm>
          <a:prstGeom prst="right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feld 14"/>
          <p:cNvSpPr txBox="1"/>
          <p:nvPr/>
        </p:nvSpPr>
        <p:spPr>
          <a:xfrm>
            <a:off x="6588224" y="1813610"/>
            <a:ext cx="2520280" cy="2123658"/>
          </a:xfrm>
          <a:prstGeom prst="rect">
            <a:avLst/>
          </a:prstGeom>
          <a:noFill/>
          <a:ln>
            <a:solidFill>
              <a:schemeClr val="tx2"/>
            </a:solidFill>
          </a:ln>
        </p:spPr>
        <p:txBody>
          <a:bodyPr wrap="square" rtlCol="0">
            <a:spAutoFit/>
          </a:bodyPr>
          <a:lstStyle/>
          <a:p>
            <a:r>
              <a:rPr lang="en-US" sz="1100" dirty="0"/>
              <a:t>Note:</a:t>
            </a:r>
          </a:p>
          <a:p>
            <a:pPr marL="285750" indent="-285750">
              <a:buFont typeface="Arial" panose="020B0604020202020204" pitchFamily="34" charset="0"/>
              <a:buChar char="•"/>
            </a:pPr>
            <a:endParaRPr lang="en-US" sz="1100" dirty="0">
              <a:sym typeface="Wingdings" panose="05000000000000000000" pitchFamily="2" charset="2"/>
            </a:endParaRPr>
          </a:p>
          <a:p>
            <a:r>
              <a:rPr lang="en-US" sz="1100" dirty="0">
                <a:sym typeface="Wingdings" panose="05000000000000000000" pitchFamily="2" charset="2"/>
              </a:rPr>
              <a:t>Function blocks IC_KP2_2HB21_IUH_MF_Head1 and IC_KP2_2HB21_IUH_MF_Head2 from type IC_KP2_2HB21_IUH_MF</a:t>
            </a:r>
          </a:p>
          <a:p>
            <a:endParaRPr lang="en-US" sz="1100" dirty="0">
              <a:sym typeface="Wingdings" panose="05000000000000000000" pitchFamily="2" charset="2"/>
            </a:endParaRPr>
          </a:p>
          <a:p>
            <a:r>
              <a:rPr lang="en-US" sz="1100" dirty="0">
                <a:sym typeface="Wingdings" panose="05000000000000000000" pitchFamily="2" charset="2"/>
              </a:rPr>
              <a:t>Data blocks</a:t>
            </a:r>
          </a:p>
          <a:p>
            <a:r>
              <a:rPr lang="en-US" sz="1100" dirty="0">
                <a:sym typeface="Wingdings" panose="05000000000000000000" pitchFamily="2" charset="2"/>
              </a:rPr>
              <a:t>Head1Data and Head2Data from type IDENTControl_UserData_IUH_MF</a:t>
            </a:r>
          </a:p>
        </p:txBody>
      </p:sp>
      <p:sp>
        <p:nvSpPr>
          <p:cNvPr id="16" name="Interaktive Schaltfläche: Zur Startseite wechseln 15">
            <a:hlinkClick r:id="rId2" action="ppaction://hlinksldjump" highlightClick="1"/>
            <a:extLst>
              <a:ext uri="{FF2B5EF4-FFF2-40B4-BE49-F238E27FC236}">
                <a16:creationId xmlns:a16="http://schemas.microsoft.com/office/drawing/2014/main" id="{978F48E6-25DB-4D1F-8FC9-1946B6424414}"/>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hteck 18">
            <a:extLst>
              <a:ext uri="{FF2B5EF4-FFF2-40B4-BE49-F238E27FC236}">
                <a16:creationId xmlns:a16="http://schemas.microsoft.com/office/drawing/2014/main" id="{1DFFC08B-988F-4F74-8D3F-BE0B08FD3014}"/>
              </a:ext>
            </a:extLst>
          </p:cNvPr>
          <p:cNvSpPr/>
          <p:nvPr/>
        </p:nvSpPr>
        <p:spPr>
          <a:xfrm>
            <a:off x="180000" y="1916832"/>
            <a:ext cx="2663808" cy="1944216"/>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solidFill>
                <a:schemeClr val="tx2"/>
              </a:solidFill>
            </a:endParaRPr>
          </a:p>
          <a:p>
            <a:pPr algn="ctr"/>
            <a:endParaRPr lang="de-DE" dirty="0">
              <a:solidFill>
                <a:schemeClr val="tx2"/>
              </a:solidFill>
            </a:endParaRPr>
          </a:p>
          <a:p>
            <a:pPr algn="ctr"/>
            <a:r>
              <a:rPr lang="de-DE" sz="1200" dirty="0">
                <a:solidFill>
                  <a:schemeClr val="tx2"/>
                </a:solidFill>
              </a:rPr>
              <a:t>Function block</a:t>
            </a:r>
          </a:p>
          <a:p>
            <a:pPr algn="ctr"/>
            <a:r>
              <a:rPr lang="de-DE" sz="1200" dirty="0">
                <a:solidFill>
                  <a:schemeClr val="tx2"/>
                </a:solidFill>
              </a:rPr>
              <a:t>IC_KP2_2HB21_IUH_MF_Head1</a:t>
            </a:r>
          </a:p>
          <a:p>
            <a:pPr algn="ctr"/>
            <a:endParaRPr lang="en-US" sz="1400" dirty="0">
              <a:solidFill>
                <a:schemeClr val="tx2"/>
              </a:solidFill>
            </a:endParaRPr>
          </a:p>
          <a:p>
            <a:pPr algn="ctr"/>
            <a:endParaRPr lang="en-US" sz="1400" dirty="0">
              <a:solidFill>
                <a:schemeClr val="tx2"/>
              </a:solidFill>
            </a:endParaRPr>
          </a:p>
          <a:p>
            <a:pPr algn="ctr"/>
            <a:endParaRPr lang="de-DE" dirty="0">
              <a:solidFill>
                <a:schemeClr val="tx2"/>
              </a:solidFill>
            </a:endParaRPr>
          </a:p>
          <a:p>
            <a:pPr algn="ctr"/>
            <a:endParaRPr lang="de-DE" dirty="0">
              <a:solidFill>
                <a:schemeClr val="tx2"/>
              </a:solidFill>
            </a:endParaRPr>
          </a:p>
          <a:p>
            <a:pPr algn="ctr"/>
            <a:endParaRPr lang="de-DE" dirty="0">
              <a:solidFill>
                <a:schemeClr val="tx2"/>
              </a:solidFill>
            </a:endParaRPr>
          </a:p>
          <a:p>
            <a:pPr algn="ctr"/>
            <a:endParaRPr lang="de-DE" dirty="0">
              <a:solidFill>
                <a:schemeClr val="tx2"/>
              </a:solidFill>
            </a:endParaRPr>
          </a:p>
          <a:p>
            <a:pPr algn="ctr"/>
            <a:endParaRPr lang="de-DE" dirty="0">
              <a:solidFill>
                <a:schemeClr val="tx2"/>
              </a:solidFill>
            </a:endParaRPr>
          </a:p>
          <a:p>
            <a:pPr algn="ctr"/>
            <a:endParaRPr lang="de-DE" dirty="0">
              <a:solidFill>
                <a:schemeClr val="tx2"/>
              </a:solidFill>
            </a:endParaRPr>
          </a:p>
        </p:txBody>
      </p:sp>
      <p:sp>
        <p:nvSpPr>
          <p:cNvPr id="20" name="Rechteck 19">
            <a:extLst>
              <a:ext uri="{FF2B5EF4-FFF2-40B4-BE49-F238E27FC236}">
                <a16:creationId xmlns:a16="http://schemas.microsoft.com/office/drawing/2014/main" id="{DF3FB5EC-5C8E-4874-84DF-967D4CB729E3}"/>
              </a:ext>
            </a:extLst>
          </p:cNvPr>
          <p:cNvSpPr/>
          <p:nvPr/>
        </p:nvSpPr>
        <p:spPr>
          <a:xfrm>
            <a:off x="611560" y="2362459"/>
            <a:ext cx="2222802" cy="1363534"/>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solidFill>
                <a:schemeClr val="tx2"/>
              </a:solidFill>
            </a:endParaRPr>
          </a:p>
          <a:p>
            <a:pPr algn="ctr"/>
            <a:endParaRPr lang="de-DE" dirty="0">
              <a:solidFill>
                <a:schemeClr val="tx2"/>
              </a:solidFill>
            </a:endParaRPr>
          </a:p>
          <a:p>
            <a:pPr algn="ctr"/>
            <a:endParaRPr lang="de-DE" dirty="0">
              <a:solidFill>
                <a:schemeClr val="tx2"/>
              </a:solidFill>
            </a:endParaRPr>
          </a:p>
          <a:p>
            <a:pPr algn="ctr"/>
            <a:endParaRPr lang="en-US" sz="1200" dirty="0">
              <a:solidFill>
                <a:schemeClr val="tx2"/>
              </a:solidFill>
            </a:endParaRPr>
          </a:p>
          <a:p>
            <a:pPr algn="ctr"/>
            <a:endParaRPr lang="en-US" sz="1200" dirty="0">
              <a:solidFill>
                <a:schemeClr val="tx2"/>
              </a:solidFill>
            </a:endParaRPr>
          </a:p>
          <a:p>
            <a:pPr algn="ctr"/>
            <a:r>
              <a:rPr lang="en-US" sz="1200" dirty="0">
                <a:solidFill>
                  <a:schemeClr val="tx2"/>
                </a:solidFill>
              </a:rPr>
              <a:t>Function block</a:t>
            </a:r>
          </a:p>
          <a:p>
            <a:pPr algn="ctr"/>
            <a:r>
              <a:rPr lang="en-US" sz="1200" dirty="0" err="1">
                <a:solidFill>
                  <a:schemeClr val="tx2"/>
                </a:solidFill>
              </a:rPr>
              <a:t>IDENTControl_FB_MF</a:t>
            </a:r>
            <a:endParaRPr lang="en-US" sz="1200" dirty="0">
              <a:solidFill>
                <a:schemeClr val="tx2"/>
              </a:solidFill>
            </a:endParaRPr>
          </a:p>
          <a:p>
            <a:pPr algn="ctr"/>
            <a:endParaRPr lang="en-US" sz="1400" dirty="0">
              <a:solidFill>
                <a:schemeClr val="tx2"/>
              </a:solidFill>
            </a:endParaRPr>
          </a:p>
          <a:p>
            <a:pPr algn="ctr"/>
            <a:endParaRPr lang="en-US" sz="1400" dirty="0">
              <a:solidFill>
                <a:schemeClr val="tx2"/>
              </a:solidFill>
            </a:endParaRPr>
          </a:p>
          <a:p>
            <a:pPr algn="ctr"/>
            <a:endParaRPr lang="de-DE" dirty="0">
              <a:solidFill>
                <a:schemeClr val="tx2"/>
              </a:solidFill>
            </a:endParaRPr>
          </a:p>
          <a:p>
            <a:pPr algn="ctr"/>
            <a:endParaRPr lang="de-DE" dirty="0">
              <a:solidFill>
                <a:schemeClr val="tx2"/>
              </a:solidFill>
            </a:endParaRPr>
          </a:p>
          <a:p>
            <a:pPr algn="ctr"/>
            <a:endParaRPr lang="de-DE" dirty="0">
              <a:solidFill>
                <a:schemeClr val="tx2"/>
              </a:solidFill>
            </a:endParaRPr>
          </a:p>
          <a:p>
            <a:pPr algn="ctr"/>
            <a:endParaRPr lang="de-DE" dirty="0">
              <a:solidFill>
                <a:schemeClr val="tx2"/>
              </a:solidFill>
            </a:endParaRPr>
          </a:p>
          <a:p>
            <a:pPr algn="ctr"/>
            <a:endParaRPr lang="de-DE" dirty="0">
              <a:solidFill>
                <a:schemeClr val="tx2"/>
              </a:solidFill>
            </a:endParaRPr>
          </a:p>
          <a:p>
            <a:pPr algn="ctr"/>
            <a:endParaRPr lang="de-DE" dirty="0">
              <a:solidFill>
                <a:schemeClr val="tx2"/>
              </a:solidFill>
            </a:endParaRPr>
          </a:p>
        </p:txBody>
      </p:sp>
      <p:sp>
        <p:nvSpPr>
          <p:cNvPr id="21" name="Rechteck 20">
            <a:extLst>
              <a:ext uri="{FF2B5EF4-FFF2-40B4-BE49-F238E27FC236}">
                <a16:creationId xmlns:a16="http://schemas.microsoft.com/office/drawing/2014/main" id="{58D5A5F8-0F25-4C39-8D88-DA14FB3F9855}"/>
              </a:ext>
            </a:extLst>
          </p:cNvPr>
          <p:cNvSpPr/>
          <p:nvPr/>
        </p:nvSpPr>
        <p:spPr>
          <a:xfrm>
            <a:off x="1178666" y="2968464"/>
            <a:ext cx="1655696" cy="57606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err="1"/>
              <a:t>UserDataGlobal</a:t>
            </a:r>
            <a:endParaRPr lang="en-US" dirty="0"/>
          </a:p>
        </p:txBody>
      </p:sp>
      <p:sp>
        <p:nvSpPr>
          <p:cNvPr id="22" name="Rechteck 21">
            <a:extLst>
              <a:ext uri="{FF2B5EF4-FFF2-40B4-BE49-F238E27FC236}">
                <a16:creationId xmlns:a16="http://schemas.microsoft.com/office/drawing/2014/main" id="{E01610C0-F6DE-4A8F-93A0-83988B42CA26}"/>
              </a:ext>
            </a:extLst>
          </p:cNvPr>
          <p:cNvSpPr/>
          <p:nvPr/>
        </p:nvSpPr>
        <p:spPr>
          <a:xfrm>
            <a:off x="170554" y="4167002"/>
            <a:ext cx="2663808" cy="1944216"/>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solidFill>
                <a:schemeClr val="tx2"/>
              </a:solidFill>
            </a:endParaRPr>
          </a:p>
          <a:p>
            <a:pPr algn="ctr"/>
            <a:endParaRPr lang="de-DE" dirty="0">
              <a:solidFill>
                <a:schemeClr val="tx2"/>
              </a:solidFill>
            </a:endParaRPr>
          </a:p>
          <a:p>
            <a:pPr algn="ctr"/>
            <a:r>
              <a:rPr lang="en-US" sz="1200" dirty="0">
                <a:solidFill>
                  <a:schemeClr val="tx2"/>
                </a:solidFill>
              </a:rPr>
              <a:t>Function block</a:t>
            </a:r>
          </a:p>
          <a:p>
            <a:pPr algn="ctr"/>
            <a:r>
              <a:rPr lang="en-US" sz="1200" dirty="0">
                <a:solidFill>
                  <a:schemeClr val="tx2"/>
                </a:solidFill>
              </a:rPr>
              <a:t>IC_KP2_2HB21_IUH_MF_Head2</a:t>
            </a:r>
          </a:p>
          <a:p>
            <a:pPr algn="ctr"/>
            <a:endParaRPr lang="en-US" sz="1400" dirty="0">
              <a:solidFill>
                <a:schemeClr val="tx2"/>
              </a:solidFill>
            </a:endParaRPr>
          </a:p>
          <a:p>
            <a:pPr algn="ctr"/>
            <a:endParaRPr lang="en-US" sz="1400" dirty="0">
              <a:solidFill>
                <a:schemeClr val="tx2"/>
              </a:solidFill>
            </a:endParaRPr>
          </a:p>
          <a:p>
            <a:pPr algn="ctr"/>
            <a:endParaRPr lang="de-DE" dirty="0">
              <a:solidFill>
                <a:schemeClr val="tx2"/>
              </a:solidFill>
            </a:endParaRPr>
          </a:p>
          <a:p>
            <a:pPr algn="ctr"/>
            <a:endParaRPr lang="de-DE" dirty="0">
              <a:solidFill>
                <a:schemeClr val="tx2"/>
              </a:solidFill>
            </a:endParaRPr>
          </a:p>
          <a:p>
            <a:pPr algn="ctr"/>
            <a:endParaRPr lang="de-DE" dirty="0">
              <a:solidFill>
                <a:schemeClr val="tx2"/>
              </a:solidFill>
            </a:endParaRPr>
          </a:p>
          <a:p>
            <a:pPr algn="ctr"/>
            <a:endParaRPr lang="de-DE" dirty="0">
              <a:solidFill>
                <a:schemeClr val="tx2"/>
              </a:solidFill>
            </a:endParaRPr>
          </a:p>
          <a:p>
            <a:pPr algn="ctr"/>
            <a:endParaRPr lang="de-DE" dirty="0">
              <a:solidFill>
                <a:schemeClr val="tx2"/>
              </a:solidFill>
            </a:endParaRPr>
          </a:p>
          <a:p>
            <a:pPr algn="ctr"/>
            <a:endParaRPr lang="de-DE" dirty="0">
              <a:solidFill>
                <a:schemeClr val="tx2"/>
              </a:solidFill>
            </a:endParaRPr>
          </a:p>
        </p:txBody>
      </p:sp>
      <p:sp>
        <p:nvSpPr>
          <p:cNvPr id="23" name="Rechteck 22">
            <a:extLst>
              <a:ext uri="{FF2B5EF4-FFF2-40B4-BE49-F238E27FC236}">
                <a16:creationId xmlns:a16="http://schemas.microsoft.com/office/drawing/2014/main" id="{0D961C8D-C40B-4242-BC0F-3C55284D23F6}"/>
              </a:ext>
            </a:extLst>
          </p:cNvPr>
          <p:cNvSpPr/>
          <p:nvPr/>
        </p:nvSpPr>
        <p:spPr>
          <a:xfrm>
            <a:off x="602114" y="4612629"/>
            <a:ext cx="2222802" cy="1363534"/>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solidFill>
                <a:schemeClr val="tx2"/>
              </a:solidFill>
            </a:endParaRPr>
          </a:p>
          <a:p>
            <a:pPr algn="ctr"/>
            <a:endParaRPr lang="de-DE" dirty="0">
              <a:solidFill>
                <a:schemeClr val="tx2"/>
              </a:solidFill>
            </a:endParaRPr>
          </a:p>
          <a:p>
            <a:pPr algn="ctr"/>
            <a:endParaRPr lang="de-DE" dirty="0">
              <a:solidFill>
                <a:schemeClr val="tx2"/>
              </a:solidFill>
            </a:endParaRPr>
          </a:p>
          <a:p>
            <a:pPr algn="ctr"/>
            <a:endParaRPr lang="en-US" sz="1200" dirty="0">
              <a:solidFill>
                <a:schemeClr val="tx2"/>
              </a:solidFill>
            </a:endParaRPr>
          </a:p>
          <a:p>
            <a:pPr algn="ctr"/>
            <a:endParaRPr lang="en-US" sz="1200" dirty="0">
              <a:solidFill>
                <a:schemeClr val="tx2"/>
              </a:solidFill>
            </a:endParaRPr>
          </a:p>
          <a:p>
            <a:pPr algn="ctr"/>
            <a:r>
              <a:rPr lang="en-US" sz="1200" dirty="0">
                <a:solidFill>
                  <a:schemeClr val="tx2"/>
                </a:solidFill>
              </a:rPr>
              <a:t>Function block</a:t>
            </a:r>
          </a:p>
          <a:p>
            <a:pPr algn="ctr"/>
            <a:r>
              <a:rPr lang="en-US" sz="1200" dirty="0" err="1">
                <a:solidFill>
                  <a:schemeClr val="tx2"/>
                </a:solidFill>
              </a:rPr>
              <a:t>IDENTControl_FB_MF</a:t>
            </a:r>
            <a:endParaRPr lang="en-US" sz="1200" dirty="0">
              <a:solidFill>
                <a:schemeClr val="tx2"/>
              </a:solidFill>
            </a:endParaRPr>
          </a:p>
          <a:p>
            <a:pPr algn="ctr"/>
            <a:endParaRPr lang="en-US" sz="1400" dirty="0">
              <a:solidFill>
                <a:schemeClr val="tx2"/>
              </a:solidFill>
            </a:endParaRPr>
          </a:p>
          <a:p>
            <a:pPr algn="ctr"/>
            <a:endParaRPr lang="en-US" sz="1400" dirty="0">
              <a:solidFill>
                <a:schemeClr val="tx2"/>
              </a:solidFill>
            </a:endParaRPr>
          </a:p>
          <a:p>
            <a:pPr algn="ctr"/>
            <a:endParaRPr lang="de-DE" dirty="0">
              <a:solidFill>
                <a:schemeClr val="tx2"/>
              </a:solidFill>
            </a:endParaRPr>
          </a:p>
          <a:p>
            <a:pPr algn="ctr"/>
            <a:endParaRPr lang="de-DE" dirty="0">
              <a:solidFill>
                <a:schemeClr val="tx2"/>
              </a:solidFill>
            </a:endParaRPr>
          </a:p>
          <a:p>
            <a:pPr algn="ctr"/>
            <a:endParaRPr lang="de-DE" dirty="0">
              <a:solidFill>
                <a:schemeClr val="tx2"/>
              </a:solidFill>
            </a:endParaRPr>
          </a:p>
          <a:p>
            <a:pPr algn="ctr"/>
            <a:endParaRPr lang="de-DE" dirty="0">
              <a:solidFill>
                <a:schemeClr val="tx2"/>
              </a:solidFill>
            </a:endParaRPr>
          </a:p>
          <a:p>
            <a:pPr algn="ctr"/>
            <a:endParaRPr lang="de-DE" dirty="0">
              <a:solidFill>
                <a:schemeClr val="tx2"/>
              </a:solidFill>
            </a:endParaRPr>
          </a:p>
          <a:p>
            <a:pPr algn="ctr"/>
            <a:endParaRPr lang="de-DE" dirty="0">
              <a:solidFill>
                <a:schemeClr val="tx2"/>
              </a:solidFill>
            </a:endParaRPr>
          </a:p>
        </p:txBody>
      </p:sp>
      <p:sp>
        <p:nvSpPr>
          <p:cNvPr id="24" name="Rechteck 23">
            <a:extLst>
              <a:ext uri="{FF2B5EF4-FFF2-40B4-BE49-F238E27FC236}">
                <a16:creationId xmlns:a16="http://schemas.microsoft.com/office/drawing/2014/main" id="{D9663A44-B349-4B6D-ABFC-99B09721E380}"/>
              </a:ext>
            </a:extLst>
          </p:cNvPr>
          <p:cNvSpPr/>
          <p:nvPr/>
        </p:nvSpPr>
        <p:spPr>
          <a:xfrm>
            <a:off x="1169220" y="5218634"/>
            <a:ext cx="1655696" cy="57606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err="1"/>
              <a:t>UserDataGlobal</a:t>
            </a:r>
            <a:endParaRPr lang="en-US" dirty="0"/>
          </a:p>
        </p:txBody>
      </p:sp>
    </p:spTree>
    <p:extLst>
      <p:ext uri="{BB962C8B-B14F-4D97-AF65-F5344CB8AC3E}">
        <p14:creationId xmlns:p14="http://schemas.microsoft.com/office/powerpoint/2010/main" val="13257595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Grafik 8">
            <a:extLst>
              <a:ext uri="{FF2B5EF4-FFF2-40B4-BE49-F238E27FC236}">
                <a16:creationId xmlns:a16="http://schemas.microsoft.com/office/drawing/2014/main" id="{EF34C56F-2382-4D78-BBB0-7383E64F0CF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85168" y="1511999"/>
            <a:ext cx="2853376" cy="3429169"/>
          </a:xfrm>
          <a:prstGeom prst="rect">
            <a:avLst/>
          </a:prstGeom>
        </p:spPr>
      </p:pic>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23</a:t>
            </a:fld>
            <a:endParaRPr lang="de-DE" dirty="0"/>
          </a:p>
        </p:txBody>
      </p:sp>
      <p:sp>
        <p:nvSpPr>
          <p:cNvPr id="5" name="Titel 4"/>
          <p:cNvSpPr>
            <a:spLocks noGrp="1"/>
          </p:cNvSpPr>
          <p:nvPr>
            <p:ph type="title"/>
          </p:nvPr>
        </p:nvSpPr>
        <p:spPr/>
        <p:txBody>
          <a:bodyPr>
            <a:normAutofit/>
          </a:bodyPr>
          <a:lstStyle/>
          <a:p>
            <a:r>
              <a:rPr lang="de-DE" dirty="0"/>
              <a:t>IC-KP2-2HB21 + IUH-F19x-V1 MF TwinCAT 3</a:t>
            </a:r>
          </a:p>
        </p:txBody>
      </p:sp>
      <p:sp>
        <p:nvSpPr>
          <p:cNvPr id="6" name="Inhaltsplatzhalter 5"/>
          <p:cNvSpPr>
            <a:spLocks noGrp="1"/>
          </p:cNvSpPr>
          <p:nvPr>
            <p:ph sz="quarter" idx="14"/>
          </p:nvPr>
        </p:nvSpPr>
        <p:spPr>
          <a:xfrm>
            <a:off x="180000" y="1512000"/>
            <a:ext cx="4319992" cy="4973062"/>
          </a:xfrm>
        </p:spPr>
        <p:txBody>
          <a:bodyPr/>
          <a:lstStyle/>
          <a:p>
            <a:pPr marL="0" indent="0">
              <a:buNone/>
            </a:pPr>
            <a:r>
              <a:rPr lang="de-DE" dirty="0"/>
              <a:t>Beispiel 1: Initialisierung</a:t>
            </a:r>
          </a:p>
          <a:p>
            <a:pPr marL="285750" indent="-285750">
              <a:buFont typeface="Arial" panose="020B0604020202020204" pitchFamily="34" charset="0"/>
              <a:buChar char="•"/>
            </a:pPr>
            <a:r>
              <a:rPr lang="de-DE" sz="1400" b="0" dirty="0"/>
              <a:t>Initialisierung ist auszuführen nach Gerätehochlauf</a:t>
            </a:r>
          </a:p>
          <a:p>
            <a:pPr marL="285750" indent="-285750">
              <a:buFont typeface="Arial" panose="020B0604020202020204" pitchFamily="34" charset="0"/>
              <a:buChar char="•"/>
            </a:pPr>
            <a:r>
              <a:rPr lang="de-DE" sz="1400" b="0" dirty="0"/>
              <a:t>Zuweisung des Datenträgertyps an den Eingang </a:t>
            </a:r>
            <a:r>
              <a:rPr lang="de-DE" sz="1400" b="0" dirty="0" err="1"/>
              <a:t>I_w_TagType</a:t>
            </a:r>
            <a:r>
              <a:rPr lang="de-DE" sz="1400" b="0" dirty="0"/>
              <a:t> (z.B. </a:t>
            </a:r>
            <a:r>
              <a:rPr lang="de-DE" sz="1400" b="0" dirty="0" err="1"/>
              <a:t>IUCxx</a:t>
            </a:r>
            <a:r>
              <a:rPr lang="de-DE" sz="1400" b="0" dirty="0"/>
              <a:t> </a:t>
            </a:r>
            <a:r>
              <a:rPr lang="de-DE" sz="1400" b="0" dirty="0">
                <a:sym typeface="Wingdings" panose="05000000000000000000" pitchFamily="2" charset="2"/>
              </a:rPr>
              <a:t> </a:t>
            </a:r>
            <a:r>
              <a:rPr lang="de-DE" sz="1400" b="0" dirty="0"/>
              <a:t>16#3830 oder Werkseinstellung </a:t>
            </a:r>
            <a:r>
              <a:rPr lang="de-DE" sz="1400" b="0" dirty="0">
                <a:sym typeface="Wingdings" panose="05000000000000000000" pitchFamily="2" charset="2"/>
              </a:rPr>
              <a:t> 16#3939</a:t>
            </a:r>
            <a:r>
              <a:rPr lang="de-DE" sz="1400" b="0" dirty="0"/>
              <a:t>)</a:t>
            </a:r>
          </a:p>
          <a:p>
            <a:pPr marL="285750" indent="-285750">
              <a:buFont typeface="Arial" panose="020B0604020202020204" pitchFamily="34" charset="0"/>
              <a:buChar char="•"/>
            </a:pPr>
            <a:r>
              <a:rPr lang="de-DE" sz="1400" b="0" dirty="0"/>
              <a:t>Gültig für alle UHF Datenträger</a:t>
            </a:r>
          </a:p>
          <a:p>
            <a:pPr marL="285750" indent="-285750">
              <a:buFont typeface="Arial" panose="020B0604020202020204" pitchFamily="34" charset="0"/>
              <a:buChar char="•"/>
            </a:pPr>
            <a:r>
              <a:rPr lang="de-DE" sz="1400" b="0" dirty="0"/>
              <a:t>Start durch positive Flanke auf IO_b_SetRestart</a:t>
            </a:r>
          </a:p>
          <a:p>
            <a:pPr marL="285750" indent="-285750">
              <a:buFont typeface="Arial" panose="020B0604020202020204" pitchFamily="34" charset="0"/>
              <a:buChar char="•"/>
            </a:pPr>
            <a:r>
              <a:rPr lang="de-DE" sz="1400" b="0" dirty="0"/>
              <a:t>Initialisierung erfolgreich beendet wenn Signalwechsel bei IO_b_InitFinish auf True</a:t>
            </a:r>
          </a:p>
          <a:p>
            <a:pPr marL="285750" indent="-285750">
              <a:buFont typeface="Arial" panose="020B0604020202020204" pitchFamily="34" charset="0"/>
              <a:buChar char="•"/>
            </a:pPr>
            <a:r>
              <a:rPr lang="de-DE" sz="1400" b="0" dirty="0"/>
              <a:t>Vor der Ausführung einer erneuten Initialisierung ist IO_b_SetRestart auf False zurückzusetzen</a:t>
            </a:r>
          </a:p>
          <a:p>
            <a:pPr marL="285750" indent="-285750">
              <a:buFont typeface="Arial" panose="020B0604020202020204" pitchFamily="34" charset="0"/>
              <a:buChar char="•"/>
            </a:pPr>
            <a:r>
              <a:rPr lang="de-DE" sz="1400" b="0" dirty="0"/>
              <a:t>Es werden alle Variablen des FBs zurückgesetzt; Datenbausteine werden mit 16#00 überschrieben</a:t>
            </a:r>
          </a:p>
          <a:p>
            <a:pPr marL="285750" indent="-285750">
              <a:buFont typeface="Arial" panose="020B0604020202020204" pitchFamily="34" charset="0"/>
              <a:buChar char="•"/>
            </a:pPr>
            <a:r>
              <a:rPr lang="de-DE" sz="1400" b="0" dirty="0"/>
              <a:t>Alle aktiven Enhanced Befehle werden abgebrochen (bei </a:t>
            </a:r>
            <a:r>
              <a:rPr lang="de-DE" sz="1400" b="0" dirty="0" err="1"/>
              <a:t>TagType</a:t>
            </a:r>
            <a:r>
              <a:rPr lang="de-DE" sz="1400" b="0" dirty="0"/>
              <a:t> = 16#3830)</a:t>
            </a:r>
          </a:p>
          <a:p>
            <a:pPr marL="285750" indent="-285750">
              <a:buFont typeface="Arial" panose="020B0604020202020204" pitchFamily="34" charset="0"/>
              <a:buChar char="•"/>
            </a:pPr>
            <a:r>
              <a:rPr lang="de-DE" sz="1400" b="0" dirty="0"/>
              <a:t>Option zur Fehlerquittierung</a:t>
            </a:r>
          </a:p>
          <a:p>
            <a:pPr marL="0" indent="0">
              <a:buNone/>
            </a:pPr>
            <a:endParaRPr lang="de-DE" dirty="0"/>
          </a:p>
        </p:txBody>
      </p:sp>
      <p:sp>
        <p:nvSpPr>
          <p:cNvPr id="11" name="Rechteck 10"/>
          <p:cNvSpPr/>
          <p:nvPr/>
        </p:nvSpPr>
        <p:spPr>
          <a:xfrm>
            <a:off x="6185168" y="3181908"/>
            <a:ext cx="1555184" cy="247092"/>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4" name="Rechteck 13">
            <a:extLst>
              <a:ext uri="{FF2B5EF4-FFF2-40B4-BE49-F238E27FC236}">
                <a16:creationId xmlns:a16="http://schemas.microsoft.com/office/drawing/2014/main" id="{A8D63BAC-C433-4F4A-B669-3BDB75CE8636}"/>
              </a:ext>
            </a:extLst>
          </p:cNvPr>
          <p:cNvSpPr/>
          <p:nvPr/>
        </p:nvSpPr>
        <p:spPr>
          <a:xfrm>
            <a:off x="6185168" y="4338012"/>
            <a:ext cx="2267208" cy="315124"/>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Interaktive Schaltfläche: Zur Startseite wechseln 6">
            <a:hlinkClick r:id="rId3" action="ppaction://hlinksldjump" highlightClick="1"/>
            <a:extLst>
              <a:ext uri="{FF2B5EF4-FFF2-40B4-BE49-F238E27FC236}">
                <a16:creationId xmlns:a16="http://schemas.microsoft.com/office/drawing/2014/main" id="{1B9FAED0-4D72-4AAC-8CC0-9AECE1E2D0CF}"/>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Grafik 9">
            <a:extLst>
              <a:ext uri="{FF2B5EF4-FFF2-40B4-BE49-F238E27FC236}">
                <a16:creationId xmlns:a16="http://schemas.microsoft.com/office/drawing/2014/main" id="{48F9AFF9-95D2-4CE6-A9EA-B2AEC93EB558}"/>
              </a:ext>
            </a:extLst>
          </p:cNvPr>
          <p:cNvPicPr>
            <a:picLocks noChangeAspect="1"/>
          </p:cNvPicPr>
          <p:nvPr/>
        </p:nvPicPr>
        <p:blipFill rotWithShape="1">
          <a:blip r:embed="rId4">
            <a:extLst>
              <a:ext uri="{28A0092B-C50C-407E-A947-70E740481C1C}">
                <a14:useLocalDpi xmlns:a14="http://schemas.microsoft.com/office/drawing/2010/main" val="0"/>
              </a:ext>
            </a:extLst>
          </a:blip>
          <a:srcRect t="19760"/>
          <a:stretch/>
        </p:blipFill>
        <p:spPr>
          <a:xfrm>
            <a:off x="4788024" y="4996964"/>
            <a:ext cx="4228418" cy="1488098"/>
          </a:xfrm>
          <a:prstGeom prst="rect">
            <a:avLst/>
          </a:prstGeom>
        </p:spPr>
      </p:pic>
    </p:spTree>
    <p:extLst>
      <p:ext uri="{BB962C8B-B14F-4D97-AF65-F5344CB8AC3E}">
        <p14:creationId xmlns:p14="http://schemas.microsoft.com/office/powerpoint/2010/main" val="37939082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24</a:t>
            </a:fld>
            <a:endParaRPr lang="de-DE" dirty="0"/>
          </a:p>
        </p:txBody>
      </p:sp>
      <p:sp>
        <p:nvSpPr>
          <p:cNvPr id="5" name="Titel 4"/>
          <p:cNvSpPr>
            <a:spLocks noGrp="1"/>
          </p:cNvSpPr>
          <p:nvPr>
            <p:ph type="title"/>
          </p:nvPr>
        </p:nvSpPr>
        <p:spPr/>
        <p:txBody>
          <a:bodyPr>
            <a:normAutofit/>
          </a:bodyPr>
          <a:lstStyle/>
          <a:p>
            <a:r>
              <a:rPr lang="de-DE" dirty="0"/>
              <a:t>IC-KP2-2HB21 + IUH-F19x-V1 MF TwinCAT 3</a:t>
            </a:r>
          </a:p>
        </p:txBody>
      </p:sp>
      <p:sp>
        <p:nvSpPr>
          <p:cNvPr id="6" name="Inhaltsplatzhalter 5"/>
          <p:cNvSpPr>
            <a:spLocks noGrp="1"/>
          </p:cNvSpPr>
          <p:nvPr>
            <p:ph sz="quarter" idx="14"/>
          </p:nvPr>
        </p:nvSpPr>
        <p:spPr/>
        <p:txBody>
          <a:bodyPr/>
          <a:lstStyle/>
          <a:p>
            <a:pPr marL="0" indent="0">
              <a:buNone/>
            </a:pPr>
            <a:r>
              <a:rPr lang="de-DE" dirty="0"/>
              <a:t>Beispiel 1: Initialisierung</a:t>
            </a:r>
          </a:p>
          <a:p>
            <a:pPr marL="0" indent="0">
              <a:buNone/>
            </a:pPr>
            <a:endParaRPr lang="de-DE" dirty="0"/>
          </a:p>
        </p:txBody>
      </p:sp>
      <p:sp>
        <p:nvSpPr>
          <p:cNvPr id="8" name="Interaktive Schaltfläche: Zur Startseite wechseln 7">
            <a:hlinkClick r:id="rId2" action="ppaction://hlinksldjump" highlightClick="1"/>
            <a:extLst>
              <a:ext uri="{FF2B5EF4-FFF2-40B4-BE49-F238E27FC236}">
                <a16:creationId xmlns:a16="http://schemas.microsoft.com/office/drawing/2014/main" id="{7BDAB39A-EB5A-4C5A-9B5D-3C0EF3DE76FE}"/>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9" name="Tabelle 8">
            <a:extLst>
              <a:ext uri="{FF2B5EF4-FFF2-40B4-BE49-F238E27FC236}">
                <a16:creationId xmlns:a16="http://schemas.microsoft.com/office/drawing/2014/main" id="{EE4A27EC-DA8B-4C4D-B3A4-46776FD06E23}"/>
              </a:ext>
            </a:extLst>
          </p:cNvPr>
          <p:cNvGraphicFramePr>
            <a:graphicFrameLocks noGrp="1"/>
          </p:cNvGraphicFramePr>
          <p:nvPr>
            <p:extLst>
              <p:ext uri="{D42A27DB-BD31-4B8C-83A1-F6EECF244321}">
                <p14:modId xmlns:p14="http://schemas.microsoft.com/office/powerpoint/2010/main" val="3973058800"/>
              </p:ext>
            </p:extLst>
          </p:nvPr>
        </p:nvGraphicFramePr>
        <p:xfrm>
          <a:off x="179888" y="1916830"/>
          <a:ext cx="8784112" cy="4536505"/>
        </p:xfrm>
        <a:graphic>
          <a:graphicData uri="http://schemas.openxmlformats.org/drawingml/2006/table">
            <a:tbl>
              <a:tblPr firstRow="1" bandRow="1">
                <a:tableStyleId>{073A0DAA-6AF3-43AB-8588-CEC1D06C72B9}</a:tableStyleId>
              </a:tblPr>
              <a:tblGrid>
                <a:gridCol w="863720">
                  <a:extLst>
                    <a:ext uri="{9D8B030D-6E8A-4147-A177-3AD203B41FA5}">
                      <a16:colId xmlns:a16="http://schemas.microsoft.com/office/drawing/2014/main" val="20000"/>
                    </a:ext>
                  </a:extLst>
                </a:gridCol>
                <a:gridCol w="1656184">
                  <a:extLst>
                    <a:ext uri="{9D8B030D-6E8A-4147-A177-3AD203B41FA5}">
                      <a16:colId xmlns:a16="http://schemas.microsoft.com/office/drawing/2014/main" val="20001"/>
                    </a:ext>
                  </a:extLst>
                </a:gridCol>
                <a:gridCol w="864096">
                  <a:extLst>
                    <a:ext uri="{9D8B030D-6E8A-4147-A177-3AD203B41FA5}">
                      <a16:colId xmlns:a16="http://schemas.microsoft.com/office/drawing/2014/main" val="20002"/>
                    </a:ext>
                  </a:extLst>
                </a:gridCol>
                <a:gridCol w="1440160">
                  <a:extLst>
                    <a:ext uri="{9D8B030D-6E8A-4147-A177-3AD203B41FA5}">
                      <a16:colId xmlns:a16="http://schemas.microsoft.com/office/drawing/2014/main" val="20003"/>
                    </a:ext>
                  </a:extLst>
                </a:gridCol>
                <a:gridCol w="3959952">
                  <a:extLst>
                    <a:ext uri="{9D8B030D-6E8A-4147-A177-3AD203B41FA5}">
                      <a16:colId xmlns:a16="http://schemas.microsoft.com/office/drawing/2014/main" val="20004"/>
                    </a:ext>
                  </a:extLst>
                </a:gridCol>
              </a:tblGrid>
              <a:tr h="425697">
                <a:tc>
                  <a:txBody>
                    <a:bodyPr/>
                    <a:lstStyle/>
                    <a:p>
                      <a:pPr algn="l"/>
                      <a:r>
                        <a:rPr lang="de-DE" sz="1000" dirty="0">
                          <a:latin typeface="+mn-lt"/>
                        </a:rPr>
                        <a:t>P+F Name</a:t>
                      </a:r>
                    </a:p>
                  </a:txBody>
                  <a:tcPr anchor="ctr"/>
                </a:tc>
                <a:tc>
                  <a:txBody>
                    <a:bodyPr/>
                    <a:lstStyle/>
                    <a:p>
                      <a:pPr algn="l"/>
                      <a:r>
                        <a:rPr lang="de-DE" sz="1000" dirty="0">
                          <a:latin typeface="+mn-lt"/>
                        </a:rPr>
                        <a:t>Chip Name</a:t>
                      </a:r>
                    </a:p>
                  </a:txBody>
                  <a:tcPr anchor="ctr"/>
                </a:tc>
                <a:tc>
                  <a:txBody>
                    <a:bodyPr/>
                    <a:lstStyle/>
                    <a:p>
                      <a:pPr algn="l"/>
                      <a:r>
                        <a:rPr lang="de-DE" sz="1000" dirty="0">
                          <a:latin typeface="+mn-lt"/>
                        </a:rPr>
                        <a:t>Tag Type</a:t>
                      </a:r>
                    </a:p>
                  </a:txBody>
                  <a:tcPr anchor="ctr"/>
                </a:tc>
                <a:tc>
                  <a:txBody>
                    <a:bodyPr/>
                    <a:lstStyle/>
                    <a:p>
                      <a:pPr algn="l"/>
                      <a:r>
                        <a:rPr lang="de-DE" sz="1000" dirty="0">
                          <a:latin typeface="+mn-lt"/>
                        </a:rPr>
                        <a:t>RFID-Kopf</a:t>
                      </a:r>
                    </a:p>
                  </a:txBody>
                  <a:tcPr anchor="ctr"/>
                </a:tc>
                <a:tc>
                  <a:txBody>
                    <a:bodyPr/>
                    <a:lstStyle/>
                    <a:p>
                      <a:pPr marL="0" marR="0" lvl="0" indent="0" algn="l" defTabSz="801472" rtl="0" eaLnBrk="1" fontAlgn="auto" latinLnBrk="0" hangingPunct="1">
                        <a:lnSpc>
                          <a:spcPct val="100000"/>
                        </a:lnSpc>
                        <a:spcBef>
                          <a:spcPts val="0"/>
                        </a:spcBef>
                        <a:spcAft>
                          <a:spcPts val="0"/>
                        </a:spcAft>
                        <a:buClrTx/>
                        <a:buSzTx/>
                        <a:buFontTx/>
                        <a:buNone/>
                        <a:tabLst/>
                        <a:defRPr/>
                      </a:pPr>
                      <a:r>
                        <a:rPr lang="de-DE" sz="1000" baseline="0" dirty="0">
                          <a:latin typeface="+mn-lt"/>
                        </a:rPr>
                        <a:t>Befehle</a:t>
                      </a:r>
                      <a:endParaRPr lang="de-DE" sz="1000" dirty="0">
                        <a:latin typeface="+mn-lt"/>
                      </a:endParaRPr>
                    </a:p>
                  </a:txBody>
                  <a:tcPr anchor="ctr"/>
                </a:tc>
                <a:extLst>
                  <a:ext uri="{0D108BD9-81ED-4DB2-BD59-A6C34878D82A}">
                    <a16:rowId xmlns:a16="http://schemas.microsoft.com/office/drawing/2014/main" val="10000"/>
                  </a:ext>
                </a:extLst>
              </a:tr>
              <a:tr h="2055404">
                <a:tc>
                  <a:txBody>
                    <a:bodyPr/>
                    <a:lstStyle/>
                    <a:p>
                      <a:pPr algn="l"/>
                      <a:r>
                        <a:rPr lang="de-DE" sz="1000" dirty="0">
                          <a:latin typeface="+mn-lt"/>
                        </a:rPr>
                        <a:t>IUC72</a:t>
                      </a:r>
                    </a:p>
                  </a:txBody>
                  <a:tcPr anchor="ctr"/>
                </a:tc>
                <a:tc>
                  <a:txBody>
                    <a:bodyPr/>
                    <a:lstStyle/>
                    <a:p>
                      <a:pPr algn="l"/>
                      <a:r>
                        <a:rPr lang="de-DE" sz="1000" dirty="0">
                          <a:latin typeface="+mn-lt"/>
                        </a:rPr>
                        <a:t>NXP</a:t>
                      </a:r>
                      <a:r>
                        <a:rPr lang="de-DE" sz="1000" baseline="0" dirty="0">
                          <a:latin typeface="+mn-lt"/>
                        </a:rPr>
                        <a:t> U Code G2XM</a:t>
                      </a:r>
                      <a:endParaRPr lang="de-DE" sz="1000" dirty="0">
                        <a:latin typeface="+mn-lt"/>
                      </a:endParaRPr>
                    </a:p>
                  </a:txBody>
                  <a:tcPr anchor="ctr"/>
                </a:tc>
                <a:tc>
                  <a:txBody>
                    <a:bodyPr/>
                    <a:lstStyle/>
                    <a:p>
                      <a:pPr marL="0" marR="0" lvl="0" indent="0" algn="l" defTabSz="801472" rtl="0" eaLnBrk="1" fontAlgn="auto" latinLnBrk="0" hangingPunct="1">
                        <a:lnSpc>
                          <a:spcPct val="100000"/>
                        </a:lnSpc>
                        <a:spcBef>
                          <a:spcPts val="0"/>
                        </a:spcBef>
                        <a:spcAft>
                          <a:spcPts val="0"/>
                        </a:spcAft>
                        <a:buClrTx/>
                        <a:buSzTx/>
                        <a:buFontTx/>
                        <a:buNone/>
                        <a:tabLst/>
                        <a:defRPr/>
                      </a:pPr>
                      <a:r>
                        <a:rPr lang="de-DE" sz="1000" dirty="0">
                          <a:latin typeface="+mn-lt"/>
                        </a:rPr>
                        <a:t>16#3830</a:t>
                      </a:r>
                    </a:p>
                  </a:txBody>
                  <a:tcPr anchor="ctr"/>
                </a:tc>
                <a:tc>
                  <a:txBody>
                    <a:bodyPr/>
                    <a:lstStyle/>
                    <a:p>
                      <a:pPr marL="0" marR="0" lvl="0" indent="0" algn="l" defTabSz="801472" rtl="0" eaLnBrk="1" fontAlgn="auto" latinLnBrk="0" hangingPunct="1">
                        <a:lnSpc>
                          <a:spcPct val="100000"/>
                        </a:lnSpc>
                        <a:spcBef>
                          <a:spcPts val="0"/>
                        </a:spcBef>
                        <a:spcAft>
                          <a:spcPts val="0"/>
                        </a:spcAft>
                        <a:buClrTx/>
                        <a:buSzTx/>
                        <a:buFontTx/>
                        <a:buNone/>
                        <a:tabLst/>
                        <a:defRPr/>
                      </a:pPr>
                      <a:r>
                        <a:rPr lang="de-DE" sz="1000" dirty="0">
                          <a:latin typeface="+mn-lt"/>
                        </a:rPr>
                        <a:t>IUH-F19x-V1-FRx (ISO18000-63)</a:t>
                      </a:r>
                    </a:p>
                  </a:txBody>
                  <a:tcPr anchor="ctr"/>
                </a:tc>
                <a:tc>
                  <a:txBody>
                    <a:bodyPr/>
                    <a:lstStyle/>
                    <a:p>
                      <a:pPr marL="0" marR="0" lvl="0" indent="0" algn="l" defTabSz="801472" rtl="0" eaLnBrk="1" fontAlgn="auto" latinLnBrk="0" hangingPunct="1">
                        <a:lnSpc>
                          <a:spcPct val="100000"/>
                        </a:lnSpc>
                        <a:spcBef>
                          <a:spcPts val="0"/>
                        </a:spcBef>
                        <a:spcAft>
                          <a:spcPts val="0"/>
                        </a:spcAft>
                        <a:buClrTx/>
                        <a:buSzTx/>
                        <a:buFontTx/>
                        <a:buNone/>
                        <a:tabLst/>
                        <a:defRPr/>
                      </a:pPr>
                      <a:r>
                        <a:rPr lang="de-DE" sz="1000" dirty="0">
                          <a:latin typeface="+mn-lt"/>
                        </a:rPr>
                        <a:t>Single / Enhanced Read Fixcode</a:t>
                      </a:r>
                    </a:p>
                    <a:p>
                      <a:pPr marL="0" marR="0" lvl="0" indent="0" algn="l" defTabSz="801472" rtl="0" eaLnBrk="1" fontAlgn="auto" latinLnBrk="0" hangingPunct="1">
                        <a:lnSpc>
                          <a:spcPct val="100000"/>
                        </a:lnSpc>
                        <a:spcBef>
                          <a:spcPts val="0"/>
                        </a:spcBef>
                        <a:spcAft>
                          <a:spcPts val="0"/>
                        </a:spcAft>
                        <a:buClrTx/>
                        <a:buSzTx/>
                        <a:buFontTx/>
                        <a:buNone/>
                        <a:tabLst/>
                        <a:defRPr/>
                      </a:pPr>
                      <a:r>
                        <a:rPr lang="de-DE" sz="1000" dirty="0">
                          <a:latin typeface="+mn-lt"/>
                        </a:rPr>
                        <a:t>Single</a:t>
                      </a:r>
                      <a:r>
                        <a:rPr lang="de-DE" sz="1000" baseline="0" dirty="0">
                          <a:latin typeface="+mn-lt"/>
                        </a:rPr>
                        <a:t> / Enhanced Read Words (</a:t>
                      </a:r>
                      <a:r>
                        <a:rPr lang="de-DE" sz="1000" baseline="0" dirty="0" err="1">
                          <a:latin typeface="+mn-lt"/>
                        </a:rPr>
                        <a:t>SpecialCommand</a:t>
                      </a:r>
                      <a:r>
                        <a:rPr lang="de-DE" sz="1000" baseline="0" dirty="0">
                          <a:latin typeface="+mn-lt"/>
                        </a:rPr>
                        <a:t>)</a:t>
                      </a:r>
                    </a:p>
                    <a:p>
                      <a:pPr marL="0" marR="0" lvl="0" indent="0" algn="l" defTabSz="801472" rtl="0" eaLnBrk="1" fontAlgn="auto" latinLnBrk="0" hangingPunct="1">
                        <a:lnSpc>
                          <a:spcPct val="100000"/>
                        </a:lnSpc>
                        <a:spcBef>
                          <a:spcPts val="0"/>
                        </a:spcBef>
                        <a:spcAft>
                          <a:spcPts val="0"/>
                        </a:spcAft>
                        <a:buClrTx/>
                        <a:buSzTx/>
                        <a:buFontTx/>
                        <a:buNone/>
                        <a:tabLst/>
                        <a:defRPr/>
                      </a:pPr>
                      <a:r>
                        <a:rPr lang="de-DE" sz="1000" dirty="0">
                          <a:latin typeface="+mn-lt"/>
                        </a:rPr>
                        <a:t>Single</a:t>
                      </a:r>
                      <a:r>
                        <a:rPr lang="de-DE" sz="1000" baseline="0" dirty="0">
                          <a:latin typeface="+mn-lt"/>
                        </a:rPr>
                        <a:t> / Enhanced Write Words (</a:t>
                      </a:r>
                      <a:r>
                        <a:rPr lang="de-DE" sz="1000" baseline="0" dirty="0" err="1">
                          <a:latin typeface="+mn-lt"/>
                        </a:rPr>
                        <a:t>SpecialCommand</a:t>
                      </a:r>
                      <a:r>
                        <a:rPr lang="de-DE" sz="1000" baseline="0" dirty="0">
                          <a:latin typeface="+mn-lt"/>
                        </a:rPr>
                        <a:t>)</a:t>
                      </a:r>
                      <a:endParaRPr lang="de-DE" sz="1000" dirty="0">
                        <a:latin typeface="+mn-lt"/>
                      </a:endParaRPr>
                    </a:p>
                    <a:p>
                      <a:pPr algn="l"/>
                      <a:r>
                        <a:rPr lang="de-DE" sz="1000" dirty="0">
                          <a:latin typeface="+mn-lt"/>
                        </a:rPr>
                        <a:t>Single / Enhanced Read Special Fixcode</a:t>
                      </a:r>
                    </a:p>
                    <a:p>
                      <a:pPr algn="l"/>
                      <a:r>
                        <a:rPr lang="de-DE" sz="1000" dirty="0">
                          <a:latin typeface="+mn-lt"/>
                        </a:rPr>
                        <a:t>Single </a:t>
                      </a:r>
                      <a:r>
                        <a:rPr lang="de-DE" sz="1000" dirty="0" err="1">
                          <a:latin typeface="+mn-lt"/>
                        </a:rPr>
                        <a:t>Program</a:t>
                      </a:r>
                      <a:r>
                        <a:rPr lang="de-DE" sz="1000" dirty="0">
                          <a:latin typeface="+mn-lt"/>
                        </a:rPr>
                        <a:t> Special Fixcode</a:t>
                      </a:r>
                    </a:p>
                    <a:p>
                      <a:pPr algn="l"/>
                      <a:r>
                        <a:rPr lang="de-DE" sz="1000" dirty="0">
                          <a:latin typeface="+mn-lt"/>
                        </a:rPr>
                        <a:t>Single / Enhanced Read 16-Bit</a:t>
                      </a:r>
                      <a:r>
                        <a:rPr lang="de-DE" sz="1000" baseline="0" dirty="0">
                          <a:latin typeface="+mn-lt"/>
                        </a:rPr>
                        <a:t> Words </a:t>
                      </a:r>
                    </a:p>
                    <a:p>
                      <a:pPr algn="l"/>
                      <a:r>
                        <a:rPr lang="de-DE" sz="1000" dirty="0">
                          <a:latin typeface="+mn-lt"/>
                        </a:rPr>
                        <a:t>Single / Enhanced Write 16-Bit</a:t>
                      </a:r>
                      <a:r>
                        <a:rPr lang="de-DE" sz="1000" baseline="0" dirty="0">
                          <a:latin typeface="+mn-lt"/>
                        </a:rPr>
                        <a:t> Words </a:t>
                      </a:r>
                    </a:p>
                    <a:p>
                      <a:pPr algn="l"/>
                      <a:r>
                        <a:rPr lang="de-DE" sz="1000" baseline="0" dirty="0">
                          <a:latin typeface="+mn-lt"/>
                        </a:rPr>
                        <a:t>Read / Write Parameter (</a:t>
                      </a:r>
                      <a:r>
                        <a:rPr lang="de-DE" sz="1000" baseline="0" dirty="0" err="1">
                          <a:latin typeface="+mn-lt"/>
                        </a:rPr>
                        <a:t>SpecialCommand</a:t>
                      </a:r>
                      <a:r>
                        <a:rPr lang="de-DE" sz="1000" baseline="0" dirty="0">
                          <a:latin typeface="+mn-lt"/>
                        </a:rPr>
                        <a:t>)</a:t>
                      </a:r>
                      <a:endParaRPr lang="de-DE" sz="1000" dirty="0">
                        <a:latin typeface="+mn-lt"/>
                      </a:endParaRPr>
                    </a:p>
                  </a:txBody>
                  <a:tcPr anchor="ctr"/>
                </a:tc>
                <a:extLst>
                  <a:ext uri="{0D108BD9-81ED-4DB2-BD59-A6C34878D82A}">
                    <a16:rowId xmlns:a16="http://schemas.microsoft.com/office/drawing/2014/main" val="10001"/>
                  </a:ext>
                </a:extLst>
              </a:tr>
              <a:tr h="2055404">
                <a:tc>
                  <a:txBody>
                    <a:bodyPr/>
                    <a:lstStyle/>
                    <a:p>
                      <a:pPr algn="l"/>
                      <a:r>
                        <a:rPr lang="de-DE" sz="1000" dirty="0">
                          <a:latin typeface="+mn-lt"/>
                        </a:rPr>
                        <a:t>IUC76</a:t>
                      </a:r>
                    </a:p>
                  </a:txBody>
                  <a:tcPr anchor="ctr"/>
                </a:tc>
                <a:tc>
                  <a:txBody>
                    <a:bodyPr/>
                    <a:lstStyle/>
                    <a:p>
                      <a:pPr algn="l"/>
                      <a:r>
                        <a:rPr lang="de-DE" sz="1000" dirty="0">
                          <a:latin typeface="+mn-lt"/>
                        </a:rPr>
                        <a:t>Alien Higgs-3</a:t>
                      </a:r>
                    </a:p>
                  </a:txBody>
                  <a:tcPr anchor="ctr"/>
                </a:tc>
                <a:tc>
                  <a:txBody>
                    <a:bodyPr/>
                    <a:lstStyle/>
                    <a:p>
                      <a:pPr marL="0" marR="0" lvl="0" indent="0" algn="l" defTabSz="801472" rtl="0" eaLnBrk="1" fontAlgn="auto" latinLnBrk="0" hangingPunct="1">
                        <a:lnSpc>
                          <a:spcPct val="100000"/>
                        </a:lnSpc>
                        <a:spcBef>
                          <a:spcPts val="0"/>
                        </a:spcBef>
                        <a:spcAft>
                          <a:spcPts val="0"/>
                        </a:spcAft>
                        <a:buClrTx/>
                        <a:buSzTx/>
                        <a:buFontTx/>
                        <a:buNone/>
                        <a:tabLst/>
                        <a:defRPr/>
                      </a:pPr>
                      <a:r>
                        <a:rPr lang="de-DE" sz="1000" dirty="0">
                          <a:latin typeface="+mn-lt"/>
                        </a:rPr>
                        <a:t>16#3830</a:t>
                      </a:r>
                    </a:p>
                  </a:txBody>
                  <a:tcPr anchor="ctr"/>
                </a:tc>
                <a:tc>
                  <a:txBody>
                    <a:bodyPr/>
                    <a:lstStyle/>
                    <a:p>
                      <a:pPr marL="0" marR="0" lvl="0" indent="0" algn="l" defTabSz="801472" rtl="0" eaLnBrk="1" fontAlgn="auto" latinLnBrk="0" hangingPunct="1">
                        <a:lnSpc>
                          <a:spcPct val="100000"/>
                        </a:lnSpc>
                        <a:spcBef>
                          <a:spcPts val="0"/>
                        </a:spcBef>
                        <a:spcAft>
                          <a:spcPts val="0"/>
                        </a:spcAft>
                        <a:buClrTx/>
                        <a:buSzTx/>
                        <a:buFontTx/>
                        <a:buNone/>
                        <a:tabLst/>
                        <a:defRPr/>
                      </a:pPr>
                      <a:r>
                        <a:rPr lang="de-DE" sz="1000" dirty="0">
                          <a:latin typeface="+mn-lt"/>
                        </a:rPr>
                        <a:t>IUH-F19x-V1-FRx (ISO18000-63)</a:t>
                      </a:r>
                    </a:p>
                  </a:txBody>
                  <a:tcPr anchor="ctr"/>
                </a:tc>
                <a:tc>
                  <a:txBody>
                    <a:bodyPr/>
                    <a:lstStyle/>
                    <a:p>
                      <a:pPr marL="0" marR="0" lvl="0" indent="0" algn="l" defTabSz="801472" rtl="0" eaLnBrk="1" fontAlgn="auto" latinLnBrk="0" hangingPunct="1">
                        <a:lnSpc>
                          <a:spcPct val="100000"/>
                        </a:lnSpc>
                        <a:spcBef>
                          <a:spcPts val="0"/>
                        </a:spcBef>
                        <a:spcAft>
                          <a:spcPts val="0"/>
                        </a:spcAft>
                        <a:buClrTx/>
                        <a:buSzTx/>
                        <a:buFontTx/>
                        <a:buNone/>
                        <a:tabLst/>
                        <a:defRPr/>
                      </a:pPr>
                      <a:r>
                        <a:rPr lang="de-DE" sz="1000" dirty="0">
                          <a:latin typeface="+mn-lt"/>
                        </a:rPr>
                        <a:t>Single / Enhanced Read Fixcode</a:t>
                      </a:r>
                    </a:p>
                    <a:p>
                      <a:pPr marL="0" marR="0" lvl="0" indent="0" algn="l" defTabSz="801472" rtl="0" eaLnBrk="1" fontAlgn="auto" latinLnBrk="0" hangingPunct="1">
                        <a:lnSpc>
                          <a:spcPct val="100000"/>
                        </a:lnSpc>
                        <a:spcBef>
                          <a:spcPts val="0"/>
                        </a:spcBef>
                        <a:spcAft>
                          <a:spcPts val="0"/>
                        </a:spcAft>
                        <a:buClrTx/>
                        <a:buSzTx/>
                        <a:buFontTx/>
                        <a:buNone/>
                        <a:tabLst/>
                        <a:defRPr/>
                      </a:pPr>
                      <a:r>
                        <a:rPr lang="de-DE" sz="1000" dirty="0">
                          <a:latin typeface="+mn-lt"/>
                        </a:rPr>
                        <a:t>Single</a:t>
                      </a:r>
                      <a:r>
                        <a:rPr lang="de-DE" sz="1000" baseline="0" dirty="0">
                          <a:latin typeface="+mn-lt"/>
                        </a:rPr>
                        <a:t> / Enhanced Read Words (</a:t>
                      </a:r>
                      <a:r>
                        <a:rPr lang="de-DE" sz="1000" baseline="0" dirty="0" err="1">
                          <a:latin typeface="+mn-lt"/>
                        </a:rPr>
                        <a:t>SpecialCommand</a:t>
                      </a:r>
                      <a:r>
                        <a:rPr lang="de-DE" sz="1000" baseline="0" dirty="0">
                          <a:latin typeface="+mn-lt"/>
                        </a:rPr>
                        <a:t>)</a:t>
                      </a:r>
                    </a:p>
                    <a:p>
                      <a:pPr marL="0" marR="0" lvl="0" indent="0" algn="l" defTabSz="801472" rtl="0" eaLnBrk="1" fontAlgn="auto" latinLnBrk="0" hangingPunct="1">
                        <a:lnSpc>
                          <a:spcPct val="100000"/>
                        </a:lnSpc>
                        <a:spcBef>
                          <a:spcPts val="0"/>
                        </a:spcBef>
                        <a:spcAft>
                          <a:spcPts val="0"/>
                        </a:spcAft>
                        <a:buClrTx/>
                        <a:buSzTx/>
                        <a:buFontTx/>
                        <a:buNone/>
                        <a:tabLst/>
                        <a:defRPr/>
                      </a:pPr>
                      <a:r>
                        <a:rPr lang="de-DE" sz="1000" dirty="0">
                          <a:latin typeface="+mn-lt"/>
                        </a:rPr>
                        <a:t>Single</a:t>
                      </a:r>
                      <a:r>
                        <a:rPr lang="de-DE" sz="1000" baseline="0" dirty="0">
                          <a:latin typeface="+mn-lt"/>
                        </a:rPr>
                        <a:t> / Enhanced Write Words (</a:t>
                      </a:r>
                      <a:r>
                        <a:rPr lang="de-DE" sz="1000" baseline="0" dirty="0" err="1">
                          <a:latin typeface="+mn-lt"/>
                        </a:rPr>
                        <a:t>SpecialCommand</a:t>
                      </a:r>
                      <a:r>
                        <a:rPr lang="de-DE" sz="1000" baseline="0" dirty="0">
                          <a:latin typeface="+mn-lt"/>
                        </a:rPr>
                        <a:t>)</a:t>
                      </a:r>
                      <a:endParaRPr lang="de-DE" sz="1000" dirty="0">
                        <a:latin typeface="+mn-lt"/>
                      </a:endParaRPr>
                    </a:p>
                    <a:p>
                      <a:pPr algn="l"/>
                      <a:r>
                        <a:rPr lang="de-DE" sz="1000" dirty="0">
                          <a:latin typeface="+mn-lt"/>
                        </a:rPr>
                        <a:t>Single / Enhanced Read Special Fixcode</a:t>
                      </a:r>
                    </a:p>
                    <a:p>
                      <a:pPr algn="l"/>
                      <a:r>
                        <a:rPr lang="de-DE" sz="1000" dirty="0">
                          <a:latin typeface="+mn-lt"/>
                        </a:rPr>
                        <a:t>Single </a:t>
                      </a:r>
                      <a:r>
                        <a:rPr lang="de-DE" sz="1000" dirty="0" err="1">
                          <a:latin typeface="+mn-lt"/>
                        </a:rPr>
                        <a:t>Program</a:t>
                      </a:r>
                      <a:r>
                        <a:rPr lang="de-DE" sz="1000" dirty="0">
                          <a:latin typeface="+mn-lt"/>
                        </a:rPr>
                        <a:t> Special Fixcode</a:t>
                      </a:r>
                    </a:p>
                    <a:p>
                      <a:pPr algn="l"/>
                      <a:r>
                        <a:rPr lang="de-DE" sz="1000" dirty="0">
                          <a:latin typeface="+mn-lt"/>
                        </a:rPr>
                        <a:t>Single / Enhanced Read 16-Bit</a:t>
                      </a:r>
                      <a:r>
                        <a:rPr lang="de-DE" sz="1000" baseline="0" dirty="0">
                          <a:latin typeface="+mn-lt"/>
                        </a:rPr>
                        <a:t> Words </a:t>
                      </a:r>
                    </a:p>
                    <a:p>
                      <a:pPr algn="l"/>
                      <a:r>
                        <a:rPr lang="de-DE" sz="1000" dirty="0">
                          <a:latin typeface="+mn-lt"/>
                        </a:rPr>
                        <a:t>Single / Enhanced Write 16-Bit</a:t>
                      </a:r>
                      <a:r>
                        <a:rPr lang="de-DE" sz="1000" baseline="0" dirty="0">
                          <a:latin typeface="+mn-lt"/>
                        </a:rPr>
                        <a:t> Words </a:t>
                      </a:r>
                    </a:p>
                    <a:p>
                      <a:pPr algn="l"/>
                      <a:r>
                        <a:rPr lang="de-DE" sz="1000" baseline="0" dirty="0">
                          <a:latin typeface="+mn-lt"/>
                        </a:rPr>
                        <a:t>Read / Write Parameter (</a:t>
                      </a:r>
                      <a:r>
                        <a:rPr lang="de-DE" sz="1000" baseline="0" dirty="0" err="1">
                          <a:latin typeface="+mn-lt"/>
                        </a:rPr>
                        <a:t>SpecialCommand</a:t>
                      </a:r>
                      <a:r>
                        <a:rPr lang="de-DE" sz="1000" baseline="0" dirty="0">
                          <a:latin typeface="+mn-lt"/>
                        </a:rPr>
                        <a:t>)</a:t>
                      </a:r>
                      <a:endParaRPr lang="de-DE" sz="1000" dirty="0">
                        <a:latin typeface="+mn-lt"/>
                      </a:endParaRPr>
                    </a:p>
                  </a:txBody>
                  <a:tcPr anchor="ct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25204299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25</a:t>
            </a:fld>
            <a:endParaRPr lang="de-DE" dirty="0"/>
          </a:p>
        </p:txBody>
      </p:sp>
      <p:sp>
        <p:nvSpPr>
          <p:cNvPr id="5" name="Titel 4"/>
          <p:cNvSpPr>
            <a:spLocks noGrp="1"/>
          </p:cNvSpPr>
          <p:nvPr>
            <p:ph type="title"/>
          </p:nvPr>
        </p:nvSpPr>
        <p:spPr/>
        <p:txBody>
          <a:bodyPr>
            <a:normAutofit/>
          </a:bodyPr>
          <a:lstStyle/>
          <a:p>
            <a:r>
              <a:rPr lang="de-DE" dirty="0"/>
              <a:t>IC-KP2-2HB21 + IUH-F19x-V1 MF TwinCAT 3</a:t>
            </a:r>
          </a:p>
        </p:txBody>
      </p:sp>
      <p:sp>
        <p:nvSpPr>
          <p:cNvPr id="6" name="Inhaltsplatzhalter 5"/>
          <p:cNvSpPr>
            <a:spLocks noGrp="1"/>
          </p:cNvSpPr>
          <p:nvPr>
            <p:ph sz="quarter" idx="14"/>
          </p:nvPr>
        </p:nvSpPr>
        <p:spPr/>
        <p:txBody>
          <a:bodyPr/>
          <a:lstStyle/>
          <a:p>
            <a:pPr marL="0" indent="0">
              <a:buNone/>
            </a:pPr>
            <a:r>
              <a:rPr lang="de-DE" dirty="0"/>
              <a:t>Beispiel 1: Initialisierung</a:t>
            </a:r>
          </a:p>
          <a:p>
            <a:pPr marL="0" indent="0">
              <a:buNone/>
            </a:pPr>
            <a:endParaRPr lang="de-DE" dirty="0"/>
          </a:p>
        </p:txBody>
      </p:sp>
      <p:sp>
        <p:nvSpPr>
          <p:cNvPr id="8" name="Interaktive Schaltfläche: Zur Startseite wechseln 7">
            <a:hlinkClick r:id="rId2" action="ppaction://hlinksldjump" highlightClick="1"/>
            <a:extLst>
              <a:ext uri="{FF2B5EF4-FFF2-40B4-BE49-F238E27FC236}">
                <a16:creationId xmlns:a16="http://schemas.microsoft.com/office/drawing/2014/main" id="{7BDAB39A-EB5A-4C5A-9B5D-3C0EF3DE76FE}"/>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10" name="Tabelle 9">
            <a:extLst>
              <a:ext uri="{FF2B5EF4-FFF2-40B4-BE49-F238E27FC236}">
                <a16:creationId xmlns:a16="http://schemas.microsoft.com/office/drawing/2014/main" id="{83D25199-FD2F-48F0-9F78-FDE585C8A3E4}"/>
              </a:ext>
            </a:extLst>
          </p:cNvPr>
          <p:cNvGraphicFramePr>
            <a:graphicFrameLocks noGrp="1"/>
          </p:cNvGraphicFramePr>
          <p:nvPr>
            <p:extLst>
              <p:ext uri="{D42A27DB-BD31-4B8C-83A1-F6EECF244321}">
                <p14:modId xmlns:p14="http://schemas.microsoft.com/office/powerpoint/2010/main" val="2218158361"/>
              </p:ext>
            </p:extLst>
          </p:nvPr>
        </p:nvGraphicFramePr>
        <p:xfrm>
          <a:off x="179888" y="1916830"/>
          <a:ext cx="8784112" cy="4536505"/>
        </p:xfrm>
        <a:graphic>
          <a:graphicData uri="http://schemas.openxmlformats.org/drawingml/2006/table">
            <a:tbl>
              <a:tblPr firstRow="1" bandRow="1">
                <a:tableStyleId>{073A0DAA-6AF3-43AB-8588-CEC1D06C72B9}</a:tableStyleId>
              </a:tblPr>
              <a:tblGrid>
                <a:gridCol w="863720">
                  <a:extLst>
                    <a:ext uri="{9D8B030D-6E8A-4147-A177-3AD203B41FA5}">
                      <a16:colId xmlns:a16="http://schemas.microsoft.com/office/drawing/2014/main" val="20000"/>
                    </a:ext>
                  </a:extLst>
                </a:gridCol>
                <a:gridCol w="1656184">
                  <a:extLst>
                    <a:ext uri="{9D8B030D-6E8A-4147-A177-3AD203B41FA5}">
                      <a16:colId xmlns:a16="http://schemas.microsoft.com/office/drawing/2014/main" val="20001"/>
                    </a:ext>
                  </a:extLst>
                </a:gridCol>
                <a:gridCol w="864096">
                  <a:extLst>
                    <a:ext uri="{9D8B030D-6E8A-4147-A177-3AD203B41FA5}">
                      <a16:colId xmlns:a16="http://schemas.microsoft.com/office/drawing/2014/main" val="20002"/>
                    </a:ext>
                  </a:extLst>
                </a:gridCol>
                <a:gridCol w="1440160">
                  <a:extLst>
                    <a:ext uri="{9D8B030D-6E8A-4147-A177-3AD203B41FA5}">
                      <a16:colId xmlns:a16="http://schemas.microsoft.com/office/drawing/2014/main" val="20003"/>
                    </a:ext>
                  </a:extLst>
                </a:gridCol>
                <a:gridCol w="3959952">
                  <a:extLst>
                    <a:ext uri="{9D8B030D-6E8A-4147-A177-3AD203B41FA5}">
                      <a16:colId xmlns:a16="http://schemas.microsoft.com/office/drawing/2014/main" val="20004"/>
                    </a:ext>
                  </a:extLst>
                </a:gridCol>
              </a:tblGrid>
              <a:tr h="425697">
                <a:tc>
                  <a:txBody>
                    <a:bodyPr/>
                    <a:lstStyle/>
                    <a:p>
                      <a:pPr algn="l"/>
                      <a:r>
                        <a:rPr lang="de-DE" sz="1000" dirty="0">
                          <a:latin typeface="+mn-lt"/>
                        </a:rPr>
                        <a:t>P+F Name</a:t>
                      </a:r>
                    </a:p>
                  </a:txBody>
                  <a:tcPr anchor="ctr"/>
                </a:tc>
                <a:tc>
                  <a:txBody>
                    <a:bodyPr/>
                    <a:lstStyle/>
                    <a:p>
                      <a:pPr algn="l"/>
                      <a:r>
                        <a:rPr lang="de-DE" sz="1000" dirty="0">
                          <a:latin typeface="+mn-lt"/>
                        </a:rPr>
                        <a:t>Chip Name</a:t>
                      </a:r>
                    </a:p>
                  </a:txBody>
                  <a:tcPr anchor="ctr"/>
                </a:tc>
                <a:tc>
                  <a:txBody>
                    <a:bodyPr/>
                    <a:lstStyle/>
                    <a:p>
                      <a:pPr algn="l"/>
                      <a:r>
                        <a:rPr lang="de-DE" sz="1000" dirty="0">
                          <a:latin typeface="+mn-lt"/>
                        </a:rPr>
                        <a:t>Tag Type</a:t>
                      </a:r>
                    </a:p>
                  </a:txBody>
                  <a:tcPr anchor="ctr"/>
                </a:tc>
                <a:tc>
                  <a:txBody>
                    <a:bodyPr/>
                    <a:lstStyle/>
                    <a:p>
                      <a:pPr algn="l"/>
                      <a:r>
                        <a:rPr lang="de-DE" sz="1000" dirty="0">
                          <a:latin typeface="+mn-lt"/>
                        </a:rPr>
                        <a:t>RFID-Kopf</a:t>
                      </a:r>
                    </a:p>
                  </a:txBody>
                  <a:tcPr anchor="ctr"/>
                </a:tc>
                <a:tc>
                  <a:txBody>
                    <a:bodyPr/>
                    <a:lstStyle/>
                    <a:p>
                      <a:pPr marL="0" marR="0" lvl="0" indent="0" algn="l" defTabSz="801472" rtl="0" eaLnBrk="1" fontAlgn="auto" latinLnBrk="0" hangingPunct="1">
                        <a:lnSpc>
                          <a:spcPct val="100000"/>
                        </a:lnSpc>
                        <a:spcBef>
                          <a:spcPts val="0"/>
                        </a:spcBef>
                        <a:spcAft>
                          <a:spcPts val="0"/>
                        </a:spcAft>
                        <a:buClrTx/>
                        <a:buSzTx/>
                        <a:buFontTx/>
                        <a:buNone/>
                        <a:tabLst/>
                        <a:defRPr/>
                      </a:pPr>
                      <a:r>
                        <a:rPr lang="de-DE" sz="1000" baseline="0" dirty="0">
                          <a:latin typeface="+mn-lt"/>
                        </a:rPr>
                        <a:t>Befehle</a:t>
                      </a:r>
                      <a:endParaRPr lang="de-DE" sz="1000" dirty="0">
                        <a:latin typeface="+mn-lt"/>
                      </a:endParaRPr>
                    </a:p>
                  </a:txBody>
                  <a:tcPr anchor="ctr"/>
                </a:tc>
                <a:extLst>
                  <a:ext uri="{0D108BD9-81ED-4DB2-BD59-A6C34878D82A}">
                    <a16:rowId xmlns:a16="http://schemas.microsoft.com/office/drawing/2014/main" val="10000"/>
                  </a:ext>
                </a:extLst>
              </a:tr>
              <a:tr h="2055404">
                <a:tc>
                  <a:txBody>
                    <a:bodyPr/>
                    <a:lstStyle/>
                    <a:p>
                      <a:pPr algn="l"/>
                      <a:r>
                        <a:rPr lang="de-DE" sz="1000" dirty="0">
                          <a:latin typeface="+mn-lt"/>
                        </a:rPr>
                        <a:t>IUC77</a:t>
                      </a:r>
                    </a:p>
                  </a:txBody>
                  <a:tcPr anchor="ctr"/>
                </a:tc>
                <a:tc>
                  <a:txBody>
                    <a:bodyPr/>
                    <a:lstStyle/>
                    <a:p>
                      <a:pPr algn="l"/>
                      <a:r>
                        <a:rPr lang="de-DE" sz="1000" dirty="0" err="1">
                          <a:latin typeface="+mn-lt"/>
                        </a:rPr>
                        <a:t>Impinj</a:t>
                      </a:r>
                      <a:r>
                        <a:rPr lang="de-DE" sz="1000" baseline="0" dirty="0">
                          <a:latin typeface="+mn-lt"/>
                        </a:rPr>
                        <a:t> Monza 4QT</a:t>
                      </a:r>
                      <a:endParaRPr lang="de-DE" sz="1000" dirty="0">
                        <a:latin typeface="+mn-lt"/>
                      </a:endParaRPr>
                    </a:p>
                  </a:txBody>
                  <a:tcPr anchor="ctr"/>
                </a:tc>
                <a:tc>
                  <a:txBody>
                    <a:bodyPr/>
                    <a:lstStyle/>
                    <a:p>
                      <a:pPr marL="0" marR="0" lvl="0" indent="0" algn="l" defTabSz="801472" rtl="0" eaLnBrk="1" fontAlgn="auto" latinLnBrk="0" hangingPunct="1">
                        <a:lnSpc>
                          <a:spcPct val="100000"/>
                        </a:lnSpc>
                        <a:spcBef>
                          <a:spcPts val="0"/>
                        </a:spcBef>
                        <a:spcAft>
                          <a:spcPts val="0"/>
                        </a:spcAft>
                        <a:buClrTx/>
                        <a:buSzTx/>
                        <a:buFontTx/>
                        <a:buNone/>
                        <a:tabLst/>
                        <a:defRPr/>
                      </a:pPr>
                      <a:r>
                        <a:rPr lang="de-DE" sz="1000" dirty="0">
                          <a:latin typeface="+mn-lt"/>
                        </a:rPr>
                        <a:t>16#3830</a:t>
                      </a:r>
                    </a:p>
                  </a:txBody>
                  <a:tcPr anchor="ctr"/>
                </a:tc>
                <a:tc>
                  <a:txBody>
                    <a:bodyPr/>
                    <a:lstStyle/>
                    <a:p>
                      <a:pPr marL="0" marR="0" lvl="0" indent="0" algn="l" defTabSz="801472" rtl="0" eaLnBrk="1" fontAlgn="auto" latinLnBrk="0" hangingPunct="1">
                        <a:lnSpc>
                          <a:spcPct val="100000"/>
                        </a:lnSpc>
                        <a:spcBef>
                          <a:spcPts val="0"/>
                        </a:spcBef>
                        <a:spcAft>
                          <a:spcPts val="0"/>
                        </a:spcAft>
                        <a:buClrTx/>
                        <a:buSzTx/>
                        <a:buFontTx/>
                        <a:buNone/>
                        <a:tabLst/>
                        <a:defRPr/>
                      </a:pPr>
                      <a:r>
                        <a:rPr lang="de-DE" sz="1000">
                          <a:latin typeface="+mn-lt"/>
                        </a:rPr>
                        <a:t>IUH-F19x-V1-FRx (ISO18000-63)</a:t>
                      </a:r>
                      <a:endParaRPr lang="de-DE" sz="1000" dirty="0">
                        <a:latin typeface="+mn-lt"/>
                      </a:endParaRPr>
                    </a:p>
                  </a:txBody>
                  <a:tcPr anchor="ctr"/>
                </a:tc>
                <a:tc>
                  <a:txBody>
                    <a:bodyPr/>
                    <a:lstStyle/>
                    <a:p>
                      <a:pPr marL="0" marR="0" lvl="0" indent="0" algn="l" defTabSz="801472" rtl="0" eaLnBrk="1" fontAlgn="auto" latinLnBrk="0" hangingPunct="1">
                        <a:lnSpc>
                          <a:spcPct val="100000"/>
                        </a:lnSpc>
                        <a:spcBef>
                          <a:spcPts val="0"/>
                        </a:spcBef>
                        <a:spcAft>
                          <a:spcPts val="0"/>
                        </a:spcAft>
                        <a:buClrTx/>
                        <a:buSzTx/>
                        <a:buFontTx/>
                        <a:buNone/>
                        <a:tabLst/>
                        <a:defRPr/>
                      </a:pPr>
                      <a:r>
                        <a:rPr lang="de-DE" sz="1000" dirty="0">
                          <a:latin typeface="+mn-lt"/>
                        </a:rPr>
                        <a:t>Single / Enhanced Read Fixcode</a:t>
                      </a:r>
                    </a:p>
                    <a:p>
                      <a:pPr marL="0" marR="0" lvl="0" indent="0" algn="l" defTabSz="801472" rtl="0" eaLnBrk="1" fontAlgn="auto" latinLnBrk="0" hangingPunct="1">
                        <a:lnSpc>
                          <a:spcPct val="100000"/>
                        </a:lnSpc>
                        <a:spcBef>
                          <a:spcPts val="0"/>
                        </a:spcBef>
                        <a:spcAft>
                          <a:spcPts val="0"/>
                        </a:spcAft>
                        <a:buClrTx/>
                        <a:buSzTx/>
                        <a:buFontTx/>
                        <a:buNone/>
                        <a:tabLst/>
                        <a:defRPr/>
                      </a:pPr>
                      <a:r>
                        <a:rPr lang="de-DE" sz="1000" dirty="0">
                          <a:latin typeface="+mn-lt"/>
                        </a:rPr>
                        <a:t>Single</a:t>
                      </a:r>
                      <a:r>
                        <a:rPr lang="de-DE" sz="1000" baseline="0" dirty="0">
                          <a:latin typeface="+mn-lt"/>
                        </a:rPr>
                        <a:t> / Enhanced Read Words (</a:t>
                      </a:r>
                      <a:r>
                        <a:rPr lang="de-DE" sz="1000" baseline="0" dirty="0" err="1">
                          <a:latin typeface="+mn-lt"/>
                        </a:rPr>
                        <a:t>SpecialCommand</a:t>
                      </a:r>
                      <a:r>
                        <a:rPr lang="de-DE" sz="1000" baseline="0" dirty="0">
                          <a:latin typeface="+mn-lt"/>
                        </a:rPr>
                        <a:t>)</a:t>
                      </a:r>
                    </a:p>
                    <a:p>
                      <a:pPr marL="0" marR="0" lvl="0" indent="0" algn="l" defTabSz="801472" rtl="0" eaLnBrk="1" fontAlgn="auto" latinLnBrk="0" hangingPunct="1">
                        <a:lnSpc>
                          <a:spcPct val="100000"/>
                        </a:lnSpc>
                        <a:spcBef>
                          <a:spcPts val="0"/>
                        </a:spcBef>
                        <a:spcAft>
                          <a:spcPts val="0"/>
                        </a:spcAft>
                        <a:buClrTx/>
                        <a:buSzTx/>
                        <a:buFontTx/>
                        <a:buNone/>
                        <a:tabLst/>
                        <a:defRPr/>
                      </a:pPr>
                      <a:r>
                        <a:rPr lang="de-DE" sz="1000" dirty="0">
                          <a:latin typeface="+mn-lt"/>
                        </a:rPr>
                        <a:t>Single</a:t>
                      </a:r>
                      <a:r>
                        <a:rPr lang="de-DE" sz="1000" baseline="0" dirty="0">
                          <a:latin typeface="+mn-lt"/>
                        </a:rPr>
                        <a:t> / Enhanced Write Words (</a:t>
                      </a:r>
                      <a:r>
                        <a:rPr lang="de-DE" sz="1000" baseline="0" dirty="0" err="1">
                          <a:latin typeface="+mn-lt"/>
                        </a:rPr>
                        <a:t>SpecialCommand</a:t>
                      </a:r>
                      <a:r>
                        <a:rPr lang="de-DE" sz="1000" baseline="0" dirty="0">
                          <a:latin typeface="+mn-lt"/>
                        </a:rPr>
                        <a:t>)</a:t>
                      </a:r>
                      <a:endParaRPr lang="de-DE" sz="1000" dirty="0">
                        <a:latin typeface="+mn-lt"/>
                      </a:endParaRPr>
                    </a:p>
                    <a:p>
                      <a:pPr algn="l"/>
                      <a:r>
                        <a:rPr lang="de-DE" sz="1000" dirty="0">
                          <a:latin typeface="+mn-lt"/>
                        </a:rPr>
                        <a:t>Single / Enhanced Read Special Fixcode</a:t>
                      </a:r>
                    </a:p>
                    <a:p>
                      <a:pPr algn="l"/>
                      <a:r>
                        <a:rPr lang="de-DE" sz="1000" dirty="0">
                          <a:latin typeface="+mn-lt"/>
                        </a:rPr>
                        <a:t>Single </a:t>
                      </a:r>
                      <a:r>
                        <a:rPr lang="de-DE" sz="1000" dirty="0" err="1">
                          <a:latin typeface="+mn-lt"/>
                        </a:rPr>
                        <a:t>Program</a:t>
                      </a:r>
                      <a:r>
                        <a:rPr lang="de-DE" sz="1000" dirty="0">
                          <a:latin typeface="+mn-lt"/>
                        </a:rPr>
                        <a:t> Special Fixcode</a:t>
                      </a:r>
                    </a:p>
                    <a:p>
                      <a:pPr algn="l"/>
                      <a:r>
                        <a:rPr lang="de-DE" sz="1000" dirty="0">
                          <a:latin typeface="+mn-lt"/>
                        </a:rPr>
                        <a:t>Single / Enhanced Read 16-Bit</a:t>
                      </a:r>
                      <a:r>
                        <a:rPr lang="de-DE" sz="1000" baseline="0" dirty="0">
                          <a:latin typeface="+mn-lt"/>
                        </a:rPr>
                        <a:t> Words </a:t>
                      </a:r>
                    </a:p>
                    <a:p>
                      <a:pPr algn="l"/>
                      <a:r>
                        <a:rPr lang="de-DE" sz="1000" dirty="0">
                          <a:latin typeface="+mn-lt"/>
                        </a:rPr>
                        <a:t>Single / Enhanced Write 16-Bit</a:t>
                      </a:r>
                      <a:r>
                        <a:rPr lang="de-DE" sz="1000" baseline="0" dirty="0">
                          <a:latin typeface="+mn-lt"/>
                        </a:rPr>
                        <a:t> Words </a:t>
                      </a:r>
                    </a:p>
                    <a:p>
                      <a:pPr algn="l"/>
                      <a:r>
                        <a:rPr lang="de-DE" sz="1000" baseline="0" dirty="0">
                          <a:latin typeface="+mn-lt"/>
                        </a:rPr>
                        <a:t>Read / Write Parameter (</a:t>
                      </a:r>
                      <a:r>
                        <a:rPr lang="de-DE" sz="1000" baseline="0" dirty="0" err="1">
                          <a:latin typeface="+mn-lt"/>
                        </a:rPr>
                        <a:t>SpecialCommand</a:t>
                      </a:r>
                      <a:r>
                        <a:rPr lang="de-DE" sz="1000" baseline="0" dirty="0">
                          <a:latin typeface="+mn-lt"/>
                        </a:rPr>
                        <a:t>)</a:t>
                      </a:r>
                      <a:endParaRPr lang="de-DE" sz="1000" dirty="0">
                        <a:latin typeface="+mn-lt"/>
                      </a:endParaRPr>
                    </a:p>
                  </a:txBody>
                  <a:tcPr anchor="ctr"/>
                </a:tc>
                <a:extLst>
                  <a:ext uri="{0D108BD9-81ED-4DB2-BD59-A6C34878D82A}">
                    <a16:rowId xmlns:a16="http://schemas.microsoft.com/office/drawing/2014/main" val="10001"/>
                  </a:ext>
                </a:extLst>
              </a:tr>
              <a:tr h="2055404">
                <a:tc>
                  <a:txBody>
                    <a:bodyPr/>
                    <a:lstStyle/>
                    <a:p>
                      <a:pPr algn="l"/>
                      <a:r>
                        <a:rPr lang="de-DE" sz="1000" dirty="0">
                          <a:latin typeface="+mn-lt"/>
                        </a:rPr>
                        <a:t>IUC82</a:t>
                      </a:r>
                    </a:p>
                  </a:txBody>
                  <a:tcPr anchor="ctr"/>
                </a:tc>
                <a:tc>
                  <a:txBody>
                    <a:bodyPr/>
                    <a:lstStyle/>
                    <a:p>
                      <a:pPr algn="l"/>
                      <a:r>
                        <a:rPr lang="de-DE" sz="1000" dirty="0">
                          <a:latin typeface="+mn-lt"/>
                        </a:rPr>
                        <a:t>NXP U Code 7xm-2k </a:t>
                      </a:r>
                    </a:p>
                  </a:txBody>
                  <a:tcPr anchor="ctr"/>
                </a:tc>
                <a:tc>
                  <a:txBody>
                    <a:bodyPr/>
                    <a:lstStyle/>
                    <a:p>
                      <a:pPr marL="0" marR="0" lvl="0" indent="0" algn="l" defTabSz="801472" rtl="0" eaLnBrk="1" fontAlgn="auto" latinLnBrk="0" hangingPunct="1">
                        <a:lnSpc>
                          <a:spcPct val="100000"/>
                        </a:lnSpc>
                        <a:spcBef>
                          <a:spcPts val="0"/>
                        </a:spcBef>
                        <a:spcAft>
                          <a:spcPts val="0"/>
                        </a:spcAft>
                        <a:buClrTx/>
                        <a:buSzTx/>
                        <a:buFontTx/>
                        <a:buNone/>
                        <a:tabLst/>
                        <a:defRPr/>
                      </a:pPr>
                      <a:r>
                        <a:rPr lang="de-DE" sz="1000" dirty="0">
                          <a:latin typeface="+mn-lt"/>
                        </a:rPr>
                        <a:t>16#3830</a:t>
                      </a:r>
                    </a:p>
                  </a:txBody>
                  <a:tcPr anchor="ctr"/>
                </a:tc>
                <a:tc>
                  <a:txBody>
                    <a:bodyPr/>
                    <a:lstStyle/>
                    <a:p>
                      <a:pPr marL="0" marR="0" lvl="0" indent="0" algn="l" defTabSz="801472" rtl="0" eaLnBrk="1" fontAlgn="auto" latinLnBrk="0" hangingPunct="1">
                        <a:lnSpc>
                          <a:spcPct val="100000"/>
                        </a:lnSpc>
                        <a:spcBef>
                          <a:spcPts val="0"/>
                        </a:spcBef>
                        <a:spcAft>
                          <a:spcPts val="0"/>
                        </a:spcAft>
                        <a:buClrTx/>
                        <a:buSzTx/>
                        <a:buFontTx/>
                        <a:buNone/>
                        <a:tabLst/>
                        <a:defRPr/>
                      </a:pPr>
                      <a:r>
                        <a:rPr lang="de-DE" sz="1000" dirty="0">
                          <a:latin typeface="+mn-lt"/>
                        </a:rPr>
                        <a:t>IUH-F19x-V1-FRx (ISO18000-63)</a:t>
                      </a:r>
                    </a:p>
                  </a:txBody>
                  <a:tcPr anchor="ctr"/>
                </a:tc>
                <a:tc>
                  <a:txBody>
                    <a:bodyPr/>
                    <a:lstStyle/>
                    <a:p>
                      <a:pPr marL="0" marR="0" lvl="0" indent="0" algn="l" defTabSz="801472" rtl="0" eaLnBrk="1" fontAlgn="auto" latinLnBrk="0" hangingPunct="1">
                        <a:lnSpc>
                          <a:spcPct val="100000"/>
                        </a:lnSpc>
                        <a:spcBef>
                          <a:spcPts val="0"/>
                        </a:spcBef>
                        <a:spcAft>
                          <a:spcPts val="0"/>
                        </a:spcAft>
                        <a:buClrTx/>
                        <a:buSzTx/>
                        <a:buFontTx/>
                        <a:buNone/>
                        <a:tabLst/>
                        <a:defRPr/>
                      </a:pPr>
                      <a:r>
                        <a:rPr lang="de-DE" sz="1000" dirty="0">
                          <a:latin typeface="+mn-lt"/>
                        </a:rPr>
                        <a:t>Single / Enhanced Read Fixcode</a:t>
                      </a:r>
                    </a:p>
                    <a:p>
                      <a:pPr marL="0" marR="0" lvl="0" indent="0" algn="l" defTabSz="801472" rtl="0" eaLnBrk="1" fontAlgn="auto" latinLnBrk="0" hangingPunct="1">
                        <a:lnSpc>
                          <a:spcPct val="100000"/>
                        </a:lnSpc>
                        <a:spcBef>
                          <a:spcPts val="0"/>
                        </a:spcBef>
                        <a:spcAft>
                          <a:spcPts val="0"/>
                        </a:spcAft>
                        <a:buClrTx/>
                        <a:buSzTx/>
                        <a:buFontTx/>
                        <a:buNone/>
                        <a:tabLst/>
                        <a:defRPr/>
                      </a:pPr>
                      <a:r>
                        <a:rPr lang="de-DE" sz="1000" dirty="0">
                          <a:latin typeface="+mn-lt"/>
                        </a:rPr>
                        <a:t>Single</a:t>
                      </a:r>
                      <a:r>
                        <a:rPr lang="de-DE" sz="1000" baseline="0" dirty="0">
                          <a:latin typeface="+mn-lt"/>
                        </a:rPr>
                        <a:t> / Enhanced Read Words (</a:t>
                      </a:r>
                      <a:r>
                        <a:rPr lang="de-DE" sz="1000" baseline="0" dirty="0" err="1">
                          <a:latin typeface="+mn-lt"/>
                        </a:rPr>
                        <a:t>SpecialCommand</a:t>
                      </a:r>
                      <a:r>
                        <a:rPr lang="de-DE" sz="1000" baseline="0" dirty="0">
                          <a:latin typeface="+mn-lt"/>
                        </a:rPr>
                        <a:t>)</a:t>
                      </a:r>
                    </a:p>
                    <a:p>
                      <a:pPr marL="0" marR="0" lvl="0" indent="0" algn="l" defTabSz="801472" rtl="0" eaLnBrk="1" fontAlgn="auto" latinLnBrk="0" hangingPunct="1">
                        <a:lnSpc>
                          <a:spcPct val="100000"/>
                        </a:lnSpc>
                        <a:spcBef>
                          <a:spcPts val="0"/>
                        </a:spcBef>
                        <a:spcAft>
                          <a:spcPts val="0"/>
                        </a:spcAft>
                        <a:buClrTx/>
                        <a:buSzTx/>
                        <a:buFontTx/>
                        <a:buNone/>
                        <a:tabLst/>
                        <a:defRPr/>
                      </a:pPr>
                      <a:r>
                        <a:rPr lang="de-DE" sz="1000" dirty="0">
                          <a:latin typeface="+mn-lt"/>
                        </a:rPr>
                        <a:t>Single</a:t>
                      </a:r>
                      <a:r>
                        <a:rPr lang="de-DE" sz="1000" baseline="0" dirty="0">
                          <a:latin typeface="+mn-lt"/>
                        </a:rPr>
                        <a:t> / Enhanced Write Words (</a:t>
                      </a:r>
                      <a:r>
                        <a:rPr lang="de-DE" sz="1000" baseline="0" dirty="0" err="1">
                          <a:latin typeface="+mn-lt"/>
                        </a:rPr>
                        <a:t>SpecialCommand</a:t>
                      </a:r>
                      <a:r>
                        <a:rPr lang="de-DE" sz="1000" baseline="0" dirty="0">
                          <a:latin typeface="+mn-lt"/>
                        </a:rPr>
                        <a:t>)</a:t>
                      </a:r>
                      <a:endParaRPr lang="de-DE" sz="1000" dirty="0">
                        <a:latin typeface="+mn-lt"/>
                      </a:endParaRPr>
                    </a:p>
                    <a:p>
                      <a:pPr algn="l"/>
                      <a:r>
                        <a:rPr lang="de-DE" sz="1000" dirty="0">
                          <a:latin typeface="+mn-lt"/>
                        </a:rPr>
                        <a:t>Single / Enhanced Read Special Fixcode</a:t>
                      </a:r>
                    </a:p>
                    <a:p>
                      <a:pPr algn="l"/>
                      <a:r>
                        <a:rPr lang="de-DE" sz="1000" dirty="0">
                          <a:latin typeface="+mn-lt"/>
                        </a:rPr>
                        <a:t>Single </a:t>
                      </a:r>
                      <a:r>
                        <a:rPr lang="de-DE" sz="1000" dirty="0" err="1">
                          <a:latin typeface="+mn-lt"/>
                        </a:rPr>
                        <a:t>Program</a:t>
                      </a:r>
                      <a:r>
                        <a:rPr lang="de-DE" sz="1000" dirty="0">
                          <a:latin typeface="+mn-lt"/>
                        </a:rPr>
                        <a:t> Special Fixcode</a:t>
                      </a:r>
                    </a:p>
                    <a:p>
                      <a:pPr algn="l"/>
                      <a:r>
                        <a:rPr lang="de-DE" sz="1000" dirty="0">
                          <a:latin typeface="+mn-lt"/>
                        </a:rPr>
                        <a:t>Single / Enhanced Read 16-Bit</a:t>
                      </a:r>
                      <a:r>
                        <a:rPr lang="de-DE" sz="1000" baseline="0" dirty="0">
                          <a:latin typeface="+mn-lt"/>
                        </a:rPr>
                        <a:t> Words </a:t>
                      </a:r>
                    </a:p>
                    <a:p>
                      <a:pPr algn="l"/>
                      <a:r>
                        <a:rPr lang="de-DE" sz="1000" dirty="0">
                          <a:latin typeface="+mn-lt"/>
                        </a:rPr>
                        <a:t>Single / Enhanced Write 16-Bit</a:t>
                      </a:r>
                      <a:r>
                        <a:rPr lang="de-DE" sz="1000" baseline="0" dirty="0">
                          <a:latin typeface="+mn-lt"/>
                        </a:rPr>
                        <a:t> Words </a:t>
                      </a:r>
                    </a:p>
                    <a:p>
                      <a:pPr algn="l"/>
                      <a:r>
                        <a:rPr lang="de-DE" sz="1000" baseline="0" dirty="0">
                          <a:latin typeface="+mn-lt"/>
                        </a:rPr>
                        <a:t>Read / Write Parameter (</a:t>
                      </a:r>
                      <a:r>
                        <a:rPr lang="de-DE" sz="1000" baseline="0" dirty="0" err="1">
                          <a:latin typeface="+mn-lt"/>
                        </a:rPr>
                        <a:t>SpecialCommand</a:t>
                      </a:r>
                      <a:r>
                        <a:rPr lang="de-DE" sz="1000" baseline="0" dirty="0">
                          <a:latin typeface="+mn-lt"/>
                        </a:rPr>
                        <a:t>)</a:t>
                      </a:r>
                      <a:endParaRPr lang="de-DE" sz="1000" dirty="0">
                        <a:latin typeface="+mn-lt"/>
                      </a:endParaRPr>
                    </a:p>
                  </a:txBody>
                  <a:tcPr anchor="ct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35281615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26</a:t>
            </a:fld>
            <a:endParaRPr lang="de-DE" dirty="0"/>
          </a:p>
        </p:txBody>
      </p:sp>
      <p:sp>
        <p:nvSpPr>
          <p:cNvPr id="5" name="Titel 4"/>
          <p:cNvSpPr>
            <a:spLocks noGrp="1"/>
          </p:cNvSpPr>
          <p:nvPr>
            <p:ph type="title"/>
          </p:nvPr>
        </p:nvSpPr>
        <p:spPr/>
        <p:txBody>
          <a:bodyPr>
            <a:normAutofit/>
          </a:bodyPr>
          <a:lstStyle/>
          <a:p>
            <a:r>
              <a:rPr lang="de-DE" dirty="0"/>
              <a:t>IC-KP2-2HB21 + IUH-F19x-V1 MF TwinCAT 3</a:t>
            </a:r>
          </a:p>
        </p:txBody>
      </p:sp>
      <p:sp>
        <p:nvSpPr>
          <p:cNvPr id="6" name="Inhaltsplatzhalter 5"/>
          <p:cNvSpPr>
            <a:spLocks noGrp="1"/>
          </p:cNvSpPr>
          <p:nvPr>
            <p:ph sz="quarter" idx="14"/>
          </p:nvPr>
        </p:nvSpPr>
        <p:spPr/>
        <p:txBody>
          <a:bodyPr/>
          <a:lstStyle/>
          <a:p>
            <a:pPr marL="0" indent="0">
              <a:buNone/>
            </a:pPr>
            <a:r>
              <a:rPr lang="de-DE" dirty="0"/>
              <a:t>Beispiel 1: Initialisierung</a:t>
            </a:r>
          </a:p>
          <a:p>
            <a:pPr marL="0" indent="0">
              <a:buNone/>
            </a:pPr>
            <a:endParaRPr lang="de-DE" dirty="0"/>
          </a:p>
        </p:txBody>
      </p:sp>
      <p:sp>
        <p:nvSpPr>
          <p:cNvPr id="8" name="Interaktive Schaltfläche: Zur Startseite wechseln 7">
            <a:hlinkClick r:id="rId2" action="ppaction://hlinksldjump" highlightClick="1"/>
            <a:extLst>
              <a:ext uri="{FF2B5EF4-FFF2-40B4-BE49-F238E27FC236}">
                <a16:creationId xmlns:a16="http://schemas.microsoft.com/office/drawing/2014/main" id="{7BDAB39A-EB5A-4C5A-9B5D-3C0EF3DE76FE}"/>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9" name="Tabelle 8">
            <a:extLst>
              <a:ext uri="{FF2B5EF4-FFF2-40B4-BE49-F238E27FC236}">
                <a16:creationId xmlns:a16="http://schemas.microsoft.com/office/drawing/2014/main" id="{C1E9C296-E7FA-470C-AEBB-BCE863864E16}"/>
              </a:ext>
            </a:extLst>
          </p:cNvPr>
          <p:cNvGraphicFramePr>
            <a:graphicFrameLocks noGrp="1"/>
          </p:cNvGraphicFramePr>
          <p:nvPr>
            <p:extLst>
              <p:ext uri="{D42A27DB-BD31-4B8C-83A1-F6EECF244321}">
                <p14:modId xmlns:p14="http://schemas.microsoft.com/office/powerpoint/2010/main" val="2221327193"/>
              </p:ext>
            </p:extLst>
          </p:nvPr>
        </p:nvGraphicFramePr>
        <p:xfrm>
          <a:off x="179888" y="1916830"/>
          <a:ext cx="8784112" cy="4536505"/>
        </p:xfrm>
        <a:graphic>
          <a:graphicData uri="http://schemas.openxmlformats.org/drawingml/2006/table">
            <a:tbl>
              <a:tblPr firstRow="1" bandRow="1">
                <a:tableStyleId>{073A0DAA-6AF3-43AB-8588-CEC1D06C72B9}</a:tableStyleId>
              </a:tblPr>
              <a:tblGrid>
                <a:gridCol w="863720">
                  <a:extLst>
                    <a:ext uri="{9D8B030D-6E8A-4147-A177-3AD203B41FA5}">
                      <a16:colId xmlns:a16="http://schemas.microsoft.com/office/drawing/2014/main" val="20000"/>
                    </a:ext>
                  </a:extLst>
                </a:gridCol>
                <a:gridCol w="1656184">
                  <a:extLst>
                    <a:ext uri="{9D8B030D-6E8A-4147-A177-3AD203B41FA5}">
                      <a16:colId xmlns:a16="http://schemas.microsoft.com/office/drawing/2014/main" val="20001"/>
                    </a:ext>
                  </a:extLst>
                </a:gridCol>
                <a:gridCol w="864096">
                  <a:extLst>
                    <a:ext uri="{9D8B030D-6E8A-4147-A177-3AD203B41FA5}">
                      <a16:colId xmlns:a16="http://schemas.microsoft.com/office/drawing/2014/main" val="20002"/>
                    </a:ext>
                  </a:extLst>
                </a:gridCol>
                <a:gridCol w="1440160">
                  <a:extLst>
                    <a:ext uri="{9D8B030D-6E8A-4147-A177-3AD203B41FA5}">
                      <a16:colId xmlns:a16="http://schemas.microsoft.com/office/drawing/2014/main" val="20003"/>
                    </a:ext>
                  </a:extLst>
                </a:gridCol>
                <a:gridCol w="3959952">
                  <a:extLst>
                    <a:ext uri="{9D8B030D-6E8A-4147-A177-3AD203B41FA5}">
                      <a16:colId xmlns:a16="http://schemas.microsoft.com/office/drawing/2014/main" val="20004"/>
                    </a:ext>
                  </a:extLst>
                </a:gridCol>
              </a:tblGrid>
              <a:tr h="425697">
                <a:tc>
                  <a:txBody>
                    <a:bodyPr/>
                    <a:lstStyle/>
                    <a:p>
                      <a:pPr algn="l"/>
                      <a:r>
                        <a:rPr lang="de-DE" sz="1000" dirty="0">
                          <a:latin typeface="+mn-lt"/>
                        </a:rPr>
                        <a:t>P+F Name</a:t>
                      </a:r>
                    </a:p>
                  </a:txBody>
                  <a:tcPr anchor="ctr"/>
                </a:tc>
                <a:tc>
                  <a:txBody>
                    <a:bodyPr/>
                    <a:lstStyle/>
                    <a:p>
                      <a:pPr algn="l"/>
                      <a:r>
                        <a:rPr lang="de-DE" sz="1000" dirty="0">
                          <a:latin typeface="+mn-lt"/>
                        </a:rPr>
                        <a:t>Chip Name</a:t>
                      </a:r>
                    </a:p>
                  </a:txBody>
                  <a:tcPr anchor="ctr"/>
                </a:tc>
                <a:tc>
                  <a:txBody>
                    <a:bodyPr/>
                    <a:lstStyle/>
                    <a:p>
                      <a:pPr algn="l"/>
                      <a:r>
                        <a:rPr lang="de-DE" sz="1000" dirty="0">
                          <a:latin typeface="+mn-lt"/>
                        </a:rPr>
                        <a:t>Tag Type</a:t>
                      </a:r>
                    </a:p>
                  </a:txBody>
                  <a:tcPr anchor="ctr"/>
                </a:tc>
                <a:tc>
                  <a:txBody>
                    <a:bodyPr/>
                    <a:lstStyle/>
                    <a:p>
                      <a:pPr algn="l"/>
                      <a:r>
                        <a:rPr lang="de-DE" sz="1000" dirty="0">
                          <a:latin typeface="+mn-lt"/>
                        </a:rPr>
                        <a:t>RFID-Kopf</a:t>
                      </a:r>
                    </a:p>
                  </a:txBody>
                  <a:tcPr anchor="ctr"/>
                </a:tc>
                <a:tc>
                  <a:txBody>
                    <a:bodyPr/>
                    <a:lstStyle/>
                    <a:p>
                      <a:pPr marL="0" marR="0" lvl="0" indent="0" algn="l" defTabSz="801472" rtl="0" eaLnBrk="1" fontAlgn="auto" latinLnBrk="0" hangingPunct="1">
                        <a:lnSpc>
                          <a:spcPct val="100000"/>
                        </a:lnSpc>
                        <a:spcBef>
                          <a:spcPts val="0"/>
                        </a:spcBef>
                        <a:spcAft>
                          <a:spcPts val="0"/>
                        </a:spcAft>
                        <a:buClrTx/>
                        <a:buSzTx/>
                        <a:buFontTx/>
                        <a:buNone/>
                        <a:tabLst/>
                        <a:defRPr/>
                      </a:pPr>
                      <a:r>
                        <a:rPr lang="de-DE" sz="1000" baseline="0" dirty="0">
                          <a:latin typeface="+mn-lt"/>
                        </a:rPr>
                        <a:t>Befehle</a:t>
                      </a:r>
                      <a:endParaRPr lang="de-DE" sz="1000" dirty="0">
                        <a:latin typeface="+mn-lt"/>
                      </a:endParaRPr>
                    </a:p>
                  </a:txBody>
                  <a:tcPr anchor="ctr"/>
                </a:tc>
                <a:extLst>
                  <a:ext uri="{0D108BD9-81ED-4DB2-BD59-A6C34878D82A}">
                    <a16:rowId xmlns:a16="http://schemas.microsoft.com/office/drawing/2014/main" val="10000"/>
                  </a:ext>
                </a:extLst>
              </a:tr>
              <a:tr h="2055404">
                <a:tc>
                  <a:txBody>
                    <a:bodyPr/>
                    <a:lstStyle/>
                    <a:p>
                      <a:pPr algn="l"/>
                      <a:r>
                        <a:rPr lang="de-DE" sz="1000" dirty="0">
                          <a:latin typeface="+mn-lt"/>
                        </a:rPr>
                        <a:t>IUC87</a:t>
                      </a:r>
                    </a:p>
                  </a:txBody>
                  <a:tcPr anchor="ctr"/>
                </a:tc>
                <a:tc>
                  <a:txBody>
                    <a:bodyPr/>
                    <a:lstStyle/>
                    <a:p>
                      <a:pPr algn="l"/>
                      <a:r>
                        <a:rPr lang="de-DE" sz="1000" dirty="0">
                          <a:latin typeface="+mn-lt"/>
                        </a:rPr>
                        <a:t>Alien Higgs-3</a:t>
                      </a:r>
                    </a:p>
                  </a:txBody>
                  <a:tcPr anchor="ctr"/>
                </a:tc>
                <a:tc>
                  <a:txBody>
                    <a:bodyPr/>
                    <a:lstStyle/>
                    <a:p>
                      <a:pPr marL="0" marR="0" lvl="0" indent="0" algn="l" defTabSz="801472" rtl="0" eaLnBrk="1" fontAlgn="auto" latinLnBrk="0" hangingPunct="1">
                        <a:lnSpc>
                          <a:spcPct val="100000"/>
                        </a:lnSpc>
                        <a:spcBef>
                          <a:spcPts val="0"/>
                        </a:spcBef>
                        <a:spcAft>
                          <a:spcPts val="0"/>
                        </a:spcAft>
                        <a:buClrTx/>
                        <a:buSzTx/>
                        <a:buFontTx/>
                        <a:buNone/>
                        <a:tabLst/>
                        <a:defRPr/>
                      </a:pPr>
                      <a:r>
                        <a:rPr lang="de-DE" sz="1000" dirty="0">
                          <a:latin typeface="+mn-lt"/>
                        </a:rPr>
                        <a:t>16#3830</a:t>
                      </a:r>
                    </a:p>
                  </a:txBody>
                  <a:tcPr anchor="ctr"/>
                </a:tc>
                <a:tc>
                  <a:txBody>
                    <a:bodyPr/>
                    <a:lstStyle/>
                    <a:p>
                      <a:pPr marL="0" marR="0" lvl="0" indent="0" algn="l" defTabSz="801472" rtl="0" eaLnBrk="1" fontAlgn="auto" latinLnBrk="0" hangingPunct="1">
                        <a:lnSpc>
                          <a:spcPct val="100000"/>
                        </a:lnSpc>
                        <a:spcBef>
                          <a:spcPts val="0"/>
                        </a:spcBef>
                        <a:spcAft>
                          <a:spcPts val="0"/>
                        </a:spcAft>
                        <a:buClrTx/>
                        <a:buSzTx/>
                        <a:buFontTx/>
                        <a:buNone/>
                        <a:tabLst/>
                        <a:defRPr/>
                      </a:pPr>
                      <a:r>
                        <a:rPr lang="de-DE" sz="1000">
                          <a:latin typeface="+mn-lt"/>
                        </a:rPr>
                        <a:t>IUH-F19x-V1-FRx (ISO18000-63)</a:t>
                      </a:r>
                      <a:endParaRPr lang="de-DE" sz="1000" dirty="0">
                        <a:latin typeface="+mn-lt"/>
                      </a:endParaRPr>
                    </a:p>
                  </a:txBody>
                  <a:tcPr anchor="ctr"/>
                </a:tc>
                <a:tc>
                  <a:txBody>
                    <a:bodyPr/>
                    <a:lstStyle/>
                    <a:p>
                      <a:pPr marL="0" marR="0" lvl="0" indent="0" algn="l" defTabSz="801472" rtl="0" eaLnBrk="1" fontAlgn="auto" latinLnBrk="0" hangingPunct="1">
                        <a:lnSpc>
                          <a:spcPct val="100000"/>
                        </a:lnSpc>
                        <a:spcBef>
                          <a:spcPts val="0"/>
                        </a:spcBef>
                        <a:spcAft>
                          <a:spcPts val="0"/>
                        </a:spcAft>
                        <a:buClrTx/>
                        <a:buSzTx/>
                        <a:buFontTx/>
                        <a:buNone/>
                        <a:tabLst/>
                        <a:defRPr/>
                      </a:pPr>
                      <a:r>
                        <a:rPr lang="de-DE" sz="1000" dirty="0">
                          <a:latin typeface="+mn-lt"/>
                        </a:rPr>
                        <a:t>Single / Enhanced Read Fixcode</a:t>
                      </a:r>
                    </a:p>
                    <a:p>
                      <a:pPr marL="0" marR="0" lvl="0" indent="0" algn="l" defTabSz="801472" rtl="0" eaLnBrk="1" fontAlgn="auto" latinLnBrk="0" hangingPunct="1">
                        <a:lnSpc>
                          <a:spcPct val="100000"/>
                        </a:lnSpc>
                        <a:spcBef>
                          <a:spcPts val="0"/>
                        </a:spcBef>
                        <a:spcAft>
                          <a:spcPts val="0"/>
                        </a:spcAft>
                        <a:buClrTx/>
                        <a:buSzTx/>
                        <a:buFontTx/>
                        <a:buNone/>
                        <a:tabLst/>
                        <a:defRPr/>
                      </a:pPr>
                      <a:r>
                        <a:rPr lang="de-DE" sz="1000" dirty="0">
                          <a:latin typeface="+mn-lt"/>
                        </a:rPr>
                        <a:t>Single</a:t>
                      </a:r>
                      <a:r>
                        <a:rPr lang="de-DE" sz="1000" baseline="0" dirty="0">
                          <a:latin typeface="+mn-lt"/>
                        </a:rPr>
                        <a:t> / Enhanced Read Words (</a:t>
                      </a:r>
                      <a:r>
                        <a:rPr lang="de-DE" sz="1000" baseline="0" dirty="0" err="1">
                          <a:latin typeface="+mn-lt"/>
                        </a:rPr>
                        <a:t>SpecialCommand</a:t>
                      </a:r>
                      <a:r>
                        <a:rPr lang="de-DE" sz="1000" baseline="0" dirty="0">
                          <a:latin typeface="+mn-lt"/>
                        </a:rPr>
                        <a:t>)</a:t>
                      </a:r>
                    </a:p>
                    <a:p>
                      <a:pPr marL="0" marR="0" lvl="0" indent="0" algn="l" defTabSz="801472" rtl="0" eaLnBrk="1" fontAlgn="auto" latinLnBrk="0" hangingPunct="1">
                        <a:lnSpc>
                          <a:spcPct val="100000"/>
                        </a:lnSpc>
                        <a:spcBef>
                          <a:spcPts val="0"/>
                        </a:spcBef>
                        <a:spcAft>
                          <a:spcPts val="0"/>
                        </a:spcAft>
                        <a:buClrTx/>
                        <a:buSzTx/>
                        <a:buFontTx/>
                        <a:buNone/>
                        <a:tabLst/>
                        <a:defRPr/>
                      </a:pPr>
                      <a:r>
                        <a:rPr lang="de-DE" sz="1000" dirty="0">
                          <a:latin typeface="+mn-lt"/>
                        </a:rPr>
                        <a:t>Single</a:t>
                      </a:r>
                      <a:r>
                        <a:rPr lang="de-DE" sz="1000" baseline="0" dirty="0">
                          <a:latin typeface="+mn-lt"/>
                        </a:rPr>
                        <a:t> / Enhanced Write Words (</a:t>
                      </a:r>
                      <a:r>
                        <a:rPr lang="de-DE" sz="1000" baseline="0" dirty="0" err="1">
                          <a:latin typeface="+mn-lt"/>
                        </a:rPr>
                        <a:t>SpecialCommand</a:t>
                      </a:r>
                      <a:r>
                        <a:rPr lang="de-DE" sz="1000" baseline="0" dirty="0">
                          <a:latin typeface="+mn-lt"/>
                        </a:rPr>
                        <a:t>)</a:t>
                      </a:r>
                      <a:endParaRPr lang="de-DE" sz="1000" dirty="0">
                        <a:latin typeface="+mn-lt"/>
                      </a:endParaRPr>
                    </a:p>
                    <a:p>
                      <a:pPr algn="l"/>
                      <a:r>
                        <a:rPr lang="de-DE" sz="1000" dirty="0">
                          <a:latin typeface="+mn-lt"/>
                        </a:rPr>
                        <a:t>Single / Enhanced Read Special Fixcode</a:t>
                      </a:r>
                    </a:p>
                    <a:p>
                      <a:pPr algn="l"/>
                      <a:r>
                        <a:rPr lang="de-DE" sz="1000" dirty="0">
                          <a:latin typeface="+mn-lt"/>
                        </a:rPr>
                        <a:t>Single </a:t>
                      </a:r>
                      <a:r>
                        <a:rPr lang="de-DE" sz="1000" dirty="0" err="1">
                          <a:latin typeface="+mn-lt"/>
                        </a:rPr>
                        <a:t>Program</a:t>
                      </a:r>
                      <a:r>
                        <a:rPr lang="de-DE" sz="1000" dirty="0">
                          <a:latin typeface="+mn-lt"/>
                        </a:rPr>
                        <a:t> Special Fixcode</a:t>
                      </a:r>
                    </a:p>
                    <a:p>
                      <a:pPr algn="l"/>
                      <a:r>
                        <a:rPr lang="de-DE" sz="1000" dirty="0">
                          <a:latin typeface="+mn-lt"/>
                        </a:rPr>
                        <a:t>Single / Enhanced Read 16-Bit</a:t>
                      </a:r>
                      <a:r>
                        <a:rPr lang="de-DE" sz="1000" baseline="0" dirty="0">
                          <a:latin typeface="+mn-lt"/>
                        </a:rPr>
                        <a:t> Words </a:t>
                      </a:r>
                    </a:p>
                    <a:p>
                      <a:pPr algn="l"/>
                      <a:r>
                        <a:rPr lang="de-DE" sz="1000" dirty="0">
                          <a:latin typeface="+mn-lt"/>
                        </a:rPr>
                        <a:t>Single / Enhanced Write 16-Bit</a:t>
                      </a:r>
                      <a:r>
                        <a:rPr lang="de-DE" sz="1000" baseline="0" dirty="0">
                          <a:latin typeface="+mn-lt"/>
                        </a:rPr>
                        <a:t> Words </a:t>
                      </a:r>
                    </a:p>
                    <a:p>
                      <a:pPr algn="l"/>
                      <a:r>
                        <a:rPr lang="de-DE" sz="1000" baseline="0" dirty="0">
                          <a:latin typeface="+mn-lt"/>
                        </a:rPr>
                        <a:t>Read / Write Parameter (</a:t>
                      </a:r>
                      <a:r>
                        <a:rPr lang="de-DE" sz="1000" baseline="0" dirty="0" err="1">
                          <a:latin typeface="+mn-lt"/>
                        </a:rPr>
                        <a:t>SpecialCommand</a:t>
                      </a:r>
                      <a:r>
                        <a:rPr lang="de-DE" sz="1000" baseline="0" dirty="0">
                          <a:latin typeface="+mn-lt"/>
                        </a:rPr>
                        <a:t>)</a:t>
                      </a:r>
                      <a:endParaRPr lang="de-DE" sz="1000" dirty="0">
                        <a:latin typeface="+mn-lt"/>
                      </a:endParaRPr>
                    </a:p>
                  </a:txBody>
                  <a:tcPr anchor="ctr"/>
                </a:tc>
                <a:extLst>
                  <a:ext uri="{0D108BD9-81ED-4DB2-BD59-A6C34878D82A}">
                    <a16:rowId xmlns:a16="http://schemas.microsoft.com/office/drawing/2014/main" val="10001"/>
                  </a:ext>
                </a:extLst>
              </a:tr>
              <a:tr h="2055404">
                <a:tc>
                  <a:txBody>
                    <a:bodyPr/>
                    <a:lstStyle/>
                    <a:p>
                      <a:pPr algn="l"/>
                      <a:r>
                        <a:rPr lang="de-DE" sz="1000" dirty="0">
                          <a:latin typeface="+mn-lt"/>
                        </a:rPr>
                        <a:t>IUC88</a:t>
                      </a:r>
                    </a:p>
                  </a:txBody>
                  <a:tcPr anchor="ctr"/>
                </a:tc>
                <a:tc>
                  <a:txBody>
                    <a:bodyPr/>
                    <a:lstStyle/>
                    <a:p>
                      <a:pPr algn="l"/>
                      <a:r>
                        <a:rPr lang="de-DE" sz="1000" dirty="0">
                          <a:latin typeface="+mn-lt"/>
                        </a:rPr>
                        <a:t>NXP U Code 9xm</a:t>
                      </a:r>
                    </a:p>
                  </a:txBody>
                  <a:tcPr anchor="ctr"/>
                </a:tc>
                <a:tc>
                  <a:txBody>
                    <a:bodyPr/>
                    <a:lstStyle/>
                    <a:p>
                      <a:pPr marL="0" marR="0" lvl="0" indent="0" algn="l" defTabSz="801472" rtl="0" eaLnBrk="1" fontAlgn="auto" latinLnBrk="0" hangingPunct="1">
                        <a:lnSpc>
                          <a:spcPct val="100000"/>
                        </a:lnSpc>
                        <a:spcBef>
                          <a:spcPts val="0"/>
                        </a:spcBef>
                        <a:spcAft>
                          <a:spcPts val="0"/>
                        </a:spcAft>
                        <a:buClrTx/>
                        <a:buSzTx/>
                        <a:buFontTx/>
                        <a:buNone/>
                        <a:tabLst/>
                        <a:defRPr/>
                      </a:pPr>
                      <a:r>
                        <a:rPr lang="de-DE" sz="1000" dirty="0">
                          <a:latin typeface="+mn-lt"/>
                        </a:rPr>
                        <a:t>16#3830</a:t>
                      </a:r>
                    </a:p>
                  </a:txBody>
                  <a:tcPr anchor="ctr"/>
                </a:tc>
                <a:tc>
                  <a:txBody>
                    <a:bodyPr/>
                    <a:lstStyle/>
                    <a:p>
                      <a:pPr marL="0" marR="0" lvl="0" indent="0" algn="l" defTabSz="801472" rtl="0" eaLnBrk="1" fontAlgn="auto" latinLnBrk="0" hangingPunct="1">
                        <a:lnSpc>
                          <a:spcPct val="100000"/>
                        </a:lnSpc>
                        <a:spcBef>
                          <a:spcPts val="0"/>
                        </a:spcBef>
                        <a:spcAft>
                          <a:spcPts val="0"/>
                        </a:spcAft>
                        <a:buClrTx/>
                        <a:buSzTx/>
                        <a:buFontTx/>
                        <a:buNone/>
                        <a:tabLst/>
                        <a:defRPr/>
                      </a:pPr>
                      <a:r>
                        <a:rPr lang="de-DE" sz="1000" dirty="0">
                          <a:latin typeface="+mn-lt"/>
                        </a:rPr>
                        <a:t>IUH-F19x-V1-FRx (ISO18000-63)</a:t>
                      </a:r>
                    </a:p>
                  </a:txBody>
                  <a:tcPr anchor="ctr"/>
                </a:tc>
                <a:tc>
                  <a:txBody>
                    <a:bodyPr/>
                    <a:lstStyle/>
                    <a:p>
                      <a:pPr marL="0" marR="0" lvl="0" indent="0" algn="l" defTabSz="801472" rtl="0" eaLnBrk="1" fontAlgn="auto" latinLnBrk="0" hangingPunct="1">
                        <a:lnSpc>
                          <a:spcPct val="100000"/>
                        </a:lnSpc>
                        <a:spcBef>
                          <a:spcPts val="0"/>
                        </a:spcBef>
                        <a:spcAft>
                          <a:spcPts val="0"/>
                        </a:spcAft>
                        <a:buClrTx/>
                        <a:buSzTx/>
                        <a:buFontTx/>
                        <a:buNone/>
                        <a:tabLst/>
                        <a:defRPr/>
                      </a:pPr>
                      <a:r>
                        <a:rPr lang="de-DE" sz="1000" dirty="0">
                          <a:latin typeface="+mn-lt"/>
                        </a:rPr>
                        <a:t>Single / Enhanced Read Fixcode</a:t>
                      </a:r>
                    </a:p>
                    <a:p>
                      <a:pPr marL="0" marR="0" lvl="0" indent="0" algn="l" defTabSz="801472" rtl="0" eaLnBrk="1" fontAlgn="auto" latinLnBrk="0" hangingPunct="1">
                        <a:lnSpc>
                          <a:spcPct val="100000"/>
                        </a:lnSpc>
                        <a:spcBef>
                          <a:spcPts val="0"/>
                        </a:spcBef>
                        <a:spcAft>
                          <a:spcPts val="0"/>
                        </a:spcAft>
                        <a:buClrTx/>
                        <a:buSzTx/>
                        <a:buFontTx/>
                        <a:buNone/>
                        <a:tabLst/>
                        <a:defRPr/>
                      </a:pPr>
                      <a:r>
                        <a:rPr lang="de-DE" sz="1000" dirty="0">
                          <a:latin typeface="+mn-lt"/>
                        </a:rPr>
                        <a:t>Single</a:t>
                      </a:r>
                      <a:r>
                        <a:rPr lang="de-DE" sz="1000" baseline="0" dirty="0">
                          <a:latin typeface="+mn-lt"/>
                        </a:rPr>
                        <a:t> / Enhanced Read Words (</a:t>
                      </a:r>
                      <a:r>
                        <a:rPr lang="de-DE" sz="1000" baseline="0" dirty="0" err="1">
                          <a:latin typeface="+mn-lt"/>
                        </a:rPr>
                        <a:t>SpecialCommand</a:t>
                      </a:r>
                      <a:r>
                        <a:rPr lang="de-DE" sz="1000" baseline="0" dirty="0">
                          <a:latin typeface="+mn-lt"/>
                        </a:rPr>
                        <a:t>)</a:t>
                      </a:r>
                    </a:p>
                    <a:p>
                      <a:pPr marL="0" marR="0" lvl="0" indent="0" algn="l" defTabSz="801472" rtl="0" eaLnBrk="1" fontAlgn="auto" latinLnBrk="0" hangingPunct="1">
                        <a:lnSpc>
                          <a:spcPct val="100000"/>
                        </a:lnSpc>
                        <a:spcBef>
                          <a:spcPts val="0"/>
                        </a:spcBef>
                        <a:spcAft>
                          <a:spcPts val="0"/>
                        </a:spcAft>
                        <a:buClrTx/>
                        <a:buSzTx/>
                        <a:buFontTx/>
                        <a:buNone/>
                        <a:tabLst/>
                        <a:defRPr/>
                      </a:pPr>
                      <a:r>
                        <a:rPr lang="de-DE" sz="1000" dirty="0">
                          <a:latin typeface="+mn-lt"/>
                        </a:rPr>
                        <a:t>Single</a:t>
                      </a:r>
                      <a:r>
                        <a:rPr lang="de-DE" sz="1000" baseline="0" dirty="0">
                          <a:latin typeface="+mn-lt"/>
                        </a:rPr>
                        <a:t> / Enhanced Write Words (</a:t>
                      </a:r>
                      <a:r>
                        <a:rPr lang="de-DE" sz="1000" baseline="0" dirty="0" err="1">
                          <a:latin typeface="+mn-lt"/>
                        </a:rPr>
                        <a:t>SpecialCommand</a:t>
                      </a:r>
                      <a:r>
                        <a:rPr lang="de-DE" sz="1000" baseline="0" dirty="0">
                          <a:latin typeface="+mn-lt"/>
                        </a:rPr>
                        <a:t>)</a:t>
                      </a:r>
                      <a:endParaRPr lang="de-DE" sz="1000" dirty="0">
                        <a:latin typeface="+mn-lt"/>
                      </a:endParaRPr>
                    </a:p>
                    <a:p>
                      <a:pPr algn="l"/>
                      <a:r>
                        <a:rPr lang="de-DE" sz="1000" dirty="0">
                          <a:latin typeface="+mn-lt"/>
                        </a:rPr>
                        <a:t>Single / Enhanced Read Special Fixcode</a:t>
                      </a:r>
                    </a:p>
                    <a:p>
                      <a:pPr algn="l"/>
                      <a:r>
                        <a:rPr lang="de-DE" sz="1000" dirty="0">
                          <a:latin typeface="+mn-lt"/>
                        </a:rPr>
                        <a:t>Single </a:t>
                      </a:r>
                      <a:r>
                        <a:rPr lang="de-DE" sz="1000" dirty="0" err="1">
                          <a:latin typeface="+mn-lt"/>
                        </a:rPr>
                        <a:t>Program</a:t>
                      </a:r>
                      <a:r>
                        <a:rPr lang="de-DE" sz="1000" dirty="0">
                          <a:latin typeface="+mn-lt"/>
                        </a:rPr>
                        <a:t> Special Fixcode</a:t>
                      </a:r>
                    </a:p>
                    <a:p>
                      <a:pPr algn="l"/>
                      <a:r>
                        <a:rPr lang="de-DE" sz="1000" dirty="0">
                          <a:latin typeface="+mn-lt"/>
                        </a:rPr>
                        <a:t>Single / Enhanced Read 16-Bit</a:t>
                      </a:r>
                      <a:r>
                        <a:rPr lang="de-DE" sz="1000" baseline="0" dirty="0">
                          <a:latin typeface="+mn-lt"/>
                        </a:rPr>
                        <a:t> Words </a:t>
                      </a:r>
                    </a:p>
                    <a:p>
                      <a:pPr algn="l"/>
                      <a:r>
                        <a:rPr lang="de-DE" sz="1000" dirty="0">
                          <a:latin typeface="+mn-lt"/>
                        </a:rPr>
                        <a:t>Single / Enhanced Write 16-Bit</a:t>
                      </a:r>
                      <a:r>
                        <a:rPr lang="de-DE" sz="1000" baseline="0" dirty="0">
                          <a:latin typeface="+mn-lt"/>
                        </a:rPr>
                        <a:t> Words </a:t>
                      </a:r>
                    </a:p>
                    <a:p>
                      <a:pPr algn="l"/>
                      <a:r>
                        <a:rPr lang="de-DE" sz="1000" baseline="0" dirty="0">
                          <a:latin typeface="+mn-lt"/>
                        </a:rPr>
                        <a:t>Read / Write Parameter (</a:t>
                      </a:r>
                      <a:r>
                        <a:rPr lang="de-DE" sz="1000" baseline="0" dirty="0" err="1">
                          <a:latin typeface="+mn-lt"/>
                        </a:rPr>
                        <a:t>SpecialCommand</a:t>
                      </a:r>
                      <a:r>
                        <a:rPr lang="de-DE" sz="1000" baseline="0" dirty="0">
                          <a:latin typeface="+mn-lt"/>
                        </a:rPr>
                        <a:t>)</a:t>
                      </a:r>
                      <a:endParaRPr lang="de-DE" sz="1000" dirty="0">
                        <a:latin typeface="+mn-lt"/>
                      </a:endParaRPr>
                    </a:p>
                  </a:txBody>
                  <a:tcPr anchor="ct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2410005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Grafik 8">
            <a:extLst>
              <a:ext uri="{FF2B5EF4-FFF2-40B4-BE49-F238E27FC236}">
                <a16:creationId xmlns:a16="http://schemas.microsoft.com/office/drawing/2014/main" id="{229D3F7B-B7A7-4B85-A930-D476C93D273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7504" y="1840593"/>
            <a:ext cx="4650372" cy="4711908"/>
          </a:xfrm>
          <a:prstGeom prst="rect">
            <a:avLst/>
          </a:prstGeom>
        </p:spPr>
      </p:pic>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27</a:t>
            </a:fld>
            <a:endParaRPr lang="de-DE" dirty="0"/>
          </a:p>
        </p:txBody>
      </p:sp>
      <p:sp>
        <p:nvSpPr>
          <p:cNvPr id="5" name="Titel 4"/>
          <p:cNvSpPr>
            <a:spLocks noGrp="1"/>
          </p:cNvSpPr>
          <p:nvPr>
            <p:ph type="title"/>
          </p:nvPr>
        </p:nvSpPr>
        <p:spPr/>
        <p:txBody>
          <a:bodyPr>
            <a:normAutofit/>
          </a:bodyPr>
          <a:lstStyle/>
          <a:p>
            <a:r>
              <a:rPr lang="de-DE" dirty="0"/>
              <a:t>IC-KP2-2HB21 + IUH-F19x-V1 MF TwinCAT 3</a:t>
            </a:r>
          </a:p>
        </p:txBody>
      </p:sp>
      <p:sp>
        <p:nvSpPr>
          <p:cNvPr id="6" name="Inhaltsplatzhalter 5"/>
          <p:cNvSpPr>
            <a:spLocks noGrp="1"/>
          </p:cNvSpPr>
          <p:nvPr>
            <p:ph sz="quarter" idx="14"/>
          </p:nvPr>
        </p:nvSpPr>
        <p:spPr/>
        <p:txBody>
          <a:bodyPr/>
          <a:lstStyle/>
          <a:p>
            <a:pPr marL="0" indent="0">
              <a:buNone/>
            </a:pPr>
            <a:r>
              <a:rPr lang="de-DE" dirty="0"/>
              <a:t>Beispiel 1: Initialisierung</a:t>
            </a:r>
          </a:p>
          <a:p>
            <a:pPr marL="0" indent="0">
              <a:buNone/>
            </a:pPr>
            <a:endParaRPr lang="de-DE" dirty="0"/>
          </a:p>
        </p:txBody>
      </p:sp>
      <p:sp>
        <p:nvSpPr>
          <p:cNvPr id="11" name="Rechteck 10"/>
          <p:cNvSpPr/>
          <p:nvPr/>
        </p:nvSpPr>
        <p:spPr>
          <a:xfrm>
            <a:off x="103039" y="5666703"/>
            <a:ext cx="4660987" cy="36446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2" name="Rechteck 11"/>
          <p:cNvSpPr/>
          <p:nvPr/>
        </p:nvSpPr>
        <p:spPr>
          <a:xfrm>
            <a:off x="96888" y="4149079"/>
            <a:ext cx="4660988" cy="144017"/>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3" name="Textfeld 12"/>
          <p:cNvSpPr txBox="1"/>
          <p:nvPr/>
        </p:nvSpPr>
        <p:spPr>
          <a:xfrm>
            <a:off x="4830372" y="1840594"/>
            <a:ext cx="4133628" cy="3754874"/>
          </a:xfrm>
          <a:prstGeom prst="rect">
            <a:avLst/>
          </a:prstGeom>
          <a:noFill/>
          <a:ln>
            <a:solidFill>
              <a:schemeClr val="tx2"/>
            </a:solidFill>
          </a:ln>
        </p:spPr>
        <p:txBody>
          <a:bodyPr wrap="square" rtlCol="0">
            <a:spAutoFit/>
          </a:bodyPr>
          <a:lstStyle/>
          <a:p>
            <a:r>
              <a:rPr lang="de-DE" sz="1400" dirty="0"/>
              <a:t>Initialisierungsroutine:</a:t>
            </a:r>
          </a:p>
          <a:p>
            <a:pPr marL="285750" indent="-285750">
              <a:buFont typeface="Arial" panose="020B0604020202020204" pitchFamily="34" charset="0"/>
              <a:buChar char="•"/>
            </a:pPr>
            <a:r>
              <a:rPr lang="de-DE" sz="1400" dirty="0"/>
              <a:t>Start über Flanke positiv auf IO_b_SetRestart</a:t>
            </a:r>
          </a:p>
          <a:p>
            <a:pPr marL="285750" indent="-285750">
              <a:buFont typeface="Arial" panose="020B0604020202020204" pitchFamily="34" charset="0"/>
              <a:buChar char="•"/>
            </a:pPr>
            <a:r>
              <a:rPr lang="de-DE" sz="1400" dirty="0"/>
              <a:t>Rücksetzen Eingang IO_b_SetRestart nach mindesten einen Zyklus</a:t>
            </a:r>
          </a:p>
          <a:p>
            <a:pPr marL="285750" indent="-285750">
              <a:buFont typeface="Arial" panose="020B0604020202020204" pitchFamily="34" charset="0"/>
              <a:buChar char="•"/>
            </a:pPr>
            <a:r>
              <a:rPr lang="de-DE" sz="1400" dirty="0"/>
              <a:t>Initialisierung beendet, wenn IO_b_InitFinish = True (Flanke positiv)</a:t>
            </a:r>
          </a:p>
          <a:p>
            <a:pPr marL="285750" indent="-285750">
              <a:buFont typeface="Arial" panose="020B0604020202020204" pitchFamily="34" charset="0"/>
              <a:buChar char="•"/>
            </a:pPr>
            <a:r>
              <a:rPr lang="de-DE" sz="1400" dirty="0"/>
              <a:t>O_b_Done = True</a:t>
            </a:r>
          </a:p>
          <a:p>
            <a:pPr marL="285750" indent="-285750">
              <a:buFont typeface="Arial" panose="020B0604020202020204" pitchFamily="34" charset="0"/>
              <a:buChar char="•"/>
            </a:pPr>
            <a:r>
              <a:rPr lang="de-DE" sz="1400" dirty="0"/>
              <a:t>O_b_Finish = True</a:t>
            </a:r>
          </a:p>
          <a:p>
            <a:pPr marL="285750" indent="-285750">
              <a:buFont typeface="Arial" panose="020B0604020202020204" pitchFamily="34" charset="0"/>
              <a:buChar char="•"/>
            </a:pPr>
            <a:r>
              <a:rPr lang="de-DE" sz="1400" dirty="0"/>
              <a:t>O_B_Status = 16#00</a:t>
            </a:r>
          </a:p>
          <a:p>
            <a:pPr marL="285750" indent="-285750">
              <a:buFont typeface="Arial" panose="020B0604020202020204" pitchFamily="34" charset="0"/>
              <a:buChar char="•"/>
            </a:pPr>
            <a:r>
              <a:rPr lang="de-DE" sz="1400" dirty="0" err="1"/>
              <a:t>O_B_ReplyCounter</a:t>
            </a:r>
            <a:r>
              <a:rPr lang="de-DE" sz="1400" dirty="0"/>
              <a:t> wurde erhöht</a:t>
            </a:r>
          </a:p>
          <a:p>
            <a:pPr marL="285750" indent="-285750">
              <a:buFont typeface="Arial" panose="020B0604020202020204" pitchFamily="34" charset="0"/>
              <a:buChar char="•"/>
            </a:pPr>
            <a:endParaRPr lang="de-DE" sz="1400" dirty="0"/>
          </a:p>
          <a:p>
            <a:pPr marL="285750" indent="-285750">
              <a:buFont typeface="Arial" panose="020B0604020202020204" pitchFamily="34" charset="0"/>
              <a:buChar char="•"/>
            </a:pPr>
            <a:r>
              <a:rPr lang="de-DE" sz="1400" dirty="0"/>
              <a:t>Enthält der Status einen Wert 16#04 (Parameterfehler), so wurde der Datenträgertyp falsch parametriert</a:t>
            </a:r>
          </a:p>
          <a:p>
            <a:pPr marL="285750" indent="-285750">
              <a:buFont typeface="Arial" panose="020B0604020202020204" pitchFamily="34" charset="0"/>
              <a:buChar char="•"/>
            </a:pPr>
            <a:r>
              <a:rPr lang="de-DE" sz="1400" dirty="0"/>
              <a:t>Enthält der Status einen Wert 16#06 (kein Kopf), so ist an diesem Kanal kein RFID-Kopf angeschlossen</a:t>
            </a:r>
          </a:p>
        </p:txBody>
      </p:sp>
      <p:sp>
        <p:nvSpPr>
          <p:cNvPr id="14" name="Interaktive Schaltfläche: Zur Startseite wechseln 13">
            <a:hlinkClick r:id="rId3" action="ppaction://hlinksldjump" highlightClick="1"/>
            <a:extLst>
              <a:ext uri="{FF2B5EF4-FFF2-40B4-BE49-F238E27FC236}">
                <a16:creationId xmlns:a16="http://schemas.microsoft.com/office/drawing/2014/main" id="{F672C2A5-6DBA-45E0-B926-C8E235AD8337}"/>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6727031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28</a:t>
            </a:fld>
            <a:endParaRPr lang="de-DE" dirty="0"/>
          </a:p>
        </p:txBody>
      </p:sp>
      <p:sp>
        <p:nvSpPr>
          <p:cNvPr id="5" name="Titel 4"/>
          <p:cNvSpPr>
            <a:spLocks noGrp="1"/>
          </p:cNvSpPr>
          <p:nvPr>
            <p:ph type="title"/>
          </p:nvPr>
        </p:nvSpPr>
        <p:spPr/>
        <p:txBody>
          <a:bodyPr>
            <a:normAutofit/>
          </a:bodyPr>
          <a:lstStyle/>
          <a:p>
            <a:r>
              <a:rPr lang="de-DE" dirty="0"/>
              <a:t>IC-KP2-2HB21 + IUH-F19x-V1 MF TwinCAT 3</a:t>
            </a:r>
          </a:p>
        </p:txBody>
      </p:sp>
      <p:sp>
        <p:nvSpPr>
          <p:cNvPr id="6" name="Inhaltsplatzhalter 5"/>
          <p:cNvSpPr>
            <a:spLocks noGrp="1"/>
          </p:cNvSpPr>
          <p:nvPr>
            <p:ph sz="quarter" idx="14"/>
          </p:nvPr>
        </p:nvSpPr>
        <p:spPr/>
        <p:txBody>
          <a:bodyPr/>
          <a:lstStyle/>
          <a:p>
            <a:pPr marL="0" indent="0">
              <a:buNone/>
            </a:pPr>
            <a:r>
              <a:rPr lang="de-DE" dirty="0"/>
              <a:t>Beispiel 1: Initialisierung</a:t>
            </a:r>
          </a:p>
          <a:p>
            <a:pPr marL="0" indent="0">
              <a:buNone/>
            </a:pPr>
            <a:endParaRPr lang="de-DE" dirty="0"/>
          </a:p>
        </p:txBody>
      </p:sp>
      <p:sp>
        <p:nvSpPr>
          <p:cNvPr id="10" name="Textfeld 9"/>
          <p:cNvSpPr txBox="1"/>
          <p:nvPr/>
        </p:nvSpPr>
        <p:spPr>
          <a:xfrm>
            <a:off x="179752" y="4518217"/>
            <a:ext cx="4320000" cy="2031325"/>
          </a:xfrm>
          <a:prstGeom prst="rect">
            <a:avLst/>
          </a:prstGeom>
          <a:noFill/>
          <a:ln>
            <a:solidFill>
              <a:schemeClr val="tx2"/>
            </a:solidFill>
          </a:ln>
        </p:spPr>
        <p:txBody>
          <a:bodyPr wrap="square" rtlCol="0">
            <a:spAutoFit/>
          </a:bodyPr>
          <a:lstStyle/>
          <a:p>
            <a:r>
              <a:rPr lang="de-DE" sz="1400" dirty="0"/>
              <a:t>Ausgangsdatenfeld:</a:t>
            </a:r>
          </a:p>
          <a:p>
            <a:r>
              <a:rPr lang="de-DE" sz="1400" dirty="0"/>
              <a:t>OUTDATA[0] </a:t>
            </a:r>
            <a:r>
              <a:rPr lang="de-DE" sz="1400" dirty="0">
                <a:sym typeface="Wingdings" panose="05000000000000000000" pitchFamily="2" charset="2"/>
              </a:rPr>
              <a:t> Control Byte</a:t>
            </a:r>
          </a:p>
          <a:p>
            <a:r>
              <a:rPr lang="de-DE" sz="1400" dirty="0"/>
              <a:t>OUTDATA[1] </a:t>
            </a:r>
            <a:r>
              <a:rPr lang="de-DE" sz="1400" dirty="0">
                <a:sym typeface="Wingdings" panose="05000000000000000000" pitchFamily="2" charset="2"/>
              </a:rPr>
              <a:t> nicht verwendet</a:t>
            </a:r>
          </a:p>
          <a:p>
            <a:r>
              <a:rPr lang="de-DE" sz="1400" dirty="0"/>
              <a:t>OUTDATA[2] </a:t>
            </a:r>
            <a:r>
              <a:rPr lang="de-DE" sz="1400" dirty="0">
                <a:sym typeface="Wingdings" panose="05000000000000000000" pitchFamily="2" charset="2"/>
              </a:rPr>
              <a:t> Befehlscode; 16#04 = Change Tag Befehl</a:t>
            </a:r>
          </a:p>
          <a:p>
            <a:r>
              <a:rPr lang="de-DE" sz="1400" dirty="0"/>
              <a:t>OUTDATA[3] </a:t>
            </a:r>
            <a:r>
              <a:rPr lang="de-DE" sz="1400" dirty="0">
                <a:sym typeface="Wingdings" panose="05000000000000000000" pitchFamily="2" charset="2"/>
              </a:rPr>
              <a:t> nicht verwendet</a:t>
            </a:r>
          </a:p>
          <a:p>
            <a:r>
              <a:rPr lang="de-DE" sz="1400" dirty="0"/>
              <a:t>OUTDATA[4]..[5] </a:t>
            </a:r>
            <a:r>
              <a:rPr lang="de-DE" sz="1400" dirty="0">
                <a:sym typeface="Wingdings" panose="05000000000000000000" pitchFamily="2" charset="2"/>
              </a:rPr>
              <a:t> TagType;, 16#3830 = </a:t>
            </a:r>
            <a:r>
              <a:rPr lang="de-DE" sz="1400" dirty="0" err="1">
                <a:sym typeface="Wingdings" panose="05000000000000000000" pitchFamily="2" charset="2"/>
              </a:rPr>
              <a:t>IUCxx</a:t>
            </a:r>
            <a:r>
              <a:rPr lang="de-DE" sz="1400" dirty="0">
                <a:sym typeface="Wingdings" panose="05000000000000000000" pitchFamily="2" charset="2"/>
              </a:rPr>
              <a:t> Datenträger; alle UHF Datenträger</a:t>
            </a:r>
          </a:p>
          <a:p>
            <a:r>
              <a:rPr lang="de-DE" sz="1400" dirty="0"/>
              <a:t>OUTDATA[6]….[x] </a:t>
            </a:r>
            <a:r>
              <a:rPr lang="de-DE" sz="1400" dirty="0">
                <a:sym typeface="Wingdings" panose="05000000000000000000" pitchFamily="2" charset="2"/>
              </a:rPr>
              <a:t> nicht verwendet</a:t>
            </a:r>
          </a:p>
        </p:txBody>
      </p:sp>
      <p:sp>
        <p:nvSpPr>
          <p:cNvPr id="11" name="Textfeld 10"/>
          <p:cNvSpPr txBox="1"/>
          <p:nvPr/>
        </p:nvSpPr>
        <p:spPr>
          <a:xfrm>
            <a:off x="4739986" y="4517609"/>
            <a:ext cx="4320000" cy="2031325"/>
          </a:xfrm>
          <a:prstGeom prst="rect">
            <a:avLst/>
          </a:prstGeom>
          <a:noFill/>
          <a:ln>
            <a:solidFill>
              <a:schemeClr val="tx2"/>
            </a:solidFill>
          </a:ln>
        </p:spPr>
        <p:txBody>
          <a:bodyPr wrap="square" rtlCol="0">
            <a:spAutoFit/>
          </a:bodyPr>
          <a:lstStyle/>
          <a:p>
            <a:r>
              <a:rPr lang="de-DE" sz="1400" dirty="0"/>
              <a:t>Eingangsdatenfeld:</a:t>
            </a:r>
          </a:p>
          <a:p>
            <a:r>
              <a:rPr lang="de-DE" sz="1400" dirty="0"/>
              <a:t>INDATA[0] </a:t>
            </a:r>
            <a:r>
              <a:rPr lang="de-DE" sz="1400" dirty="0">
                <a:sym typeface="Wingdings" panose="05000000000000000000" pitchFamily="2" charset="2"/>
              </a:rPr>
              <a:t> Control Byte</a:t>
            </a:r>
          </a:p>
          <a:p>
            <a:r>
              <a:rPr lang="de-DE" sz="1400" dirty="0"/>
              <a:t>INDATA[1] </a:t>
            </a:r>
            <a:r>
              <a:rPr lang="de-DE" sz="1400" dirty="0">
                <a:sym typeface="Wingdings" panose="05000000000000000000" pitchFamily="2" charset="2"/>
              </a:rPr>
              <a:t> nicht verwendet</a:t>
            </a:r>
          </a:p>
          <a:p>
            <a:r>
              <a:rPr lang="de-DE" sz="1400" dirty="0"/>
              <a:t>INDATA[2] </a:t>
            </a:r>
            <a:r>
              <a:rPr lang="de-DE" sz="1400" dirty="0">
                <a:sym typeface="Wingdings" panose="05000000000000000000" pitchFamily="2" charset="2"/>
              </a:rPr>
              <a:t> Befehlscode; 16#04 = Change Tag Befehl</a:t>
            </a:r>
          </a:p>
          <a:p>
            <a:r>
              <a:rPr lang="de-DE" sz="1400" dirty="0"/>
              <a:t>INDATA[3] </a:t>
            </a:r>
            <a:r>
              <a:rPr lang="de-DE" sz="1400" dirty="0">
                <a:sym typeface="Wingdings" panose="05000000000000000000" pitchFamily="2" charset="2"/>
              </a:rPr>
              <a:t> nicht verwendet</a:t>
            </a:r>
          </a:p>
          <a:p>
            <a:r>
              <a:rPr lang="de-DE" sz="1400" dirty="0"/>
              <a:t>INDATA[4] </a:t>
            </a:r>
            <a:r>
              <a:rPr lang="de-DE" sz="1400" dirty="0">
                <a:sym typeface="Wingdings" panose="05000000000000000000" pitchFamily="2" charset="2"/>
              </a:rPr>
              <a:t> Status; 16#00 = ok</a:t>
            </a:r>
          </a:p>
          <a:p>
            <a:r>
              <a:rPr lang="de-DE" sz="1400" dirty="0"/>
              <a:t>INDATA[5] </a:t>
            </a:r>
            <a:r>
              <a:rPr lang="de-DE" sz="1400" dirty="0">
                <a:sym typeface="Wingdings" panose="05000000000000000000" pitchFamily="2" charset="2"/>
              </a:rPr>
              <a:t> Reply Counter</a:t>
            </a:r>
          </a:p>
          <a:p>
            <a:r>
              <a:rPr lang="de-DE" sz="1400" dirty="0"/>
              <a:t>INDATA[6]…[x] </a:t>
            </a:r>
            <a:r>
              <a:rPr lang="de-DE" sz="1400" dirty="0">
                <a:sym typeface="Wingdings" panose="05000000000000000000" pitchFamily="2" charset="2"/>
              </a:rPr>
              <a:t> nicht verwendet</a:t>
            </a:r>
            <a:endParaRPr lang="de-DE" sz="1400" dirty="0"/>
          </a:p>
        </p:txBody>
      </p:sp>
      <p:sp>
        <p:nvSpPr>
          <p:cNvPr id="13" name="Interaktive Schaltfläche: Zur Startseite wechseln 12">
            <a:hlinkClick r:id="rId2" action="ppaction://hlinksldjump" highlightClick="1"/>
            <a:extLst>
              <a:ext uri="{FF2B5EF4-FFF2-40B4-BE49-F238E27FC236}">
                <a16:creationId xmlns:a16="http://schemas.microsoft.com/office/drawing/2014/main" id="{EC6B77BB-FE54-4C2A-978A-BE1FD5CBF88B}"/>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Grafik 7">
            <a:extLst>
              <a:ext uri="{FF2B5EF4-FFF2-40B4-BE49-F238E27FC236}">
                <a16:creationId xmlns:a16="http://schemas.microsoft.com/office/drawing/2014/main" id="{9A12289B-91FC-48FC-B012-CFF9A2FAB46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9752" y="1875756"/>
            <a:ext cx="2808072" cy="2516778"/>
          </a:xfrm>
          <a:prstGeom prst="rect">
            <a:avLst/>
          </a:prstGeom>
        </p:spPr>
      </p:pic>
      <p:pic>
        <p:nvPicPr>
          <p:cNvPr id="15" name="Grafik 14">
            <a:extLst>
              <a:ext uri="{FF2B5EF4-FFF2-40B4-BE49-F238E27FC236}">
                <a16:creationId xmlns:a16="http://schemas.microsoft.com/office/drawing/2014/main" id="{A06FE37B-172D-4D21-BD5C-6B4F7CA3DFE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48804" y="1875755"/>
            <a:ext cx="2808072" cy="2516778"/>
          </a:xfrm>
          <a:prstGeom prst="rect">
            <a:avLst/>
          </a:prstGeom>
        </p:spPr>
      </p:pic>
    </p:spTree>
    <p:extLst>
      <p:ext uri="{BB962C8B-B14F-4D97-AF65-F5344CB8AC3E}">
        <p14:creationId xmlns:p14="http://schemas.microsoft.com/office/powerpoint/2010/main" val="29002535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Grafik 7">
            <a:extLst>
              <a:ext uri="{FF2B5EF4-FFF2-40B4-BE49-F238E27FC236}">
                <a16:creationId xmlns:a16="http://schemas.microsoft.com/office/drawing/2014/main" id="{9C5F09D4-91BC-4D9D-9364-E16DAABDC7B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7504" y="1834338"/>
            <a:ext cx="8802062" cy="4718164"/>
          </a:xfrm>
          <a:prstGeom prst="rect">
            <a:avLst/>
          </a:prstGeom>
        </p:spPr>
      </p:pic>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29</a:t>
            </a:fld>
            <a:endParaRPr lang="de-DE" dirty="0"/>
          </a:p>
        </p:txBody>
      </p:sp>
      <p:sp>
        <p:nvSpPr>
          <p:cNvPr id="5" name="Titel 4"/>
          <p:cNvSpPr>
            <a:spLocks noGrp="1"/>
          </p:cNvSpPr>
          <p:nvPr>
            <p:ph type="title"/>
          </p:nvPr>
        </p:nvSpPr>
        <p:spPr/>
        <p:txBody>
          <a:bodyPr>
            <a:normAutofit/>
          </a:bodyPr>
          <a:lstStyle/>
          <a:p>
            <a:r>
              <a:rPr lang="de-DE" dirty="0"/>
              <a:t>IC-KP2-2HB21 + IUH-F19x-V1 MF TwinCAT 3</a:t>
            </a:r>
          </a:p>
        </p:txBody>
      </p:sp>
      <p:sp>
        <p:nvSpPr>
          <p:cNvPr id="6" name="Inhaltsplatzhalter 5"/>
          <p:cNvSpPr>
            <a:spLocks noGrp="1"/>
          </p:cNvSpPr>
          <p:nvPr>
            <p:ph sz="quarter" idx="14"/>
          </p:nvPr>
        </p:nvSpPr>
        <p:spPr/>
        <p:txBody>
          <a:bodyPr/>
          <a:lstStyle/>
          <a:p>
            <a:pPr marL="0" indent="0">
              <a:buNone/>
            </a:pPr>
            <a:r>
              <a:rPr lang="de-DE" dirty="0"/>
              <a:t>Beispiel 1: Initialisierung</a:t>
            </a:r>
          </a:p>
          <a:p>
            <a:pPr marL="0" indent="0">
              <a:buNone/>
            </a:pPr>
            <a:endParaRPr lang="de-DE" dirty="0"/>
          </a:p>
        </p:txBody>
      </p:sp>
      <p:sp>
        <p:nvSpPr>
          <p:cNvPr id="13" name="Rechteck 12">
            <a:extLst>
              <a:ext uri="{FF2B5EF4-FFF2-40B4-BE49-F238E27FC236}">
                <a16:creationId xmlns:a16="http://schemas.microsoft.com/office/drawing/2014/main" id="{20583650-2E48-4451-A5B7-148D489B9758}"/>
              </a:ext>
            </a:extLst>
          </p:cNvPr>
          <p:cNvSpPr/>
          <p:nvPr/>
        </p:nvSpPr>
        <p:spPr>
          <a:xfrm>
            <a:off x="467544" y="1834337"/>
            <a:ext cx="864096" cy="576064"/>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5" name="Rechteck 14">
            <a:extLst>
              <a:ext uri="{FF2B5EF4-FFF2-40B4-BE49-F238E27FC236}">
                <a16:creationId xmlns:a16="http://schemas.microsoft.com/office/drawing/2014/main" id="{0BDC7F7D-7AB0-4B6E-B4AB-1C4114D0EA0B}"/>
              </a:ext>
            </a:extLst>
          </p:cNvPr>
          <p:cNvSpPr/>
          <p:nvPr/>
        </p:nvSpPr>
        <p:spPr>
          <a:xfrm>
            <a:off x="1547663" y="1834339"/>
            <a:ext cx="1512167" cy="576064"/>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cxnSp>
        <p:nvCxnSpPr>
          <p:cNvPr id="16" name="Gerade Verbindung mit Pfeil 15">
            <a:extLst>
              <a:ext uri="{FF2B5EF4-FFF2-40B4-BE49-F238E27FC236}">
                <a16:creationId xmlns:a16="http://schemas.microsoft.com/office/drawing/2014/main" id="{6EB63E39-E546-49A1-8714-183F7ED8105B}"/>
              </a:ext>
            </a:extLst>
          </p:cNvPr>
          <p:cNvCxnSpPr>
            <a:cxnSpLocks/>
          </p:cNvCxnSpPr>
          <p:nvPr/>
        </p:nvCxnSpPr>
        <p:spPr>
          <a:xfrm flipV="1">
            <a:off x="1835696" y="2276872"/>
            <a:ext cx="0" cy="576064"/>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1" name="Interaktive Schaltfläche: Zur Startseite wechseln 10">
            <a:hlinkClick r:id="rId3" action="ppaction://hlinksldjump" highlightClick="1"/>
            <a:extLst>
              <a:ext uri="{FF2B5EF4-FFF2-40B4-BE49-F238E27FC236}">
                <a16:creationId xmlns:a16="http://schemas.microsoft.com/office/drawing/2014/main" id="{328232F8-423A-4EBE-96E2-8722E6DF6612}"/>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8038609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3</a:t>
            </a:fld>
            <a:endParaRPr lang="de-DE" dirty="0"/>
          </a:p>
        </p:txBody>
      </p:sp>
      <p:sp>
        <p:nvSpPr>
          <p:cNvPr id="5" name="Titel 4"/>
          <p:cNvSpPr>
            <a:spLocks noGrp="1"/>
          </p:cNvSpPr>
          <p:nvPr>
            <p:ph type="title"/>
          </p:nvPr>
        </p:nvSpPr>
        <p:spPr/>
        <p:txBody>
          <a:bodyPr>
            <a:normAutofit/>
          </a:bodyPr>
          <a:lstStyle/>
          <a:p>
            <a:r>
              <a:rPr lang="de-DE" dirty="0"/>
              <a:t>IC-KP2-2HB21 + IUH-F19x-V1 MF TwinCAT 3</a:t>
            </a:r>
          </a:p>
        </p:txBody>
      </p:sp>
      <p:sp>
        <p:nvSpPr>
          <p:cNvPr id="6" name="Inhaltsplatzhalter 5"/>
          <p:cNvSpPr>
            <a:spLocks noGrp="1"/>
          </p:cNvSpPr>
          <p:nvPr>
            <p:ph sz="quarter" idx="14"/>
          </p:nvPr>
        </p:nvSpPr>
        <p:spPr/>
        <p:txBody>
          <a:bodyPr/>
          <a:lstStyle/>
          <a:p>
            <a:pPr marL="0" indent="0">
              <a:buNone/>
            </a:pPr>
            <a:r>
              <a:rPr lang="de-DE" dirty="0"/>
              <a:t>Diese Dokumentation ist mit folgender Spezifikation gültig:</a:t>
            </a:r>
          </a:p>
          <a:p>
            <a:pPr marL="285750" indent="-285750">
              <a:buFont typeface="Arial" panose="020B0604020202020204" pitchFamily="34" charset="0"/>
              <a:buChar char="•"/>
            </a:pPr>
            <a:r>
              <a:rPr lang="de-DE" dirty="0">
                <a:solidFill>
                  <a:schemeClr val="bg2"/>
                </a:solidFill>
              </a:rPr>
              <a:t>Beckhoff SPS und TwinCAT 3 Programmierumgebung</a:t>
            </a:r>
          </a:p>
          <a:p>
            <a:pPr marL="285750" indent="-285750">
              <a:buFont typeface="Arial" panose="020B0604020202020204" pitchFamily="34" charset="0"/>
              <a:buChar char="•"/>
            </a:pPr>
            <a:r>
              <a:rPr lang="de-DE" dirty="0">
                <a:solidFill>
                  <a:schemeClr val="bg2"/>
                </a:solidFill>
              </a:rPr>
              <a:t>Multi Frame Protokoll</a:t>
            </a:r>
          </a:p>
          <a:p>
            <a:pPr marL="285750" indent="-285750">
              <a:buFont typeface="Arial" panose="020B0604020202020204" pitchFamily="34" charset="0"/>
              <a:buChar char="•"/>
            </a:pPr>
            <a:r>
              <a:rPr lang="de-DE" dirty="0">
                <a:solidFill>
                  <a:schemeClr val="bg2"/>
                </a:solidFill>
              </a:rPr>
              <a:t>Gültig für das System IU (868MHz….920MHz; UHF) zur Anbindung der Geräte IUH-F190-V1-FRx-xx und IUH-F192-V1-FRx bei Konfiguration Protokollmodus QV „MultiFrame“</a:t>
            </a:r>
          </a:p>
          <a:p>
            <a:pPr marL="285750" indent="-285750">
              <a:buFont typeface="Arial" panose="020B0604020202020204" pitchFamily="34" charset="0"/>
              <a:buChar char="•"/>
            </a:pPr>
            <a:r>
              <a:rPr lang="de-DE" dirty="0">
                <a:solidFill>
                  <a:schemeClr val="bg2"/>
                </a:solidFill>
              </a:rPr>
              <a:t>Vorgegebene Werte für die UHF Parameter gelten für das Gerät IUH-F190-V1-FR1-01 </a:t>
            </a:r>
            <a:r>
              <a:rPr lang="de-DE" dirty="0">
                <a:solidFill>
                  <a:schemeClr val="bg2"/>
                </a:solidFill>
                <a:sym typeface="Wingdings" panose="05000000000000000000" pitchFamily="2" charset="2"/>
              </a:rPr>
              <a:t> in Abhängigkeit der verwendeten RFID Geräte gelten andere Parameterwerte</a:t>
            </a:r>
            <a:endParaRPr lang="de-DE" dirty="0">
              <a:solidFill>
                <a:schemeClr val="bg2"/>
              </a:solidFill>
            </a:endParaRPr>
          </a:p>
          <a:p>
            <a:pPr marL="285750" indent="-285750">
              <a:buFont typeface="Arial" panose="020B0604020202020204" pitchFamily="34" charset="0"/>
              <a:buChar char="•"/>
            </a:pPr>
            <a:r>
              <a:rPr lang="de-DE" dirty="0" err="1">
                <a:solidFill>
                  <a:schemeClr val="bg2"/>
                </a:solidFill>
              </a:rPr>
              <a:t>IDENTControl</a:t>
            </a:r>
            <a:r>
              <a:rPr lang="de-DE" dirty="0">
                <a:solidFill>
                  <a:schemeClr val="bg2"/>
                </a:solidFill>
              </a:rPr>
              <a:t> IC-KP2-2HB21-2V1D (EtherCAT)</a:t>
            </a:r>
          </a:p>
        </p:txBody>
      </p:sp>
    </p:spTree>
    <p:extLst>
      <p:ext uri="{BB962C8B-B14F-4D97-AF65-F5344CB8AC3E}">
        <p14:creationId xmlns:p14="http://schemas.microsoft.com/office/powerpoint/2010/main" val="21410223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30</a:t>
            </a:fld>
            <a:endParaRPr lang="de-DE" dirty="0"/>
          </a:p>
        </p:txBody>
      </p:sp>
      <p:sp>
        <p:nvSpPr>
          <p:cNvPr id="5" name="Titel 4"/>
          <p:cNvSpPr>
            <a:spLocks noGrp="1"/>
          </p:cNvSpPr>
          <p:nvPr>
            <p:ph type="title"/>
          </p:nvPr>
        </p:nvSpPr>
        <p:spPr/>
        <p:txBody>
          <a:bodyPr>
            <a:normAutofit/>
          </a:bodyPr>
          <a:lstStyle/>
          <a:p>
            <a:r>
              <a:rPr lang="de-DE" dirty="0"/>
              <a:t>IC-KP2-2HB21 + IUH-F19x-V1 MF TwinCAT 3</a:t>
            </a:r>
          </a:p>
        </p:txBody>
      </p:sp>
      <p:sp>
        <p:nvSpPr>
          <p:cNvPr id="6" name="Inhaltsplatzhalter 5"/>
          <p:cNvSpPr>
            <a:spLocks noGrp="1"/>
          </p:cNvSpPr>
          <p:nvPr>
            <p:ph sz="quarter" idx="14"/>
          </p:nvPr>
        </p:nvSpPr>
        <p:spPr/>
        <p:txBody>
          <a:bodyPr/>
          <a:lstStyle/>
          <a:p>
            <a:pPr marL="0" indent="0">
              <a:buNone/>
            </a:pPr>
            <a:r>
              <a:rPr lang="de-DE" dirty="0"/>
              <a:t>Beispiel 2: Single Read UII/EPC</a:t>
            </a:r>
          </a:p>
          <a:p>
            <a:pPr marL="285750" indent="-285750">
              <a:buFont typeface="Arial" panose="020B0604020202020204" pitchFamily="34" charset="0"/>
              <a:buChar char="•"/>
            </a:pPr>
            <a:r>
              <a:rPr lang="de-DE" sz="1200" b="0" dirty="0"/>
              <a:t>Einmaliger Leseversuch auf den UII/EPC Code eines Datenträgers</a:t>
            </a:r>
          </a:p>
          <a:p>
            <a:pPr marL="285750" indent="-285750">
              <a:buFont typeface="Arial" panose="020B0604020202020204" pitchFamily="34" charset="0"/>
              <a:buChar char="•"/>
            </a:pPr>
            <a:r>
              <a:rPr lang="de-DE" sz="1200" b="0" dirty="0"/>
              <a:t>I_b_UserMemory_UID := False und </a:t>
            </a:r>
            <a:r>
              <a:rPr lang="de-DE" sz="1200" b="0" dirty="0" err="1"/>
              <a:t>I_b_EPC</a:t>
            </a:r>
            <a:r>
              <a:rPr lang="de-DE" sz="1200" b="0" dirty="0"/>
              <a:t> := True und </a:t>
            </a:r>
            <a:r>
              <a:rPr lang="de-DE" sz="1200" b="0" dirty="0" err="1"/>
              <a:t>I_b_SingleEnhanced</a:t>
            </a:r>
            <a:r>
              <a:rPr lang="de-DE" sz="1200" b="0" dirty="0"/>
              <a:t> := False</a:t>
            </a:r>
          </a:p>
          <a:p>
            <a:pPr marL="285750" indent="-285750">
              <a:buFont typeface="Arial" panose="020B0604020202020204" pitchFamily="34" charset="0"/>
              <a:buChar char="•"/>
            </a:pPr>
            <a:r>
              <a:rPr lang="de-DE" sz="1200" b="0" dirty="0"/>
              <a:t>Start durch positive Flanke auf </a:t>
            </a:r>
            <a:r>
              <a:rPr lang="de-DE" sz="1200" b="0" dirty="0" err="1"/>
              <a:t>I_b_StartRead</a:t>
            </a:r>
            <a:endParaRPr lang="de-DE" sz="1200" b="0" dirty="0"/>
          </a:p>
          <a:p>
            <a:pPr marL="285750" indent="-285750">
              <a:buFont typeface="Arial" panose="020B0604020202020204" pitchFamily="34" charset="0"/>
              <a:buChar char="•"/>
            </a:pPr>
            <a:r>
              <a:rPr lang="de-DE" sz="1200" b="0" dirty="0"/>
              <a:t>Empfang neuer Daten wird über Signalwechsel 0 </a:t>
            </a:r>
            <a:r>
              <a:rPr lang="de-DE" sz="1200" b="0" dirty="0">
                <a:sym typeface="Wingdings" panose="05000000000000000000" pitchFamily="2" charset="2"/>
              </a:rPr>
              <a:t> 1 an </a:t>
            </a:r>
            <a:r>
              <a:rPr lang="de-DE" sz="1200" b="0" dirty="0" err="1">
                <a:sym typeface="Wingdings" panose="05000000000000000000" pitchFamily="2" charset="2"/>
              </a:rPr>
              <a:t>IO_b_NewData</a:t>
            </a:r>
            <a:r>
              <a:rPr lang="de-DE" sz="1200" b="0" dirty="0">
                <a:sym typeface="Wingdings" panose="05000000000000000000" pitchFamily="2" charset="2"/>
              </a:rPr>
              <a:t> signalisiert</a:t>
            </a:r>
          </a:p>
          <a:p>
            <a:pPr marL="285750" indent="-285750">
              <a:buFont typeface="Arial" panose="020B0604020202020204" pitchFamily="34" charset="0"/>
              <a:buChar char="•"/>
            </a:pPr>
            <a:r>
              <a:rPr lang="de-DE" sz="1200" b="0" dirty="0">
                <a:sym typeface="Wingdings" panose="05000000000000000000" pitchFamily="2" charset="2"/>
              </a:rPr>
              <a:t>Rücksetzen von </a:t>
            </a:r>
            <a:r>
              <a:rPr lang="de-DE" sz="1200" b="0" dirty="0" err="1">
                <a:sym typeface="Wingdings" panose="05000000000000000000" pitchFamily="2" charset="2"/>
              </a:rPr>
              <a:t>IO_b_NewData</a:t>
            </a:r>
            <a:r>
              <a:rPr lang="de-DE" sz="1200" b="0" dirty="0">
                <a:sym typeface="Wingdings" panose="05000000000000000000" pitchFamily="2" charset="2"/>
              </a:rPr>
              <a:t> durch den Anwender</a:t>
            </a:r>
            <a:endParaRPr lang="de-DE" sz="1200" b="0" dirty="0"/>
          </a:p>
          <a:p>
            <a:pPr marL="285750" indent="-285750">
              <a:buFont typeface="Arial" panose="020B0604020202020204" pitchFamily="34" charset="0"/>
              <a:buChar char="•"/>
            </a:pPr>
            <a:r>
              <a:rPr lang="de-DE" sz="1200" b="0" dirty="0"/>
              <a:t>Befehl endet nach einem Leseversuch</a:t>
            </a:r>
          </a:p>
          <a:p>
            <a:pPr marL="0" indent="0">
              <a:buNone/>
            </a:pPr>
            <a:endParaRPr lang="de-DE" dirty="0"/>
          </a:p>
        </p:txBody>
      </p:sp>
      <p:sp>
        <p:nvSpPr>
          <p:cNvPr id="12" name="Textfeld 11"/>
          <p:cNvSpPr txBox="1"/>
          <p:nvPr/>
        </p:nvSpPr>
        <p:spPr>
          <a:xfrm>
            <a:off x="4563781" y="3262460"/>
            <a:ext cx="4424071" cy="1596197"/>
          </a:xfrm>
          <a:prstGeom prst="rect">
            <a:avLst/>
          </a:prstGeom>
          <a:noFill/>
          <a:ln>
            <a:solidFill>
              <a:schemeClr val="tx2"/>
            </a:solidFill>
          </a:ln>
        </p:spPr>
        <p:txBody>
          <a:bodyPr wrap="square" lIns="36000" tIns="36000" rIns="36000" bIns="36000" rtlCol="0">
            <a:spAutoFit/>
          </a:bodyPr>
          <a:lstStyle/>
          <a:p>
            <a:r>
              <a:rPr lang="de-DE" sz="900" dirty="0">
                <a:solidFill>
                  <a:schemeClr val="tx2"/>
                </a:solidFill>
              </a:rPr>
              <a:t>Lesen erfolgreich, UII/EPC eingelesen; keine Übertragung von zusätzlichen Informationen; Befehl beendet:</a:t>
            </a:r>
          </a:p>
          <a:p>
            <a:pPr defTabSz="360000"/>
            <a:r>
              <a:rPr lang="de-DE" sz="900" dirty="0" err="1">
                <a:solidFill>
                  <a:schemeClr val="tx2"/>
                </a:solidFill>
                <a:sym typeface="Wingdings" panose="05000000000000000000" pitchFamily="2" charset="2"/>
              </a:rPr>
              <a:t>I_b_SingleEnhanced</a:t>
            </a:r>
            <a:r>
              <a:rPr lang="de-DE" sz="900" dirty="0">
                <a:solidFill>
                  <a:schemeClr val="tx2"/>
                </a:solidFill>
                <a:sym typeface="Wingdings" panose="05000000000000000000" pitchFamily="2" charset="2"/>
              </a:rPr>
              <a:t> 	:= False (einmaliger Befehl)</a:t>
            </a:r>
            <a:endParaRPr lang="de-DE" sz="900" dirty="0">
              <a:solidFill>
                <a:schemeClr val="tx2"/>
              </a:solidFill>
            </a:endParaRPr>
          </a:p>
          <a:p>
            <a:pPr defTabSz="360000"/>
            <a:r>
              <a:rPr lang="de-DE" sz="900" dirty="0">
                <a:solidFill>
                  <a:schemeClr val="tx2"/>
                </a:solidFill>
              </a:rPr>
              <a:t>I_b_UserMemory_UID 	:= False (nicht relevant)</a:t>
            </a:r>
          </a:p>
          <a:p>
            <a:pPr defTabSz="360000"/>
            <a:r>
              <a:rPr lang="de-DE" sz="900" dirty="0" err="1">
                <a:solidFill>
                  <a:schemeClr val="tx2"/>
                </a:solidFill>
                <a:sym typeface="Wingdings" panose="05000000000000000000" pitchFamily="2" charset="2"/>
              </a:rPr>
              <a:t>I_b_EPC</a:t>
            </a:r>
            <a:r>
              <a:rPr lang="de-DE" sz="900" dirty="0">
                <a:solidFill>
                  <a:schemeClr val="tx2"/>
                </a:solidFill>
                <a:sym typeface="Wingdings" panose="05000000000000000000" pitchFamily="2" charset="2"/>
              </a:rPr>
              <a:t> 			:= True (Zugriff auf UII/EPC Code)</a:t>
            </a:r>
          </a:p>
          <a:p>
            <a:pPr defTabSz="360000"/>
            <a:r>
              <a:rPr lang="de-DE" sz="900" dirty="0" err="1">
                <a:solidFill>
                  <a:schemeClr val="tx2"/>
                </a:solidFill>
                <a:sym typeface="Wingdings" panose="05000000000000000000" pitchFamily="2" charset="2"/>
              </a:rPr>
              <a:t>I_b_StartRead</a:t>
            </a:r>
            <a:r>
              <a:rPr lang="de-DE" sz="900" dirty="0">
                <a:solidFill>
                  <a:schemeClr val="tx2"/>
                </a:solidFill>
                <a:sym typeface="Wingdings" panose="05000000000000000000" pitchFamily="2" charset="2"/>
              </a:rPr>
              <a:t> 		:= True (Start Lesevorgang mit positiver Flanke)</a:t>
            </a:r>
          </a:p>
          <a:p>
            <a:pPr defTabSz="360000"/>
            <a:r>
              <a:rPr lang="de-DE" sz="900" dirty="0">
                <a:solidFill>
                  <a:schemeClr val="tx2"/>
                </a:solidFill>
                <a:sym typeface="Wingdings" panose="05000000000000000000" pitchFamily="2" charset="2"/>
              </a:rPr>
              <a:t>O_b_Busy			= False (kein Befehl aktiv)</a:t>
            </a:r>
          </a:p>
          <a:p>
            <a:pPr defTabSz="360000"/>
            <a:r>
              <a:rPr lang="de-DE" sz="900" dirty="0">
                <a:solidFill>
                  <a:schemeClr val="tx2"/>
                </a:solidFill>
                <a:sym typeface="Wingdings" panose="05000000000000000000" pitchFamily="2" charset="2"/>
              </a:rPr>
              <a:t>O_b_Done 			= True</a:t>
            </a:r>
          </a:p>
          <a:p>
            <a:pPr defTabSz="360000"/>
            <a:r>
              <a:rPr lang="de-DE" sz="900" dirty="0">
                <a:solidFill>
                  <a:schemeClr val="tx2"/>
                </a:solidFill>
                <a:sym typeface="Wingdings" panose="05000000000000000000" pitchFamily="2" charset="2"/>
              </a:rPr>
              <a:t>O_b_Finish 			= True</a:t>
            </a:r>
          </a:p>
          <a:p>
            <a:pPr defTabSz="360000"/>
            <a:r>
              <a:rPr lang="de-DE" sz="900" dirty="0">
                <a:solidFill>
                  <a:schemeClr val="tx2"/>
                </a:solidFill>
                <a:sym typeface="Wingdings" panose="05000000000000000000" pitchFamily="2" charset="2"/>
              </a:rPr>
              <a:t>O_b_NoDataCarrier		= False</a:t>
            </a:r>
          </a:p>
          <a:p>
            <a:pPr defTabSz="360000"/>
            <a:r>
              <a:rPr lang="de-DE" sz="900" dirty="0">
                <a:solidFill>
                  <a:schemeClr val="tx2"/>
                </a:solidFill>
                <a:sym typeface="Wingdings" panose="05000000000000000000" pitchFamily="2" charset="2"/>
              </a:rPr>
              <a:t>O_b_Error			= False</a:t>
            </a:r>
          </a:p>
        </p:txBody>
      </p:sp>
      <p:cxnSp>
        <p:nvCxnSpPr>
          <p:cNvPr id="14" name="Gerade Verbindung mit Pfeil 13"/>
          <p:cNvCxnSpPr/>
          <p:nvPr/>
        </p:nvCxnSpPr>
        <p:spPr>
          <a:xfrm flipH="1">
            <a:off x="2898000" y="3748999"/>
            <a:ext cx="720080" cy="623121"/>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7" name="Interaktive Schaltfläche: Zur Startseite wechseln 16">
            <a:hlinkClick r:id="rId2" action="ppaction://hlinksldjump" highlightClick="1"/>
            <a:extLst>
              <a:ext uri="{FF2B5EF4-FFF2-40B4-BE49-F238E27FC236}">
                <a16:creationId xmlns:a16="http://schemas.microsoft.com/office/drawing/2014/main" id="{0B86AC26-5358-43E0-9C38-4ABA903CA122}"/>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9" name="Grafik 18">
            <a:extLst>
              <a:ext uri="{FF2B5EF4-FFF2-40B4-BE49-F238E27FC236}">
                <a16:creationId xmlns:a16="http://schemas.microsoft.com/office/drawing/2014/main" id="{DD3445B7-452A-4EFB-9570-897D9DCFFD6B}"/>
              </a:ext>
            </a:extLst>
          </p:cNvPr>
          <p:cNvPicPr>
            <a:picLocks noChangeAspect="1"/>
          </p:cNvPicPr>
          <p:nvPr/>
        </p:nvPicPr>
        <p:blipFill rotWithShape="1">
          <a:blip r:embed="rId3">
            <a:extLst>
              <a:ext uri="{28A0092B-C50C-407E-A947-70E740481C1C}">
                <a14:useLocalDpi xmlns:a14="http://schemas.microsoft.com/office/drawing/2010/main" val="0"/>
              </a:ext>
            </a:extLst>
          </a:blip>
          <a:srcRect t="14001"/>
          <a:stretch/>
        </p:blipFill>
        <p:spPr>
          <a:xfrm>
            <a:off x="150630" y="3259685"/>
            <a:ext cx="4320000" cy="2224869"/>
          </a:xfrm>
          <a:prstGeom prst="rect">
            <a:avLst/>
          </a:prstGeom>
        </p:spPr>
      </p:pic>
      <p:cxnSp>
        <p:nvCxnSpPr>
          <p:cNvPr id="16" name="Gerade Verbindung mit Pfeil 15"/>
          <p:cNvCxnSpPr>
            <a:cxnSpLocks/>
            <a:stCxn id="20" idx="0"/>
          </p:cNvCxnSpPr>
          <p:nvPr/>
        </p:nvCxnSpPr>
        <p:spPr>
          <a:xfrm flipV="1">
            <a:off x="915222" y="4116627"/>
            <a:ext cx="920474" cy="1670674"/>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20" name="Textfeld 19">
            <a:extLst>
              <a:ext uri="{FF2B5EF4-FFF2-40B4-BE49-F238E27FC236}">
                <a16:creationId xmlns:a16="http://schemas.microsoft.com/office/drawing/2014/main" id="{8E60D220-7A07-42EF-9363-7D5FC79A46A7}"/>
              </a:ext>
            </a:extLst>
          </p:cNvPr>
          <p:cNvSpPr txBox="1"/>
          <p:nvPr/>
        </p:nvSpPr>
        <p:spPr>
          <a:xfrm>
            <a:off x="156148" y="5787301"/>
            <a:ext cx="1518148" cy="765200"/>
          </a:xfrm>
          <a:prstGeom prst="rect">
            <a:avLst/>
          </a:prstGeom>
          <a:noFill/>
          <a:ln>
            <a:solidFill>
              <a:schemeClr val="tx2"/>
            </a:solidFill>
          </a:ln>
        </p:spPr>
        <p:txBody>
          <a:bodyPr wrap="square" lIns="36000" tIns="36000" rIns="36000" bIns="36000" rtlCol="0">
            <a:spAutoFit/>
          </a:bodyPr>
          <a:lstStyle/>
          <a:p>
            <a:r>
              <a:rPr lang="de-DE" sz="900" dirty="0">
                <a:solidFill>
                  <a:schemeClr val="tx2"/>
                </a:solidFill>
              </a:rPr>
              <a:t>Start Lesevorgang:</a:t>
            </a:r>
          </a:p>
          <a:p>
            <a:r>
              <a:rPr lang="de-DE" sz="900" dirty="0">
                <a:solidFill>
                  <a:schemeClr val="tx2"/>
                </a:solidFill>
              </a:rPr>
              <a:t>SingleEnhanced 	:= False</a:t>
            </a:r>
          </a:p>
          <a:p>
            <a:r>
              <a:rPr lang="de-DE" sz="900" dirty="0" err="1">
                <a:solidFill>
                  <a:schemeClr val="tx2"/>
                </a:solidFill>
              </a:rPr>
              <a:t>User_UID</a:t>
            </a:r>
            <a:r>
              <a:rPr lang="de-DE" sz="900" dirty="0">
                <a:solidFill>
                  <a:schemeClr val="tx2"/>
                </a:solidFill>
              </a:rPr>
              <a:t> 	:= False</a:t>
            </a:r>
          </a:p>
          <a:p>
            <a:r>
              <a:rPr lang="de-DE" sz="900" dirty="0">
                <a:solidFill>
                  <a:schemeClr val="tx2"/>
                </a:solidFill>
              </a:rPr>
              <a:t>EPC 	:= True</a:t>
            </a:r>
          </a:p>
          <a:p>
            <a:r>
              <a:rPr lang="de-DE" sz="900" dirty="0">
                <a:solidFill>
                  <a:schemeClr val="tx2"/>
                </a:solidFill>
              </a:rPr>
              <a:t>StartRead 	:= True</a:t>
            </a:r>
          </a:p>
        </p:txBody>
      </p:sp>
      <p:sp>
        <p:nvSpPr>
          <p:cNvPr id="23" name="Textfeld 22">
            <a:extLst>
              <a:ext uri="{FF2B5EF4-FFF2-40B4-BE49-F238E27FC236}">
                <a16:creationId xmlns:a16="http://schemas.microsoft.com/office/drawing/2014/main" id="{ADB99984-C82D-4998-B265-5591E5D61834}"/>
              </a:ext>
            </a:extLst>
          </p:cNvPr>
          <p:cNvSpPr txBox="1"/>
          <p:nvPr/>
        </p:nvSpPr>
        <p:spPr>
          <a:xfrm>
            <a:off x="1924118" y="5509401"/>
            <a:ext cx="1980862" cy="1042199"/>
          </a:xfrm>
          <a:prstGeom prst="rect">
            <a:avLst/>
          </a:prstGeom>
          <a:noFill/>
          <a:ln>
            <a:solidFill>
              <a:schemeClr val="tx2"/>
            </a:solidFill>
          </a:ln>
        </p:spPr>
        <p:txBody>
          <a:bodyPr wrap="square" lIns="36000" tIns="36000" rIns="36000" bIns="36000" rtlCol="0">
            <a:spAutoFit/>
          </a:bodyPr>
          <a:lstStyle/>
          <a:p>
            <a:r>
              <a:rPr lang="de-DE" sz="900" dirty="0">
                <a:solidFill>
                  <a:schemeClr val="tx2"/>
                </a:solidFill>
              </a:rPr>
              <a:t>Empfang eingelesene Daten Tag A:</a:t>
            </a:r>
          </a:p>
          <a:p>
            <a:r>
              <a:rPr lang="de-DE" sz="900" dirty="0" err="1">
                <a:solidFill>
                  <a:schemeClr val="tx2"/>
                </a:solidFill>
              </a:rPr>
              <a:t>Busy</a:t>
            </a:r>
            <a:r>
              <a:rPr lang="de-DE" sz="900" dirty="0">
                <a:solidFill>
                  <a:schemeClr val="tx2"/>
                </a:solidFill>
              </a:rPr>
              <a:t> 	= True</a:t>
            </a:r>
          </a:p>
          <a:p>
            <a:r>
              <a:rPr lang="de-DE" sz="900" dirty="0" err="1">
                <a:solidFill>
                  <a:schemeClr val="tx2"/>
                </a:solidFill>
              </a:rPr>
              <a:t>Done</a:t>
            </a:r>
            <a:r>
              <a:rPr lang="de-DE" sz="900" dirty="0">
                <a:solidFill>
                  <a:schemeClr val="tx2"/>
                </a:solidFill>
              </a:rPr>
              <a:t> 	= True</a:t>
            </a:r>
          </a:p>
          <a:p>
            <a:r>
              <a:rPr lang="de-DE" sz="900" dirty="0">
                <a:solidFill>
                  <a:schemeClr val="tx2"/>
                </a:solidFill>
              </a:rPr>
              <a:t>Finish	= False</a:t>
            </a:r>
          </a:p>
          <a:p>
            <a:r>
              <a:rPr lang="de-DE" sz="900" dirty="0" err="1">
                <a:solidFill>
                  <a:schemeClr val="tx2"/>
                </a:solidFill>
              </a:rPr>
              <a:t>NoDataCarrier</a:t>
            </a:r>
            <a:r>
              <a:rPr lang="de-DE" sz="900" dirty="0">
                <a:solidFill>
                  <a:schemeClr val="tx2"/>
                </a:solidFill>
              </a:rPr>
              <a:t> 	= False</a:t>
            </a:r>
          </a:p>
          <a:p>
            <a:r>
              <a:rPr lang="de-DE" sz="900" dirty="0">
                <a:solidFill>
                  <a:schemeClr val="tx2"/>
                </a:solidFill>
              </a:rPr>
              <a:t>Status 	= 16#00</a:t>
            </a:r>
          </a:p>
          <a:p>
            <a:r>
              <a:rPr lang="de-DE" sz="900" dirty="0" err="1">
                <a:solidFill>
                  <a:schemeClr val="tx2"/>
                </a:solidFill>
              </a:rPr>
              <a:t>NewData</a:t>
            </a:r>
            <a:r>
              <a:rPr lang="de-DE" sz="900" dirty="0">
                <a:solidFill>
                  <a:schemeClr val="tx2"/>
                </a:solidFill>
              </a:rPr>
              <a:t> 	= True (0 </a:t>
            </a:r>
            <a:r>
              <a:rPr lang="de-DE" sz="900" dirty="0">
                <a:solidFill>
                  <a:schemeClr val="tx2"/>
                </a:solidFill>
                <a:sym typeface="Wingdings" panose="05000000000000000000" pitchFamily="2" charset="2"/>
              </a:rPr>
              <a:t> 1)</a:t>
            </a:r>
            <a:endParaRPr lang="de-DE" sz="900" dirty="0">
              <a:solidFill>
                <a:schemeClr val="tx2"/>
              </a:solidFill>
            </a:endParaRPr>
          </a:p>
        </p:txBody>
      </p:sp>
      <p:cxnSp>
        <p:nvCxnSpPr>
          <p:cNvPr id="24" name="Gerade Verbindung mit Pfeil 23">
            <a:extLst>
              <a:ext uri="{FF2B5EF4-FFF2-40B4-BE49-F238E27FC236}">
                <a16:creationId xmlns:a16="http://schemas.microsoft.com/office/drawing/2014/main" id="{F3F62558-DB5D-42BE-B440-986C090BFD58}"/>
              </a:ext>
            </a:extLst>
          </p:cNvPr>
          <p:cNvCxnSpPr>
            <a:cxnSpLocks/>
            <a:stCxn id="23" idx="0"/>
          </p:cNvCxnSpPr>
          <p:nvPr/>
        </p:nvCxnSpPr>
        <p:spPr>
          <a:xfrm flipH="1" flipV="1">
            <a:off x="2707322" y="5346000"/>
            <a:ext cx="207227" cy="163401"/>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7" name="Gerade Verbindung mit Pfeil 26">
            <a:extLst>
              <a:ext uri="{FF2B5EF4-FFF2-40B4-BE49-F238E27FC236}">
                <a16:creationId xmlns:a16="http://schemas.microsoft.com/office/drawing/2014/main" id="{17AAA64F-8E7F-4F59-BD36-1DAB8EE9407D}"/>
              </a:ext>
            </a:extLst>
          </p:cNvPr>
          <p:cNvCxnSpPr>
            <a:cxnSpLocks/>
            <a:stCxn id="23" idx="0"/>
          </p:cNvCxnSpPr>
          <p:nvPr/>
        </p:nvCxnSpPr>
        <p:spPr>
          <a:xfrm flipH="1" flipV="1">
            <a:off x="2707323" y="4552623"/>
            <a:ext cx="207226" cy="956778"/>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30" name="Textfeld 29">
            <a:extLst>
              <a:ext uri="{FF2B5EF4-FFF2-40B4-BE49-F238E27FC236}">
                <a16:creationId xmlns:a16="http://schemas.microsoft.com/office/drawing/2014/main" id="{4C13D0B5-8A58-4177-A751-A42F6D094F98}"/>
              </a:ext>
            </a:extLst>
          </p:cNvPr>
          <p:cNvSpPr txBox="1"/>
          <p:nvPr/>
        </p:nvSpPr>
        <p:spPr>
          <a:xfrm>
            <a:off x="4205906" y="5509400"/>
            <a:ext cx="1980862" cy="1042199"/>
          </a:xfrm>
          <a:prstGeom prst="rect">
            <a:avLst/>
          </a:prstGeom>
          <a:noFill/>
          <a:ln>
            <a:solidFill>
              <a:schemeClr val="tx2"/>
            </a:solidFill>
          </a:ln>
        </p:spPr>
        <p:txBody>
          <a:bodyPr wrap="square" lIns="36000" tIns="36000" rIns="36000" bIns="36000" rtlCol="0">
            <a:spAutoFit/>
          </a:bodyPr>
          <a:lstStyle/>
          <a:p>
            <a:r>
              <a:rPr lang="de-DE" sz="900" dirty="0">
                <a:solidFill>
                  <a:schemeClr val="tx2"/>
                </a:solidFill>
              </a:rPr>
              <a:t>Ende Lesevorgang:</a:t>
            </a:r>
          </a:p>
          <a:p>
            <a:r>
              <a:rPr lang="de-DE" sz="900" dirty="0" err="1">
                <a:solidFill>
                  <a:schemeClr val="tx2"/>
                </a:solidFill>
              </a:rPr>
              <a:t>Busy</a:t>
            </a:r>
            <a:r>
              <a:rPr lang="de-DE" sz="900" dirty="0">
                <a:solidFill>
                  <a:schemeClr val="tx2"/>
                </a:solidFill>
              </a:rPr>
              <a:t> 	= False</a:t>
            </a:r>
          </a:p>
          <a:p>
            <a:r>
              <a:rPr lang="de-DE" sz="900" dirty="0" err="1">
                <a:solidFill>
                  <a:schemeClr val="tx2"/>
                </a:solidFill>
              </a:rPr>
              <a:t>Done</a:t>
            </a:r>
            <a:r>
              <a:rPr lang="de-DE" sz="900" dirty="0">
                <a:solidFill>
                  <a:schemeClr val="tx2"/>
                </a:solidFill>
              </a:rPr>
              <a:t> 	= True</a:t>
            </a:r>
          </a:p>
          <a:p>
            <a:r>
              <a:rPr lang="de-DE" sz="900" dirty="0">
                <a:solidFill>
                  <a:schemeClr val="tx2"/>
                </a:solidFill>
              </a:rPr>
              <a:t>Finish	= True</a:t>
            </a:r>
          </a:p>
          <a:p>
            <a:r>
              <a:rPr lang="de-DE" sz="900" dirty="0" err="1">
                <a:solidFill>
                  <a:schemeClr val="tx2"/>
                </a:solidFill>
              </a:rPr>
              <a:t>NoDataCarrier</a:t>
            </a:r>
            <a:r>
              <a:rPr lang="de-DE" sz="900" dirty="0">
                <a:solidFill>
                  <a:schemeClr val="tx2"/>
                </a:solidFill>
              </a:rPr>
              <a:t> 	= False</a:t>
            </a:r>
          </a:p>
          <a:p>
            <a:r>
              <a:rPr lang="de-DE" sz="900" dirty="0">
                <a:solidFill>
                  <a:schemeClr val="tx2"/>
                </a:solidFill>
              </a:rPr>
              <a:t>Status 	= 16#0F</a:t>
            </a:r>
          </a:p>
          <a:p>
            <a:r>
              <a:rPr lang="de-DE" sz="900" dirty="0" err="1">
                <a:solidFill>
                  <a:schemeClr val="tx2"/>
                </a:solidFill>
              </a:rPr>
              <a:t>NewData</a:t>
            </a:r>
            <a:r>
              <a:rPr lang="de-DE" sz="900" dirty="0">
                <a:solidFill>
                  <a:schemeClr val="tx2"/>
                </a:solidFill>
              </a:rPr>
              <a:t> 	= True (0 </a:t>
            </a:r>
            <a:r>
              <a:rPr lang="de-DE" sz="900" dirty="0">
                <a:solidFill>
                  <a:schemeClr val="tx2"/>
                </a:solidFill>
                <a:sym typeface="Wingdings" panose="05000000000000000000" pitchFamily="2" charset="2"/>
              </a:rPr>
              <a:t> 1)</a:t>
            </a:r>
            <a:endParaRPr lang="de-DE" sz="900" dirty="0">
              <a:solidFill>
                <a:schemeClr val="tx2"/>
              </a:solidFill>
            </a:endParaRPr>
          </a:p>
        </p:txBody>
      </p:sp>
      <p:cxnSp>
        <p:nvCxnSpPr>
          <p:cNvPr id="15" name="Gerade Verbindung mit Pfeil 14"/>
          <p:cNvCxnSpPr>
            <a:cxnSpLocks/>
            <a:stCxn id="30" idx="0"/>
          </p:cNvCxnSpPr>
          <p:nvPr/>
        </p:nvCxnSpPr>
        <p:spPr>
          <a:xfrm flipH="1" flipV="1">
            <a:off x="4154803" y="4797154"/>
            <a:ext cx="1041534" cy="712246"/>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9" name="Gerade Verbindung mit Pfeil 38">
            <a:extLst>
              <a:ext uri="{FF2B5EF4-FFF2-40B4-BE49-F238E27FC236}">
                <a16:creationId xmlns:a16="http://schemas.microsoft.com/office/drawing/2014/main" id="{CF7B426D-933E-457F-9776-4DCB788AB01C}"/>
              </a:ext>
            </a:extLst>
          </p:cNvPr>
          <p:cNvCxnSpPr>
            <a:cxnSpLocks/>
            <a:stCxn id="30" idx="0"/>
          </p:cNvCxnSpPr>
          <p:nvPr/>
        </p:nvCxnSpPr>
        <p:spPr>
          <a:xfrm flipH="1" flipV="1">
            <a:off x="4162253" y="5346000"/>
            <a:ext cx="1034084" cy="16340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310449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31</a:t>
            </a:fld>
            <a:endParaRPr lang="de-DE" dirty="0"/>
          </a:p>
        </p:txBody>
      </p:sp>
      <p:sp>
        <p:nvSpPr>
          <p:cNvPr id="5" name="Titel 4"/>
          <p:cNvSpPr>
            <a:spLocks noGrp="1"/>
          </p:cNvSpPr>
          <p:nvPr>
            <p:ph type="title"/>
          </p:nvPr>
        </p:nvSpPr>
        <p:spPr/>
        <p:txBody>
          <a:bodyPr>
            <a:normAutofit/>
          </a:bodyPr>
          <a:lstStyle/>
          <a:p>
            <a:r>
              <a:rPr lang="de-DE" dirty="0"/>
              <a:t>IC-KP2-2HB21 + IUH-F19x-V1 MF TwinCAT 3</a:t>
            </a:r>
          </a:p>
        </p:txBody>
      </p:sp>
      <p:sp>
        <p:nvSpPr>
          <p:cNvPr id="6" name="Inhaltsplatzhalter 5"/>
          <p:cNvSpPr>
            <a:spLocks noGrp="1"/>
          </p:cNvSpPr>
          <p:nvPr>
            <p:ph sz="quarter" idx="14"/>
          </p:nvPr>
        </p:nvSpPr>
        <p:spPr/>
        <p:txBody>
          <a:bodyPr/>
          <a:lstStyle/>
          <a:p>
            <a:pPr marL="0" indent="0">
              <a:buNone/>
            </a:pPr>
            <a:r>
              <a:rPr lang="de-DE" dirty="0"/>
              <a:t>Beispiel 2: Single Read UII/EPC</a:t>
            </a:r>
          </a:p>
          <a:p>
            <a:pPr marL="0" indent="0">
              <a:buNone/>
            </a:pPr>
            <a:endParaRPr lang="de-DE" dirty="0"/>
          </a:p>
        </p:txBody>
      </p:sp>
      <p:sp>
        <p:nvSpPr>
          <p:cNvPr id="12" name="Textfeld 11"/>
          <p:cNvSpPr txBox="1"/>
          <p:nvPr/>
        </p:nvSpPr>
        <p:spPr>
          <a:xfrm>
            <a:off x="4572000" y="1914503"/>
            <a:ext cx="4424071" cy="1596197"/>
          </a:xfrm>
          <a:prstGeom prst="rect">
            <a:avLst/>
          </a:prstGeom>
          <a:noFill/>
          <a:ln>
            <a:solidFill>
              <a:schemeClr val="tx2"/>
            </a:solidFill>
          </a:ln>
        </p:spPr>
        <p:txBody>
          <a:bodyPr wrap="square" lIns="36000" tIns="36000" rIns="36000" bIns="36000" rtlCol="0">
            <a:spAutoFit/>
          </a:bodyPr>
          <a:lstStyle/>
          <a:p>
            <a:r>
              <a:rPr lang="de-DE" sz="900" dirty="0">
                <a:solidFill>
                  <a:schemeClr val="tx2"/>
                </a:solidFill>
              </a:rPr>
              <a:t>Lesen erfolgreich, UII/EPC eingelesen; Übertragung von zusätzlichen Informationen; Befehl beendet:</a:t>
            </a:r>
          </a:p>
          <a:p>
            <a:pPr defTabSz="360000"/>
            <a:r>
              <a:rPr lang="de-DE" sz="900" dirty="0" err="1">
                <a:solidFill>
                  <a:schemeClr val="tx2"/>
                </a:solidFill>
                <a:sym typeface="Wingdings" panose="05000000000000000000" pitchFamily="2" charset="2"/>
              </a:rPr>
              <a:t>I_b_SingleEnhanced</a:t>
            </a:r>
            <a:r>
              <a:rPr lang="de-DE" sz="900" dirty="0">
                <a:solidFill>
                  <a:schemeClr val="tx2"/>
                </a:solidFill>
                <a:sym typeface="Wingdings" panose="05000000000000000000" pitchFamily="2" charset="2"/>
              </a:rPr>
              <a:t> 	:= False (einmaliger Befehl)</a:t>
            </a:r>
            <a:endParaRPr lang="de-DE" sz="900" dirty="0">
              <a:solidFill>
                <a:schemeClr val="tx2"/>
              </a:solidFill>
            </a:endParaRPr>
          </a:p>
          <a:p>
            <a:pPr defTabSz="360000"/>
            <a:r>
              <a:rPr lang="de-DE" sz="900" dirty="0">
                <a:solidFill>
                  <a:schemeClr val="tx2"/>
                </a:solidFill>
              </a:rPr>
              <a:t>I_b_UserMemory_UID 	:= False (nicht relevant)</a:t>
            </a:r>
          </a:p>
          <a:p>
            <a:pPr defTabSz="360000"/>
            <a:r>
              <a:rPr lang="de-DE" sz="900" dirty="0" err="1">
                <a:solidFill>
                  <a:schemeClr val="tx2"/>
                </a:solidFill>
                <a:sym typeface="Wingdings" panose="05000000000000000000" pitchFamily="2" charset="2"/>
              </a:rPr>
              <a:t>I_b_EPC</a:t>
            </a:r>
            <a:r>
              <a:rPr lang="de-DE" sz="900" dirty="0">
                <a:solidFill>
                  <a:schemeClr val="tx2"/>
                </a:solidFill>
                <a:sym typeface="Wingdings" panose="05000000000000000000" pitchFamily="2" charset="2"/>
              </a:rPr>
              <a:t> 			:= True (Zugriff auf UII/EPC Code)</a:t>
            </a:r>
          </a:p>
          <a:p>
            <a:pPr defTabSz="360000"/>
            <a:r>
              <a:rPr lang="de-DE" sz="900" dirty="0" err="1">
                <a:solidFill>
                  <a:schemeClr val="tx2"/>
                </a:solidFill>
                <a:sym typeface="Wingdings" panose="05000000000000000000" pitchFamily="2" charset="2"/>
              </a:rPr>
              <a:t>I_b_StartRead</a:t>
            </a:r>
            <a:r>
              <a:rPr lang="de-DE" sz="900" dirty="0">
                <a:solidFill>
                  <a:schemeClr val="tx2"/>
                </a:solidFill>
                <a:sym typeface="Wingdings" panose="05000000000000000000" pitchFamily="2" charset="2"/>
              </a:rPr>
              <a:t> 		:= True (Start Lesevorgang mit positiver Flanke)</a:t>
            </a:r>
          </a:p>
          <a:p>
            <a:pPr defTabSz="360000"/>
            <a:r>
              <a:rPr lang="de-DE" sz="900" dirty="0">
                <a:solidFill>
                  <a:schemeClr val="tx2"/>
                </a:solidFill>
                <a:sym typeface="Wingdings" panose="05000000000000000000" pitchFamily="2" charset="2"/>
              </a:rPr>
              <a:t>O_b_Busy			= False (kein Befehl aktiv)</a:t>
            </a:r>
          </a:p>
          <a:p>
            <a:pPr defTabSz="360000"/>
            <a:r>
              <a:rPr lang="de-DE" sz="900" dirty="0">
                <a:solidFill>
                  <a:schemeClr val="tx2"/>
                </a:solidFill>
                <a:sym typeface="Wingdings" panose="05000000000000000000" pitchFamily="2" charset="2"/>
              </a:rPr>
              <a:t>O_b_Done 			= True</a:t>
            </a:r>
          </a:p>
          <a:p>
            <a:pPr defTabSz="360000"/>
            <a:r>
              <a:rPr lang="de-DE" sz="900" dirty="0">
                <a:solidFill>
                  <a:schemeClr val="tx2"/>
                </a:solidFill>
                <a:sym typeface="Wingdings" panose="05000000000000000000" pitchFamily="2" charset="2"/>
              </a:rPr>
              <a:t>O_b_Finish 			= True</a:t>
            </a:r>
          </a:p>
          <a:p>
            <a:pPr defTabSz="360000"/>
            <a:r>
              <a:rPr lang="de-DE" sz="900" dirty="0">
                <a:solidFill>
                  <a:schemeClr val="tx2"/>
                </a:solidFill>
                <a:sym typeface="Wingdings" panose="05000000000000000000" pitchFamily="2" charset="2"/>
              </a:rPr>
              <a:t>O_b_NoDataCarrier		= False</a:t>
            </a:r>
          </a:p>
          <a:p>
            <a:pPr defTabSz="360000"/>
            <a:r>
              <a:rPr lang="de-DE" sz="900" dirty="0">
                <a:solidFill>
                  <a:schemeClr val="tx2"/>
                </a:solidFill>
                <a:sym typeface="Wingdings" panose="05000000000000000000" pitchFamily="2" charset="2"/>
              </a:rPr>
              <a:t>O_b_Error			= False</a:t>
            </a:r>
          </a:p>
        </p:txBody>
      </p:sp>
      <p:sp>
        <p:nvSpPr>
          <p:cNvPr id="17" name="Interaktive Schaltfläche: Zur Startseite wechseln 16">
            <a:hlinkClick r:id="rId2" action="ppaction://hlinksldjump" highlightClick="1"/>
            <a:extLst>
              <a:ext uri="{FF2B5EF4-FFF2-40B4-BE49-F238E27FC236}">
                <a16:creationId xmlns:a16="http://schemas.microsoft.com/office/drawing/2014/main" id="{0B86AC26-5358-43E0-9C38-4ABA903CA122}"/>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feld 19">
            <a:extLst>
              <a:ext uri="{FF2B5EF4-FFF2-40B4-BE49-F238E27FC236}">
                <a16:creationId xmlns:a16="http://schemas.microsoft.com/office/drawing/2014/main" id="{8E60D220-7A07-42EF-9363-7D5FC79A46A7}"/>
              </a:ext>
            </a:extLst>
          </p:cNvPr>
          <p:cNvSpPr txBox="1"/>
          <p:nvPr/>
        </p:nvSpPr>
        <p:spPr>
          <a:xfrm>
            <a:off x="147929" y="4347162"/>
            <a:ext cx="1467045" cy="765200"/>
          </a:xfrm>
          <a:prstGeom prst="rect">
            <a:avLst/>
          </a:prstGeom>
          <a:noFill/>
          <a:ln>
            <a:solidFill>
              <a:schemeClr val="tx2"/>
            </a:solidFill>
          </a:ln>
        </p:spPr>
        <p:txBody>
          <a:bodyPr wrap="square" lIns="36000" tIns="36000" rIns="36000" bIns="36000" rtlCol="0">
            <a:spAutoFit/>
          </a:bodyPr>
          <a:lstStyle/>
          <a:p>
            <a:r>
              <a:rPr lang="de-DE" sz="900" dirty="0">
                <a:solidFill>
                  <a:schemeClr val="tx2"/>
                </a:solidFill>
              </a:rPr>
              <a:t>Start Lesevorgang:</a:t>
            </a:r>
          </a:p>
          <a:p>
            <a:r>
              <a:rPr lang="de-DE" sz="900" dirty="0">
                <a:solidFill>
                  <a:schemeClr val="tx2"/>
                </a:solidFill>
              </a:rPr>
              <a:t>SingleEnhanced 	:= False</a:t>
            </a:r>
          </a:p>
          <a:p>
            <a:r>
              <a:rPr lang="de-DE" sz="900" dirty="0" err="1">
                <a:solidFill>
                  <a:schemeClr val="tx2"/>
                </a:solidFill>
              </a:rPr>
              <a:t>User_UID</a:t>
            </a:r>
            <a:r>
              <a:rPr lang="de-DE" sz="900" dirty="0">
                <a:solidFill>
                  <a:schemeClr val="tx2"/>
                </a:solidFill>
              </a:rPr>
              <a:t> 	:= False</a:t>
            </a:r>
          </a:p>
          <a:p>
            <a:r>
              <a:rPr lang="de-DE" sz="900" dirty="0">
                <a:solidFill>
                  <a:schemeClr val="tx2"/>
                </a:solidFill>
              </a:rPr>
              <a:t>EPC 	:= True</a:t>
            </a:r>
          </a:p>
          <a:p>
            <a:r>
              <a:rPr lang="de-DE" sz="900" dirty="0">
                <a:solidFill>
                  <a:schemeClr val="tx2"/>
                </a:solidFill>
              </a:rPr>
              <a:t>StartRead 	:= True</a:t>
            </a:r>
          </a:p>
        </p:txBody>
      </p:sp>
      <p:sp>
        <p:nvSpPr>
          <p:cNvPr id="23" name="Textfeld 22">
            <a:extLst>
              <a:ext uri="{FF2B5EF4-FFF2-40B4-BE49-F238E27FC236}">
                <a16:creationId xmlns:a16="http://schemas.microsoft.com/office/drawing/2014/main" id="{ADB99984-C82D-4998-B265-5591E5D61834}"/>
              </a:ext>
            </a:extLst>
          </p:cNvPr>
          <p:cNvSpPr txBox="1"/>
          <p:nvPr/>
        </p:nvSpPr>
        <p:spPr>
          <a:xfrm>
            <a:off x="741641" y="5292985"/>
            <a:ext cx="1980862" cy="1042199"/>
          </a:xfrm>
          <a:prstGeom prst="rect">
            <a:avLst/>
          </a:prstGeom>
          <a:noFill/>
          <a:ln>
            <a:solidFill>
              <a:schemeClr val="tx2"/>
            </a:solidFill>
          </a:ln>
        </p:spPr>
        <p:txBody>
          <a:bodyPr wrap="square" lIns="36000" tIns="36000" rIns="36000" bIns="36000" rtlCol="0">
            <a:spAutoFit/>
          </a:bodyPr>
          <a:lstStyle/>
          <a:p>
            <a:r>
              <a:rPr lang="de-DE" sz="900" dirty="0">
                <a:solidFill>
                  <a:schemeClr val="tx2"/>
                </a:solidFill>
              </a:rPr>
              <a:t>Empfang eingelesene Daten Tag A:</a:t>
            </a:r>
          </a:p>
          <a:p>
            <a:r>
              <a:rPr lang="de-DE" sz="900" dirty="0" err="1">
                <a:solidFill>
                  <a:schemeClr val="tx2"/>
                </a:solidFill>
              </a:rPr>
              <a:t>Busy</a:t>
            </a:r>
            <a:r>
              <a:rPr lang="de-DE" sz="900" dirty="0">
                <a:solidFill>
                  <a:schemeClr val="tx2"/>
                </a:solidFill>
              </a:rPr>
              <a:t> 	= True</a:t>
            </a:r>
          </a:p>
          <a:p>
            <a:r>
              <a:rPr lang="de-DE" sz="900" dirty="0" err="1">
                <a:solidFill>
                  <a:schemeClr val="tx2"/>
                </a:solidFill>
              </a:rPr>
              <a:t>Done</a:t>
            </a:r>
            <a:r>
              <a:rPr lang="de-DE" sz="900" dirty="0">
                <a:solidFill>
                  <a:schemeClr val="tx2"/>
                </a:solidFill>
              </a:rPr>
              <a:t> 	= True</a:t>
            </a:r>
          </a:p>
          <a:p>
            <a:r>
              <a:rPr lang="de-DE" sz="900" dirty="0">
                <a:solidFill>
                  <a:schemeClr val="tx2"/>
                </a:solidFill>
              </a:rPr>
              <a:t>Finish	= False</a:t>
            </a:r>
          </a:p>
          <a:p>
            <a:r>
              <a:rPr lang="de-DE" sz="900" dirty="0" err="1">
                <a:solidFill>
                  <a:schemeClr val="tx2"/>
                </a:solidFill>
              </a:rPr>
              <a:t>NoDataCarrier</a:t>
            </a:r>
            <a:r>
              <a:rPr lang="de-DE" sz="900" dirty="0">
                <a:solidFill>
                  <a:schemeClr val="tx2"/>
                </a:solidFill>
              </a:rPr>
              <a:t> 	= False</a:t>
            </a:r>
          </a:p>
          <a:p>
            <a:r>
              <a:rPr lang="de-DE" sz="900" dirty="0">
                <a:solidFill>
                  <a:schemeClr val="tx2"/>
                </a:solidFill>
              </a:rPr>
              <a:t>Status 	= 16#00</a:t>
            </a:r>
          </a:p>
          <a:p>
            <a:r>
              <a:rPr lang="de-DE" sz="900" dirty="0" err="1">
                <a:solidFill>
                  <a:schemeClr val="tx2"/>
                </a:solidFill>
              </a:rPr>
              <a:t>NewData</a:t>
            </a:r>
            <a:r>
              <a:rPr lang="de-DE" sz="900" dirty="0">
                <a:solidFill>
                  <a:schemeClr val="tx2"/>
                </a:solidFill>
              </a:rPr>
              <a:t> 	= True (0 </a:t>
            </a:r>
            <a:r>
              <a:rPr lang="de-DE" sz="900" dirty="0">
                <a:solidFill>
                  <a:schemeClr val="tx2"/>
                </a:solidFill>
                <a:sym typeface="Wingdings" panose="05000000000000000000" pitchFamily="2" charset="2"/>
              </a:rPr>
              <a:t> 1)</a:t>
            </a:r>
            <a:endParaRPr lang="de-DE" sz="900" dirty="0">
              <a:solidFill>
                <a:schemeClr val="tx2"/>
              </a:solidFill>
            </a:endParaRPr>
          </a:p>
        </p:txBody>
      </p:sp>
      <p:sp>
        <p:nvSpPr>
          <p:cNvPr id="30" name="Textfeld 29">
            <a:extLst>
              <a:ext uri="{FF2B5EF4-FFF2-40B4-BE49-F238E27FC236}">
                <a16:creationId xmlns:a16="http://schemas.microsoft.com/office/drawing/2014/main" id="{4C13D0B5-8A58-4177-A751-A42F6D094F98}"/>
              </a:ext>
            </a:extLst>
          </p:cNvPr>
          <p:cNvSpPr txBox="1"/>
          <p:nvPr/>
        </p:nvSpPr>
        <p:spPr>
          <a:xfrm>
            <a:off x="5431066" y="4721571"/>
            <a:ext cx="1980862" cy="1042199"/>
          </a:xfrm>
          <a:prstGeom prst="rect">
            <a:avLst/>
          </a:prstGeom>
          <a:noFill/>
          <a:ln>
            <a:solidFill>
              <a:schemeClr val="tx2"/>
            </a:solidFill>
          </a:ln>
        </p:spPr>
        <p:txBody>
          <a:bodyPr wrap="square" lIns="36000" tIns="36000" rIns="36000" bIns="36000" rtlCol="0">
            <a:spAutoFit/>
          </a:bodyPr>
          <a:lstStyle/>
          <a:p>
            <a:r>
              <a:rPr lang="de-DE" sz="900" dirty="0">
                <a:solidFill>
                  <a:schemeClr val="tx2"/>
                </a:solidFill>
              </a:rPr>
              <a:t>Ende Lesevorgang:</a:t>
            </a:r>
          </a:p>
          <a:p>
            <a:r>
              <a:rPr lang="de-DE" sz="900" dirty="0" err="1">
                <a:solidFill>
                  <a:schemeClr val="tx2"/>
                </a:solidFill>
              </a:rPr>
              <a:t>Busy</a:t>
            </a:r>
            <a:r>
              <a:rPr lang="de-DE" sz="900" dirty="0">
                <a:solidFill>
                  <a:schemeClr val="tx2"/>
                </a:solidFill>
              </a:rPr>
              <a:t> 	= False</a:t>
            </a:r>
          </a:p>
          <a:p>
            <a:r>
              <a:rPr lang="de-DE" sz="900" dirty="0" err="1">
                <a:solidFill>
                  <a:schemeClr val="tx2"/>
                </a:solidFill>
              </a:rPr>
              <a:t>Done</a:t>
            </a:r>
            <a:r>
              <a:rPr lang="de-DE" sz="900" dirty="0">
                <a:solidFill>
                  <a:schemeClr val="tx2"/>
                </a:solidFill>
              </a:rPr>
              <a:t> 	= True</a:t>
            </a:r>
          </a:p>
          <a:p>
            <a:r>
              <a:rPr lang="de-DE" sz="900" dirty="0">
                <a:solidFill>
                  <a:schemeClr val="tx2"/>
                </a:solidFill>
              </a:rPr>
              <a:t>Finish	= True</a:t>
            </a:r>
          </a:p>
          <a:p>
            <a:r>
              <a:rPr lang="de-DE" sz="900" dirty="0" err="1">
                <a:solidFill>
                  <a:schemeClr val="tx2"/>
                </a:solidFill>
              </a:rPr>
              <a:t>NoDataCarrier</a:t>
            </a:r>
            <a:r>
              <a:rPr lang="de-DE" sz="900" dirty="0">
                <a:solidFill>
                  <a:schemeClr val="tx2"/>
                </a:solidFill>
              </a:rPr>
              <a:t> 	= False</a:t>
            </a:r>
          </a:p>
          <a:p>
            <a:r>
              <a:rPr lang="de-DE" sz="900" dirty="0">
                <a:solidFill>
                  <a:schemeClr val="tx2"/>
                </a:solidFill>
              </a:rPr>
              <a:t>Status 	= 16#0F</a:t>
            </a:r>
          </a:p>
          <a:p>
            <a:r>
              <a:rPr lang="de-DE" sz="900" dirty="0" err="1">
                <a:solidFill>
                  <a:schemeClr val="tx2"/>
                </a:solidFill>
              </a:rPr>
              <a:t>NewData</a:t>
            </a:r>
            <a:r>
              <a:rPr lang="de-DE" sz="900" dirty="0">
                <a:solidFill>
                  <a:schemeClr val="tx2"/>
                </a:solidFill>
              </a:rPr>
              <a:t> 	= True (0 </a:t>
            </a:r>
            <a:r>
              <a:rPr lang="de-DE" sz="900" dirty="0">
                <a:solidFill>
                  <a:schemeClr val="tx2"/>
                </a:solidFill>
                <a:sym typeface="Wingdings" panose="05000000000000000000" pitchFamily="2" charset="2"/>
              </a:rPr>
              <a:t> 1)</a:t>
            </a:r>
            <a:endParaRPr lang="de-DE" sz="900" dirty="0">
              <a:solidFill>
                <a:schemeClr val="tx2"/>
              </a:solidFill>
            </a:endParaRPr>
          </a:p>
        </p:txBody>
      </p:sp>
      <p:pic>
        <p:nvPicPr>
          <p:cNvPr id="8" name="Grafik 7">
            <a:extLst>
              <a:ext uri="{FF2B5EF4-FFF2-40B4-BE49-F238E27FC236}">
                <a16:creationId xmlns:a16="http://schemas.microsoft.com/office/drawing/2014/main" id="{D06F7BCD-C63B-4FCF-9E6C-875FF35799C0}"/>
              </a:ext>
            </a:extLst>
          </p:cNvPr>
          <p:cNvPicPr>
            <a:picLocks noChangeAspect="1"/>
          </p:cNvPicPr>
          <p:nvPr/>
        </p:nvPicPr>
        <p:blipFill rotWithShape="1">
          <a:blip r:embed="rId3">
            <a:extLst>
              <a:ext uri="{28A0092B-C50C-407E-A947-70E740481C1C}">
                <a14:useLocalDpi xmlns:a14="http://schemas.microsoft.com/office/drawing/2010/main" val="0"/>
              </a:ext>
            </a:extLst>
          </a:blip>
          <a:srcRect t="14001"/>
          <a:stretch/>
        </p:blipFill>
        <p:spPr>
          <a:xfrm>
            <a:off x="156147" y="1918196"/>
            <a:ext cx="4320000" cy="2224869"/>
          </a:xfrm>
          <a:prstGeom prst="rect">
            <a:avLst/>
          </a:prstGeom>
        </p:spPr>
      </p:pic>
      <p:cxnSp>
        <p:nvCxnSpPr>
          <p:cNvPr id="16" name="Gerade Verbindung mit Pfeil 15"/>
          <p:cNvCxnSpPr>
            <a:cxnSpLocks/>
            <a:stCxn id="20" idx="0"/>
          </p:cNvCxnSpPr>
          <p:nvPr/>
        </p:nvCxnSpPr>
        <p:spPr>
          <a:xfrm flipV="1">
            <a:off x="881452" y="2780928"/>
            <a:ext cx="902022" cy="1566234"/>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7" name="Gerade Verbindung mit Pfeil 26">
            <a:extLst>
              <a:ext uri="{FF2B5EF4-FFF2-40B4-BE49-F238E27FC236}">
                <a16:creationId xmlns:a16="http://schemas.microsoft.com/office/drawing/2014/main" id="{17AAA64F-8E7F-4F59-BD36-1DAB8EE9407D}"/>
              </a:ext>
            </a:extLst>
          </p:cNvPr>
          <p:cNvCxnSpPr>
            <a:cxnSpLocks/>
            <a:stCxn id="23" idx="0"/>
          </p:cNvCxnSpPr>
          <p:nvPr/>
        </p:nvCxnSpPr>
        <p:spPr>
          <a:xfrm flipV="1">
            <a:off x="1732072" y="3261472"/>
            <a:ext cx="972180" cy="2031513"/>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4" name="Gerade Verbindung mit Pfeil 23">
            <a:extLst>
              <a:ext uri="{FF2B5EF4-FFF2-40B4-BE49-F238E27FC236}">
                <a16:creationId xmlns:a16="http://schemas.microsoft.com/office/drawing/2014/main" id="{F3F62558-DB5D-42BE-B440-986C090BFD58}"/>
              </a:ext>
            </a:extLst>
          </p:cNvPr>
          <p:cNvCxnSpPr>
            <a:cxnSpLocks/>
            <a:stCxn id="23" idx="0"/>
          </p:cNvCxnSpPr>
          <p:nvPr/>
        </p:nvCxnSpPr>
        <p:spPr>
          <a:xfrm flipV="1">
            <a:off x="1732072" y="4025639"/>
            <a:ext cx="964730" cy="1267346"/>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25" name="Textfeld 24">
            <a:extLst>
              <a:ext uri="{FF2B5EF4-FFF2-40B4-BE49-F238E27FC236}">
                <a16:creationId xmlns:a16="http://schemas.microsoft.com/office/drawing/2014/main" id="{EB08008C-FAE9-46E3-A329-9AE441C573AC}"/>
              </a:ext>
            </a:extLst>
          </p:cNvPr>
          <p:cNvSpPr txBox="1"/>
          <p:nvPr/>
        </p:nvSpPr>
        <p:spPr>
          <a:xfrm>
            <a:off x="2905104" y="5292984"/>
            <a:ext cx="2314967" cy="1042199"/>
          </a:xfrm>
          <a:prstGeom prst="rect">
            <a:avLst/>
          </a:prstGeom>
          <a:noFill/>
          <a:ln>
            <a:solidFill>
              <a:schemeClr val="tx2"/>
            </a:solidFill>
          </a:ln>
        </p:spPr>
        <p:txBody>
          <a:bodyPr wrap="square" lIns="36000" tIns="36000" rIns="36000" bIns="36000" rtlCol="0">
            <a:spAutoFit/>
          </a:bodyPr>
          <a:lstStyle/>
          <a:p>
            <a:r>
              <a:rPr lang="de-DE" sz="900" dirty="0">
                <a:solidFill>
                  <a:schemeClr val="tx2"/>
                </a:solidFill>
              </a:rPr>
              <a:t>Empfang zusätzlicher Informationen Tag A:</a:t>
            </a:r>
          </a:p>
          <a:p>
            <a:r>
              <a:rPr lang="de-DE" sz="900" dirty="0" err="1">
                <a:solidFill>
                  <a:schemeClr val="tx2"/>
                </a:solidFill>
              </a:rPr>
              <a:t>Busy</a:t>
            </a:r>
            <a:r>
              <a:rPr lang="de-DE" sz="900" dirty="0">
                <a:solidFill>
                  <a:schemeClr val="tx2"/>
                </a:solidFill>
              </a:rPr>
              <a:t> 	= True</a:t>
            </a:r>
          </a:p>
          <a:p>
            <a:r>
              <a:rPr lang="de-DE" sz="900" dirty="0" err="1">
                <a:solidFill>
                  <a:schemeClr val="tx2"/>
                </a:solidFill>
              </a:rPr>
              <a:t>Done</a:t>
            </a:r>
            <a:r>
              <a:rPr lang="de-DE" sz="900" dirty="0">
                <a:solidFill>
                  <a:schemeClr val="tx2"/>
                </a:solidFill>
              </a:rPr>
              <a:t> 	= True</a:t>
            </a:r>
          </a:p>
          <a:p>
            <a:r>
              <a:rPr lang="de-DE" sz="900" dirty="0">
                <a:solidFill>
                  <a:schemeClr val="tx2"/>
                </a:solidFill>
              </a:rPr>
              <a:t>Finish	= False</a:t>
            </a:r>
          </a:p>
          <a:p>
            <a:r>
              <a:rPr lang="de-DE" sz="900" dirty="0" err="1">
                <a:solidFill>
                  <a:schemeClr val="tx2"/>
                </a:solidFill>
              </a:rPr>
              <a:t>NoDataCarrier</a:t>
            </a:r>
            <a:r>
              <a:rPr lang="de-DE" sz="900" dirty="0">
                <a:solidFill>
                  <a:schemeClr val="tx2"/>
                </a:solidFill>
              </a:rPr>
              <a:t> 	= False</a:t>
            </a:r>
          </a:p>
          <a:p>
            <a:r>
              <a:rPr lang="de-DE" sz="900" dirty="0">
                <a:solidFill>
                  <a:schemeClr val="tx2"/>
                </a:solidFill>
              </a:rPr>
              <a:t>Status 	= 16#0B</a:t>
            </a:r>
          </a:p>
          <a:p>
            <a:r>
              <a:rPr lang="de-DE" sz="900" dirty="0" err="1">
                <a:solidFill>
                  <a:schemeClr val="tx2"/>
                </a:solidFill>
              </a:rPr>
              <a:t>NewData</a:t>
            </a:r>
            <a:r>
              <a:rPr lang="de-DE" sz="900" dirty="0">
                <a:solidFill>
                  <a:schemeClr val="tx2"/>
                </a:solidFill>
              </a:rPr>
              <a:t> 	= True (0 </a:t>
            </a:r>
            <a:r>
              <a:rPr lang="de-DE" sz="900" dirty="0">
                <a:solidFill>
                  <a:schemeClr val="tx2"/>
                </a:solidFill>
                <a:sym typeface="Wingdings" panose="05000000000000000000" pitchFamily="2" charset="2"/>
              </a:rPr>
              <a:t> 1)</a:t>
            </a:r>
            <a:endParaRPr lang="de-DE" sz="900" dirty="0">
              <a:solidFill>
                <a:schemeClr val="tx2"/>
              </a:solidFill>
            </a:endParaRPr>
          </a:p>
        </p:txBody>
      </p:sp>
      <p:cxnSp>
        <p:nvCxnSpPr>
          <p:cNvPr id="28" name="Gerade Verbindung mit Pfeil 27">
            <a:extLst>
              <a:ext uri="{FF2B5EF4-FFF2-40B4-BE49-F238E27FC236}">
                <a16:creationId xmlns:a16="http://schemas.microsoft.com/office/drawing/2014/main" id="{19A76FF3-B408-4E9F-98EA-132315EACA60}"/>
              </a:ext>
            </a:extLst>
          </p:cNvPr>
          <p:cNvCxnSpPr>
            <a:cxnSpLocks/>
            <a:stCxn id="25" idx="0"/>
          </p:cNvCxnSpPr>
          <p:nvPr/>
        </p:nvCxnSpPr>
        <p:spPr>
          <a:xfrm flipH="1" flipV="1">
            <a:off x="3423955" y="4025639"/>
            <a:ext cx="638633" cy="1267345"/>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5" name="Gerade Verbindung mit Pfeil 14"/>
          <p:cNvCxnSpPr>
            <a:cxnSpLocks/>
            <a:stCxn id="30" idx="0"/>
          </p:cNvCxnSpPr>
          <p:nvPr/>
        </p:nvCxnSpPr>
        <p:spPr>
          <a:xfrm flipH="1" flipV="1">
            <a:off x="4094659" y="3510700"/>
            <a:ext cx="2326838" cy="1210871"/>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9" name="Gerade Verbindung mit Pfeil 38">
            <a:extLst>
              <a:ext uri="{FF2B5EF4-FFF2-40B4-BE49-F238E27FC236}">
                <a16:creationId xmlns:a16="http://schemas.microsoft.com/office/drawing/2014/main" id="{CF7B426D-933E-457F-9776-4DCB788AB01C}"/>
              </a:ext>
            </a:extLst>
          </p:cNvPr>
          <p:cNvCxnSpPr>
            <a:cxnSpLocks/>
            <a:stCxn id="30" idx="0"/>
          </p:cNvCxnSpPr>
          <p:nvPr/>
        </p:nvCxnSpPr>
        <p:spPr>
          <a:xfrm flipH="1" flipV="1">
            <a:off x="4124287" y="4034435"/>
            <a:ext cx="2297210" cy="687136"/>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634833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32</a:t>
            </a:fld>
            <a:endParaRPr lang="de-DE" dirty="0"/>
          </a:p>
        </p:txBody>
      </p:sp>
      <p:sp>
        <p:nvSpPr>
          <p:cNvPr id="5" name="Titel 4"/>
          <p:cNvSpPr>
            <a:spLocks noGrp="1"/>
          </p:cNvSpPr>
          <p:nvPr>
            <p:ph type="title"/>
          </p:nvPr>
        </p:nvSpPr>
        <p:spPr/>
        <p:txBody>
          <a:bodyPr>
            <a:normAutofit/>
          </a:bodyPr>
          <a:lstStyle/>
          <a:p>
            <a:r>
              <a:rPr lang="de-DE" dirty="0"/>
              <a:t>IC-KP2-2HB21 + IUH-F19x-V1 MF TwinCAT 3</a:t>
            </a:r>
          </a:p>
        </p:txBody>
      </p:sp>
      <p:sp>
        <p:nvSpPr>
          <p:cNvPr id="6" name="Inhaltsplatzhalter 5"/>
          <p:cNvSpPr>
            <a:spLocks noGrp="1"/>
          </p:cNvSpPr>
          <p:nvPr>
            <p:ph sz="quarter" idx="14"/>
          </p:nvPr>
        </p:nvSpPr>
        <p:spPr/>
        <p:txBody>
          <a:bodyPr/>
          <a:lstStyle/>
          <a:p>
            <a:pPr marL="0" indent="0">
              <a:buNone/>
            </a:pPr>
            <a:r>
              <a:rPr lang="de-DE" dirty="0"/>
              <a:t>Beispiel 2: Single Read UII/EPC</a:t>
            </a:r>
          </a:p>
          <a:p>
            <a:pPr marL="0" indent="0">
              <a:buNone/>
            </a:pPr>
            <a:endParaRPr lang="de-DE" dirty="0"/>
          </a:p>
        </p:txBody>
      </p:sp>
      <p:sp>
        <p:nvSpPr>
          <p:cNvPr id="12" name="Textfeld 11"/>
          <p:cNvSpPr txBox="1"/>
          <p:nvPr/>
        </p:nvSpPr>
        <p:spPr>
          <a:xfrm>
            <a:off x="4572000" y="1914503"/>
            <a:ext cx="4424071" cy="1457698"/>
          </a:xfrm>
          <a:prstGeom prst="rect">
            <a:avLst/>
          </a:prstGeom>
          <a:noFill/>
          <a:ln>
            <a:solidFill>
              <a:schemeClr val="tx2"/>
            </a:solidFill>
          </a:ln>
        </p:spPr>
        <p:txBody>
          <a:bodyPr wrap="square" lIns="36000" tIns="36000" rIns="36000" bIns="36000" rtlCol="0">
            <a:spAutoFit/>
          </a:bodyPr>
          <a:lstStyle/>
          <a:p>
            <a:r>
              <a:rPr lang="de-DE" sz="900" dirty="0">
                <a:solidFill>
                  <a:schemeClr val="tx2"/>
                </a:solidFill>
              </a:rPr>
              <a:t>Lesen nicht erfolgreich, UII/EPC nicht eingelesen; Befehl beendet:</a:t>
            </a:r>
          </a:p>
          <a:p>
            <a:pPr defTabSz="360000"/>
            <a:r>
              <a:rPr lang="de-DE" sz="900" dirty="0" err="1">
                <a:solidFill>
                  <a:schemeClr val="tx2"/>
                </a:solidFill>
                <a:sym typeface="Wingdings" panose="05000000000000000000" pitchFamily="2" charset="2"/>
              </a:rPr>
              <a:t>I_b_SingleEnhanced</a:t>
            </a:r>
            <a:r>
              <a:rPr lang="de-DE" sz="900" dirty="0">
                <a:solidFill>
                  <a:schemeClr val="tx2"/>
                </a:solidFill>
                <a:sym typeface="Wingdings" panose="05000000000000000000" pitchFamily="2" charset="2"/>
              </a:rPr>
              <a:t> 	:= False (einmaliger Befehl)</a:t>
            </a:r>
            <a:endParaRPr lang="de-DE" sz="900" dirty="0">
              <a:solidFill>
                <a:schemeClr val="tx2"/>
              </a:solidFill>
            </a:endParaRPr>
          </a:p>
          <a:p>
            <a:pPr defTabSz="360000"/>
            <a:r>
              <a:rPr lang="de-DE" sz="900" dirty="0">
                <a:solidFill>
                  <a:schemeClr val="tx2"/>
                </a:solidFill>
              </a:rPr>
              <a:t>I_b_UserMemory_UID 	:= False (nicht relevant)</a:t>
            </a:r>
          </a:p>
          <a:p>
            <a:pPr defTabSz="360000"/>
            <a:r>
              <a:rPr lang="de-DE" sz="900" dirty="0" err="1">
                <a:solidFill>
                  <a:schemeClr val="tx2"/>
                </a:solidFill>
                <a:sym typeface="Wingdings" panose="05000000000000000000" pitchFamily="2" charset="2"/>
              </a:rPr>
              <a:t>I_b_EPC</a:t>
            </a:r>
            <a:r>
              <a:rPr lang="de-DE" sz="900" dirty="0">
                <a:solidFill>
                  <a:schemeClr val="tx2"/>
                </a:solidFill>
                <a:sym typeface="Wingdings" panose="05000000000000000000" pitchFamily="2" charset="2"/>
              </a:rPr>
              <a:t> 			:= True (Zugriff auf UII/EPC Code)</a:t>
            </a:r>
          </a:p>
          <a:p>
            <a:pPr defTabSz="360000"/>
            <a:r>
              <a:rPr lang="de-DE" sz="900" dirty="0" err="1">
                <a:solidFill>
                  <a:schemeClr val="tx2"/>
                </a:solidFill>
                <a:sym typeface="Wingdings" panose="05000000000000000000" pitchFamily="2" charset="2"/>
              </a:rPr>
              <a:t>I_b_StartRead</a:t>
            </a:r>
            <a:r>
              <a:rPr lang="de-DE" sz="900" dirty="0">
                <a:solidFill>
                  <a:schemeClr val="tx2"/>
                </a:solidFill>
                <a:sym typeface="Wingdings" panose="05000000000000000000" pitchFamily="2" charset="2"/>
              </a:rPr>
              <a:t> 		:= True (Start Lesevorgang mit positiver Flanke)</a:t>
            </a:r>
          </a:p>
          <a:p>
            <a:pPr defTabSz="360000"/>
            <a:r>
              <a:rPr lang="de-DE" sz="900" dirty="0">
                <a:solidFill>
                  <a:schemeClr val="tx2"/>
                </a:solidFill>
                <a:sym typeface="Wingdings" panose="05000000000000000000" pitchFamily="2" charset="2"/>
              </a:rPr>
              <a:t>O_b_Busy			= False (kein Befehl aktiv)</a:t>
            </a:r>
          </a:p>
          <a:p>
            <a:pPr defTabSz="360000"/>
            <a:r>
              <a:rPr lang="de-DE" sz="900" dirty="0">
                <a:solidFill>
                  <a:schemeClr val="tx2"/>
                </a:solidFill>
                <a:sym typeface="Wingdings" panose="05000000000000000000" pitchFamily="2" charset="2"/>
              </a:rPr>
              <a:t>O_b_Done 			= True</a:t>
            </a:r>
          </a:p>
          <a:p>
            <a:pPr defTabSz="360000"/>
            <a:r>
              <a:rPr lang="de-DE" sz="900" dirty="0">
                <a:solidFill>
                  <a:schemeClr val="tx2"/>
                </a:solidFill>
                <a:sym typeface="Wingdings" panose="05000000000000000000" pitchFamily="2" charset="2"/>
              </a:rPr>
              <a:t>O_b_Finish 			= True</a:t>
            </a:r>
          </a:p>
          <a:p>
            <a:pPr defTabSz="360000"/>
            <a:r>
              <a:rPr lang="de-DE" sz="900" dirty="0">
                <a:solidFill>
                  <a:schemeClr val="tx2"/>
                </a:solidFill>
                <a:sym typeface="Wingdings" panose="05000000000000000000" pitchFamily="2" charset="2"/>
              </a:rPr>
              <a:t>O_b_NoDataCarrier		= True</a:t>
            </a:r>
          </a:p>
          <a:p>
            <a:pPr defTabSz="360000"/>
            <a:r>
              <a:rPr lang="de-DE" sz="900" dirty="0">
                <a:solidFill>
                  <a:schemeClr val="tx2"/>
                </a:solidFill>
                <a:sym typeface="Wingdings" panose="05000000000000000000" pitchFamily="2" charset="2"/>
              </a:rPr>
              <a:t>O_b_Error			= False</a:t>
            </a:r>
          </a:p>
        </p:txBody>
      </p:sp>
      <p:sp>
        <p:nvSpPr>
          <p:cNvPr id="17" name="Interaktive Schaltfläche: Zur Startseite wechseln 16">
            <a:hlinkClick r:id="rId2" action="ppaction://hlinksldjump" highlightClick="1"/>
            <a:extLst>
              <a:ext uri="{FF2B5EF4-FFF2-40B4-BE49-F238E27FC236}">
                <a16:creationId xmlns:a16="http://schemas.microsoft.com/office/drawing/2014/main" id="{0B86AC26-5358-43E0-9C38-4ABA903CA122}"/>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feld 19">
            <a:extLst>
              <a:ext uri="{FF2B5EF4-FFF2-40B4-BE49-F238E27FC236}">
                <a16:creationId xmlns:a16="http://schemas.microsoft.com/office/drawing/2014/main" id="{8E60D220-7A07-42EF-9363-7D5FC79A46A7}"/>
              </a:ext>
            </a:extLst>
          </p:cNvPr>
          <p:cNvSpPr txBox="1"/>
          <p:nvPr/>
        </p:nvSpPr>
        <p:spPr>
          <a:xfrm>
            <a:off x="147929" y="4347162"/>
            <a:ext cx="1467045" cy="765200"/>
          </a:xfrm>
          <a:prstGeom prst="rect">
            <a:avLst/>
          </a:prstGeom>
          <a:noFill/>
          <a:ln>
            <a:solidFill>
              <a:schemeClr val="tx2"/>
            </a:solidFill>
          </a:ln>
        </p:spPr>
        <p:txBody>
          <a:bodyPr wrap="square" lIns="36000" tIns="36000" rIns="36000" bIns="36000" rtlCol="0">
            <a:spAutoFit/>
          </a:bodyPr>
          <a:lstStyle/>
          <a:p>
            <a:r>
              <a:rPr lang="de-DE" sz="900" dirty="0">
                <a:solidFill>
                  <a:schemeClr val="tx2"/>
                </a:solidFill>
              </a:rPr>
              <a:t>Start Lesevorgang:</a:t>
            </a:r>
          </a:p>
          <a:p>
            <a:r>
              <a:rPr lang="de-DE" sz="900" dirty="0">
                <a:solidFill>
                  <a:schemeClr val="tx2"/>
                </a:solidFill>
              </a:rPr>
              <a:t>SingleEnhanced 	:= False</a:t>
            </a:r>
          </a:p>
          <a:p>
            <a:r>
              <a:rPr lang="de-DE" sz="900" dirty="0" err="1">
                <a:solidFill>
                  <a:schemeClr val="tx2"/>
                </a:solidFill>
              </a:rPr>
              <a:t>User_UID</a:t>
            </a:r>
            <a:r>
              <a:rPr lang="de-DE" sz="900" dirty="0">
                <a:solidFill>
                  <a:schemeClr val="tx2"/>
                </a:solidFill>
              </a:rPr>
              <a:t> 	:= False</a:t>
            </a:r>
          </a:p>
          <a:p>
            <a:r>
              <a:rPr lang="de-DE" sz="900" dirty="0">
                <a:solidFill>
                  <a:schemeClr val="tx2"/>
                </a:solidFill>
              </a:rPr>
              <a:t>EPC 	:= True</a:t>
            </a:r>
          </a:p>
          <a:p>
            <a:r>
              <a:rPr lang="de-DE" sz="900" dirty="0">
                <a:solidFill>
                  <a:schemeClr val="tx2"/>
                </a:solidFill>
              </a:rPr>
              <a:t>StartRead 	:= True</a:t>
            </a:r>
          </a:p>
        </p:txBody>
      </p:sp>
      <p:sp>
        <p:nvSpPr>
          <p:cNvPr id="30" name="Textfeld 29">
            <a:extLst>
              <a:ext uri="{FF2B5EF4-FFF2-40B4-BE49-F238E27FC236}">
                <a16:creationId xmlns:a16="http://schemas.microsoft.com/office/drawing/2014/main" id="{4C13D0B5-8A58-4177-A751-A42F6D094F98}"/>
              </a:ext>
            </a:extLst>
          </p:cNvPr>
          <p:cNvSpPr txBox="1"/>
          <p:nvPr/>
        </p:nvSpPr>
        <p:spPr>
          <a:xfrm>
            <a:off x="1979712" y="4362693"/>
            <a:ext cx="1980862" cy="1042199"/>
          </a:xfrm>
          <a:prstGeom prst="rect">
            <a:avLst/>
          </a:prstGeom>
          <a:noFill/>
          <a:ln>
            <a:solidFill>
              <a:schemeClr val="tx2"/>
            </a:solidFill>
          </a:ln>
        </p:spPr>
        <p:txBody>
          <a:bodyPr wrap="square" lIns="36000" tIns="36000" rIns="36000" bIns="36000" rtlCol="0">
            <a:spAutoFit/>
          </a:bodyPr>
          <a:lstStyle/>
          <a:p>
            <a:r>
              <a:rPr lang="de-DE" sz="900" dirty="0">
                <a:solidFill>
                  <a:schemeClr val="tx2"/>
                </a:solidFill>
              </a:rPr>
              <a:t>Ende Lesevorgang:</a:t>
            </a:r>
          </a:p>
          <a:p>
            <a:r>
              <a:rPr lang="de-DE" sz="900" dirty="0" err="1">
                <a:solidFill>
                  <a:schemeClr val="tx2"/>
                </a:solidFill>
              </a:rPr>
              <a:t>Busy</a:t>
            </a:r>
            <a:r>
              <a:rPr lang="de-DE" sz="900" dirty="0">
                <a:solidFill>
                  <a:schemeClr val="tx2"/>
                </a:solidFill>
              </a:rPr>
              <a:t> 	= False</a:t>
            </a:r>
          </a:p>
          <a:p>
            <a:r>
              <a:rPr lang="de-DE" sz="900" dirty="0" err="1">
                <a:solidFill>
                  <a:schemeClr val="tx2"/>
                </a:solidFill>
              </a:rPr>
              <a:t>Done</a:t>
            </a:r>
            <a:r>
              <a:rPr lang="de-DE" sz="900" dirty="0">
                <a:solidFill>
                  <a:schemeClr val="tx2"/>
                </a:solidFill>
              </a:rPr>
              <a:t> 	= True</a:t>
            </a:r>
          </a:p>
          <a:p>
            <a:r>
              <a:rPr lang="de-DE" sz="900" dirty="0">
                <a:solidFill>
                  <a:schemeClr val="tx2"/>
                </a:solidFill>
              </a:rPr>
              <a:t>Finish	= True</a:t>
            </a:r>
          </a:p>
          <a:p>
            <a:r>
              <a:rPr lang="de-DE" sz="900" dirty="0" err="1">
                <a:solidFill>
                  <a:schemeClr val="tx2"/>
                </a:solidFill>
              </a:rPr>
              <a:t>NoDataCarrier</a:t>
            </a:r>
            <a:r>
              <a:rPr lang="de-DE" sz="900" dirty="0">
                <a:solidFill>
                  <a:schemeClr val="tx2"/>
                </a:solidFill>
              </a:rPr>
              <a:t> 	= True</a:t>
            </a:r>
          </a:p>
          <a:p>
            <a:r>
              <a:rPr lang="de-DE" sz="900" dirty="0">
                <a:solidFill>
                  <a:schemeClr val="tx2"/>
                </a:solidFill>
              </a:rPr>
              <a:t>Status 	= 16#0F</a:t>
            </a:r>
          </a:p>
          <a:p>
            <a:r>
              <a:rPr lang="de-DE" sz="900" dirty="0" err="1">
                <a:solidFill>
                  <a:schemeClr val="tx2"/>
                </a:solidFill>
              </a:rPr>
              <a:t>NewData</a:t>
            </a:r>
            <a:r>
              <a:rPr lang="de-DE" sz="900" dirty="0">
                <a:solidFill>
                  <a:schemeClr val="tx2"/>
                </a:solidFill>
              </a:rPr>
              <a:t> 	= True (0 </a:t>
            </a:r>
            <a:r>
              <a:rPr lang="de-DE" sz="900" dirty="0">
                <a:solidFill>
                  <a:schemeClr val="tx2"/>
                </a:solidFill>
                <a:sym typeface="Wingdings" panose="05000000000000000000" pitchFamily="2" charset="2"/>
              </a:rPr>
              <a:t> 1)</a:t>
            </a:r>
            <a:endParaRPr lang="de-DE" sz="900" dirty="0">
              <a:solidFill>
                <a:schemeClr val="tx2"/>
              </a:solidFill>
            </a:endParaRPr>
          </a:p>
        </p:txBody>
      </p:sp>
      <p:pic>
        <p:nvPicPr>
          <p:cNvPr id="9" name="Grafik 8">
            <a:extLst>
              <a:ext uri="{FF2B5EF4-FFF2-40B4-BE49-F238E27FC236}">
                <a16:creationId xmlns:a16="http://schemas.microsoft.com/office/drawing/2014/main" id="{900871A7-4E00-4063-808C-31A1CF1E01E6}"/>
              </a:ext>
            </a:extLst>
          </p:cNvPr>
          <p:cNvPicPr>
            <a:picLocks noChangeAspect="1"/>
          </p:cNvPicPr>
          <p:nvPr/>
        </p:nvPicPr>
        <p:blipFill rotWithShape="1">
          <a:blip r:embed="rId3">
            <a:extLst>
              <a:ext uri="{28A0092B-C50C-407E-A947-70E740481C1C}">
                <a14:useLocalDpi xmlns:a14="http://schemas.microsoft.com/office/drawing/2010/main" val="0"/>
              </a:ext>
            </a:extLst>
          </a:blip>
          <a:srcRect t="14001"/>
          <a:stretch/>
        </p:blipFill>
        <p:spPr>
          <a:xfrm>
            <a:off x="180000" y="1914503"/>
            <a:ext cx="4320000" cy="2224869"/>
          </a:xfrm>
          <a:prstGeom prst="rect">
            <a:avLst/>
          </a:prstGeom>
        </p:spPr>
      </p:pic>
      <p:cxnSp>
        <p:nvCxnSpPr>
          <p:cNvPr id="16" name="Gerade Verbindung mit Pfeil 15"/>
          <p:cNvCxnSpPr>
            <a:cxnSpLocks/>
            <a:stCxn id="20" idx="0"/>
          </p:cNvCxnSpPr>
          <p:nvPr/>
        </p:nvCxnSpPr>
        <p:spPr>
          <a:xfrm flipV="1">
            <a:off x="881452" y="2832361"/>
            <a:ext cx="966750" cy="1514801"/>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9" name="Gerade Verbindung mit Pfeil 38">
            <a:extLst>
              <a:ext uri="{FF2B5EF4-FFF2-40B4-BE49-F238E27FC236}">
                <a16:creationId xmlns:a16="http://schemas.microsoft.com/office/drawing/2014/main" id="{CF7B426D-933E-457F-9776-4DCB788AB01C}"/>
              </a:ext>
            </a:extLst>
          </p:cNvPr>
          <p:cNvCxnSpPr>
            <a:cxnSpLocks/>
            <a:stCxn id="30" idx="0"/>
          </p:cNvCxnSpPr>
          <p:nvPr/>
        </p:nvCxnSpPr>
        <p:spPr>
          <a:xfrm flipV="1">
            <a:off x="2970143" y="3850594"/>
            <a:ext cx="1169809" cy="512099"/>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5" name="Gerade Verbindung mit Pfeil 14"/>
          <p:cNvCxnSpPr>
            <a:cxnSpLocks/>
            <a:stCxn id="30" idx="0"/>
          </p:cNvCxnSpPr>
          <p:nvPr/>
        </p:nvCxnSpPr>
        <p:spPr>
          <a:xfrm flipV="1">
            <a:off x="2970143" y="3284984"/>
            <a:ext cx="1169809" cy="1077709"/>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8" name="Gerade Verbindung mit Pfeil 17">
            <a:extLst>
              <a:ext uri="{FF2B5EF4-FFF2-40B4-BE49-F238E27FC236}">
                <a16:creationId xmlns:a16="http://schemas.microsoft.com/office/drawing/2014/main" id="{CEA072B3-1F85-4E0B-A9E4-4F666BFA3AA7}"/>
              </a:ext>
            </a:extLst>
          </p:cNvPr>
          <p:cNvCxnSpPr>
            <a:cxnSpLocks/>
            <a:stCxn id="30" idx="0"/>
          </p:cNvCxnSpPr>
          <p:nvPr/>
        </p:nvCxnSpPr>
        <p:spPr>
          <a:xfrm flipV="1">
            <a:off x="2970143" y="3501009"/>
            <a:ext cx="1169809" cy="861684"/>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779691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33</a:t>
            </a:fld>
            <a:endParaRPr lang="de-DE" dirty="0"/>
          </a:p>
        </p:txBody>
      </p:sp>
      <p:sp>
        <p:nvSpPr>
          <p:cNvPr id="5" name="Titel 4"/>
          <p:cNvSpPr>
            <a:spLocks noGrp="1"/>
          </p:cNvSpPr>
          <p:nvPr>
            <p:ph type="title"/>
          </p:nvPr>
        </p:nvSpPr>
        <p:spPr/>
        <p:txBody>
          <a:bodyPr>
            <a:normAutofit/>
          </a:bodyPr>
          <a:lstStyle/>
          <a:p>
            <a:r>
              <a:rPr lang="de-DE" dirty="0"/>
              <a:t>IC-KP2-2HB21 + IUH-F19x-V1 MF TwinCAT 3</a:t>
            </a:r>
          </a:p>
        </p:txBody>
      </p:sp>
      <p:sp>
        <p:nvSpPr>
          <p:cNvPr id="6" name="Inhaltsplatzhalter 5"/>
          <p:cNvSpPr>
            <a:spLocks noGrp="1"/>
          </p:cNvSpPr>
          <p:nvPr>
            <p:ph sz="quarter" idx="14"/>
          </p:nvPr>
        </p:nvSpPr>
        <p:spPr/>
        <p:txBody>
          <a:bodyPr/>
          <a:lstStyle/>
          <a:p>
            <a:pPr marL="0" indent="0">
              <a:buNone/>
            </a:pPr>
            <a:r>
              <a:rPr lang="de-DE" dirty="0"/>
              <a:t>Beispiel 2: Single Read UII/EPC</a:t>
            </a:r>
          </a:p>
          <a:p>
            <a:pPr marL="0" indent="0">
              <a:buNone/>
            </a:pPr>
            <a:endParaRPr lang="de-DE" dirty="0"/>
          </a:p>
        </p:txBody>
      </p:sp>
      <p:sp>
        <p:nvSpPr>
          <p:cNvPr id="15" name="Textfeld 14"/>
          <p:cNvSpPr txBox="1"/>
          <p:nvPr/>
        </p:nvSpPr>
        <p:spPr>
          <a:xfrm>
            <a:off x="101574" y="5346000"/>
            <a:ext cx="4320000" cy="1200329"/>
          </a:xfrm>
          <a:prstGeom prst="rect">
            <a:avLst/>
          </a:prstGeom>
          <a:noFill/>
          <a:ln>
            <a:solidFill>
              <a:schemeClr val="tx2"/>
            </a:solidFill>
          </a:ln>
        </p:spPr>
        <p:txBody>
          <a:bodyPr wrap="square" rtlCol="0">
            <a:spAutoFit/>
          </a:bodyPr>
          <a:lstStyle/>
          <a:p>
            <a:r>
              <a:rPr lang="de-DE" sz="1200" dirty="0"/>
              <a:t>Datenträger erkannt und UII/EPC Code eingelesen:</a:t>
            </a:r>
          </a:p>
          <a:p>
            <a:r>
              <a:rPr lang="de-DE" sz="1200" dirty="0"/>
              <a:t>O_b_Done		= True</a:t>
            </a:r>
          </a:p>
          <a:p>
            <a:r>
              <a:rPr lang="de-DE" sz="1200" dirty="0"/>
              <a:t>O_b_NoDataCarrier	= False</a:t>
            </a:r>
          </a:p>
          <a:p>
            <a:r>
              <a:rPr lang="de-DE" sz="1200" dirty="0"/>
              <a:t>O_b_Busy		= False</a:t>
            </a:r>
          </a:p>
          <a:p>
            <a:r>
              <a:rPr lang="de-DE" sz="1200" dirty="0"/>
              <a:t>O_b_Finish		= True</a:t>
            </a:r>
          </a:p>
          <a:p>
            <a:r>
              <a:rPr lang="de-DE" sz="1200" dirty="0"/>
              <a:t>O_B_Status 		= 16#0F</a:t>
            </a:r>
          </a:p>
        </p:txBody>
      </p:sp>
      <p:sp>
        <p:nvSpPr>
          <p:cNvPr id="16" name="Textfeld 15"/>
          <p:cNvSpPr txBox="1"/>
          <p:nvPr/>
        </p:nvSpPr>
        <p:spPr>
          <a:xfrm>
            <a:off x="4708280" y="5345999"/>
            <a:ext cx="4320000" cy="1200329"/>
          </a:xfrm>
          <a:prstGeom prst="rect">
            <a:avLst/>
          </a:prstGeom>
          <a:noFill/>
          <a:ln>
            <a:solidFill>
              <a:schemeClr val="tx2"/>
            </a:solidFill>
          </a:ln>
        </p:spPr>
        <p:txBody>
          <a:bodyPr wrap="square" rtlCol="0">
            <a:spAutoFit/>
          </a:bodyPr>
          <a:lstStyle/>
          <a:p>
            <a:r>
              <a:rPr lang="de-DE" sz="1200" dirty="0"/>
              <a:t>Kein Datenträger erkannt:</a:t>
            </a:r>
          </a:p>
          <a:p>
            <a:r>
              <a:rPr lang="de-DE" sz="1200" dirty="0"/>
              <a:t>O_b_Done		= True</a:t>
            </a:r>
          </a:p>
          <a:p>
            <a:r>
              <a:rPr lang="de-DE" sz="1200" dirty="0"/>
              <a:t>O_b_NoDataCarrier	= True</a:t>
            </a:r>
          </a:p>
          <a:p>
            <a:r>
              <a:rPr lang="de-DE" sz="1200" dirty="0"/>
              <a:t>O_b_Busy		= False</a:t>
            </a:r>
          </a:p>
          <a:p>
            <a:r>
              <a:rPr lang="de-DE" sz="1200" dirty="0"/>
              <a:t>O_b_Finish		= True</a:t>
            </a:r>
          </a:p>
          <a:p>
            <a:r>
              <a:rPr lang="de-DE" sz="1200" dirty="0"/>
              <a:t>O_B_Status 		= 16#0F</a:t>
            </a:r>
          </a:p>
        </p:txBody>
      </p:sp>
      <p:sp>
        <p:nvSpPr>
          <p:cNvPr id="11" name="Interaktive Schaltfläche: Zur Startseite wechseln 10">
            <a:hlinkClick r:id="rId2" action="ppaction://hlinksldjump" highlightClick="1"/>
            <a:extLst>
              <a:ext uri="{FF2B5EF4-FFF2-40B4-BE49-F238E27FC236}">
                <a16:creationId xmlns:a16="http://schemas.microsoft.com/office/drawing/2014/main" id="{80289417-3670-4438-8AF3-4E0DDA0484F5}"/>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Grafik 8">
            <a:extLst>
              <a:ext uri="{FF2B5EF4-FFF2-40B4-BE49-F238E27FC236}">
                <a16:creationId xmlns:a16="http://schemas.microsoft.com/office/drawing/2014/main" id="{B943904D-E536-4F5C-8CBB-2B57A627CC8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574" y="1853697"/>
            <a:ext cx="3340341" cy="3410597"/>
          </a:xfrm>
          <a:prstGeom prst="rect">
            <a:avLst/>
          </a:prstGeom>
        </p:spPr>
      </p:pic>
      <p:pic>
        <p:nvPicPr>
          <p:cNvPr id="13" name="Grafik 12">
            <a:extLst>
              <a:ext uri="{FF2B5EF4-FFF2-40B4-BE49-F238E27FC236}">
                <a16:creationId xmlns:a16="http://schemas.microsoft.com/office/drawing/2014/main" id="{43A050BE-C624-4D73-A8C6-ADA9A5F8A33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624106" y="1853697"/>
            <a:ext cx="3404174" cy="3410597"/>
          </a:xfrm>
          <a:prstGeom prst="rect">
            <a:avLst/>
          </a:prstGeom>
        </p:spPr>
      </p:pic>
    </p:spTree>
    <p:extLst>
      <p:ext uri="{BB962C8B-B14F-4D97-AF65-F5344CB8AC3E}">
        <p14:creationId xmlns:p14="http://schemas.microsoft.com/office/powerpoint/2010/main" val="35821991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Grafik 7">
            <a:extLst>
              <a:ext uri="{FF2B5EF4-FFF2-40B4-BE49-F238E27FC236}">
                <a16:creationId xmlns:a16="http://schemas.microsoft.com/office/drawing/2014/main" id="{BDACE1B2-4E3E-41C6-8310-AF377245373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3781" y="1859339"/>
            <a:ext cx="2991973" cy="4638159"/>
          </a:xfrm>
          <a:prstGeom prst="rect">
            <a:avLst/>
          </a:prstGeom>
        </p:spPr>
      </p:pic>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34</a:t>
            </a:fld>
            <a:endParaRPr lang="de-DE" dirty="0"/>
          </a:p>
        </p:txBody>
      </p:sp>
      <p:sp>
        <p:nvSpPr>
          <p:cNvPr id="5" name="Titel 4"/>
          <p:cNvSpPr>
            <a:spLocks noGrp="1"/>
          </p:cNvSpPr>
          <p:nvPr>
            <p:ph type="title"/>
          </p:nvPr>
        </p:nvSpPr>
        <p:spPr/>
        <p:txBody>
          <a:bodyPr>
            <a:normAutofit/>
          </a:bodyPr>
          <a:lstStyle/>
          <a:p>
            <a:r>
              <a:rPr lang="de-DE" dirty="0"/>
              <a:t>IC-KP2-2HB21 + IUH-F19x-V1 MF TwinCAT 3</a:t>
            </a:r>
          </a:p>
        </p:txBody>
      </p:sp>
      <p:sp>
        <p:nvSpPr>
          <p:cNvPr id="6" name="Inhaltsplatzhalter 5"/>
          <p:cNvSpPr>
            <a:spLocks noGrp="1"/>
          </p:cNvSpPr>
          <p:nvPr>
            <p:ph sz="quarter" idx="14"/>
          </p:nvPr>
        </p:nvSpPr>
        <p:spPr/>
        <p:txBody>
          <a:bodyPr/>
          <a:lstStyle/>
          <a:p>
            <a:pPr marL="0" indent="0">
              <a:buNone/>
            </a:pPr>
            <a:r>
              <a:rPr lang="de-DE" dirty="0"/>
              <a:t>Beispiel 2: Single Read UII/EPC</a:t>
            </a:r>
          </a:p>
          <a:p>
            <a:pPr marL="0" indent="0">
              <a:buNone/>
            </a:pPr>
            <a:endParaRPr lang="de-DE" dirty="0"/>
          </a:p>
        </p:txBody>
      </p:sp>
      <p:sp>
        <p:nvSpPr>
          <p:cNvPr id="15" name="Textfeld 14"/>
          <p:cNvSpPr txBox="1"/>
          <p:nvPr/>
        </p:nvSpPr>
        <p:spPr>
          <a:xfrm>
            <a:off x="3275856" y="1859340"/>
            <a:ext cx="5699592" cy="1569660"/>
          </a:xfrm>
          <a:prstGeom prst="rect">
            <a:avLst/>
          </a:prstGeom>
          <a:noFill/>
          <a:ln>
            <a:solidFill>
              <a:schemeClr val="tx2"/>
            </a:solidFill>
          </a:ln>
        </p:spPr>
        <p:txBody>
          <a:bodyPr wrap="square" rtlCol="0">
            <a:spAutoFit/>
          </a:bodyPr>
          <a:lstStyle/>
          <a:p>
            <a:r>
              <a:rPr lang="de-DE" sz="1200" dirty="0"/>
              <a:t>Datenträger erkannt und UII/EPC Code eingelesen</a:t>
            </a:r>
          </a:p>
          <a:p>
            <a:r>
              <a:rPr lang="de-DE" sz="1200" dirty="0"/>
              <a:t>DB Head1Data.ReadData.ReadData[x]</a:t>
            </a:r>
          </a:p>
          <a:p>
            <a:r>
              <a:rPr lang="de-DE" sz="1200" dirty="0"/>
              <a:t>ReadData[0] …[1]	</a:t>
            </a:r>
            <a:r>
              <a:rPr lang="de-DE" sz="1200" dirty="0">
                <a:sym typeface="Wingdings" panose="05000000000000000000" pitchFamily="2" charset="2"/>
              </a:rPr>
              <a:t> Länge UII/EPC Information; 16#000E = 14 Byte (2 			Byte PC Wort + 12 Byte UII/EPC Code)</a:t>
            </a:r>
          </a:p>
          <a:p>
            <a:r>
              <a:rPr lang="de-DE" sz="1200" dirty="0"/>
              <a:t>ReadData[2] …[3]	</a:t>
            </a:r>
            <a:r>
              <a:rPr lang="de-DE" sz="1200" dirty="0">
                <a:sym typeface="Wingdings" panose="05000000000000000000" pitchFamily="2" charset="2"/>
              </a:rPr>
              <a:t> PC Word (enthält zusätzliche Informationen über 			den UII/EPC Code)</a:t>
            </a:r>
          </a:p>
          <a:p>
            <a:r>
              <a:rPr lang="de-DE" sz="1200" dirty="0"/>
              <a:t>ReadData[4] …[15]	</a:t>
            </a:r>
            <a:r>
              <a:rPr lang="de-DE" sz="1200" dirty="0">
                <a:sym typeface="Wingdings" panose="05000000000000000000" pitchFamily="2" charset="2"/>
              </a:rPr>
              <a:t> UII/EPC Code; Länge variabel und abhängig von 			der initialen Programmierung des Datenträgers</a:t>
            </a:r>
          </a:p>
        </p:txBody>
      </p:sp>
      <p:sp>
        <p:nvSpPr>
          <p:cNvPr id="13" name="Rechteck 12"/>
          <p:cNvSpPr/>
          <p:nvPr/>
        </p:nvSpPr>
        <p:spPr>
          <a:xfrm>
            <a:off x="2483768" y="2564905"/>
            <a:ext cx="641986" cy="3672408"/>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 name="Interaktive Schaltfläche: Zur Startseite wechseln 10">
            <a:hlinkClick r:id="rId3" action="ppaction://hlinksldjump" highlightClick="1"/>
            <a:extLst>
              <a:ext uri="{FF2B5EF4-FFF2-40B4-BE49-F238E27FC236}">
                <a16:creationId xmlns:a16="http://schemas.microsoft.com/office/drawing/2014/main" id="{33AF24CB-9F94-49F3-97EF-E01C38911F29}"/>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5560228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Grafik 7">
            <a:extLst>
              <a:ext uri="{FF2B5EF4-FFF2-40B4-BE49-F238E27FC236}">
                <a16:creationId xmlns:a16="http://schemas.microsoft.com/office/drawing/2014/main" id="{4253E949-F4D0-4CB0-82CD-A7236B12CFC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0740" y="1859340"/>
            <a:ext cx="3111385" cy="1561350"/>
          </a:xfrm>
          <a:prstGeom prst="rect">
            <a:avLst/>
          </a:prstGeom>
        </p:spPr>
      </p:pic>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35</a:t>
            </a:fld>
            <a:endParaRPr lang="de-DE" dirty="0"/>
          </a:p>
        </p:txBody>
      </p:sp>
      <p:sp>
        <p:nvSpPr>
          <p:cNvPr id="5" name="Titel 4"/>
          <p:cNvSpPr>
            <a:spLocks noGrp="1"/>
          </p:cNvSpPr>
          <p:nvPr>
            <p:ph type="title"/>
          </p:nvPr>
        </p:nvSpPr>
        <p:spPr/>
        <p:txBody>
          <a:bodyPr>
            <a:normAutofit/>
          </a:bodyPr>
          <a:lstStyle/>
          <a:p>
            <a:r>
              <a:rPr lang="de-DE" dirty="0"/>
              <a:t>IC-KP2-2HB21 + IUH-F19x-V1 MF TwinCAT 3</a:t>
            </a:r>
          </a:p>
        </p:txBody>
      </p:sp>
      <p:sp>
        <p:nvSpPr>
          <p:cNvPr id="6" name="Inhaltsplatzhalter 5"/>
          <p:cNvSpPr>
            <a:spLocks noGrp="1"/>
          </p:cNvSpPr>
          <p:nvPr>
            <p:ph sz="quarter" idx="14"/>
          </p:nvPr>
        </p:nvSpPr>
        <p:spPr/>
        <p:txBody>
          <a:bodyPr/>
          <a:lstStyle/>
          <a:p>
            <a:pPr marL="0" indent="0">
              <a:buNone/>
            </a:pPr>
            <a:r>
              <a:rPr lang="de-DE" dirty="0"/>
              <a:t>Beispiel 2: Single Read UII/EPC</a:t>
            </a:r>
          </a:p>
          <a:p>
            <a:pPr marL="0" indent="0">
              <a:buNone/>
            </a:pPr>
            <a:endParaRPr lang="de-DE" dirty="0"/>
          </a:p>
        </p:txBody>
      </p:sp>
      <p:sp>
        <p:nvSpPr>
          <p:cNvPr id="15" name="Textfeld 14"/>
          <p:cNvSpPr txBox="1"/>
          <p:nvPr/>
        </p:nvSpPr>
        <p:spPr>
          <a:xfrm>
            <a:off x="3275856" y="1859340"/>
            <a:ext cx="5699592" cy="4708981"/>
          </a:xfrm>
          <a:prstGeom prst="rect">
            <a:avLst/>
          </a:prstGeom>
          <a:noFill/>
          <a:ln>
            <a:solidFill>
              <a:schemeClr val="tx2"/>
            </a:solidFill>
          </a:ln>
        </p:spPr>
        <p:txBody>
          <a:bodyPr wrap="square" rtlCol="0">
            <a:spAutoFit/>
          </a:bodyPr>
          <a:lstStyle/>
          <a:p>
            <a:r>
              <a:rPr lang="de-DE" sz="1200" dirty="0"/>
              <a:t>Datenträger erkannt und UII/EPC eingelesen; zusätzliche Informationen über den Datenträgerzugriff</a:t>
            </a:r>
          </a:p>
          <a:p>
            <a:r>
              <a:rPr lang="de-DE" sz="1200" dirty="0"/>
              <a:t>DB Head1Data.TagInformation.TagInformation[x]</a:t>
            </a:r>
          </a:p>
          <a:p>
            <a:r>
              <a:rPr lang="de-DE" sz="1200" dirty="0"/>
              <a:t>TagInformation[0]	</a:t>
            </a:r>
            <a:r>
              <a:rPr lang="de-DE" sz="1200" dirty="0">
                <a:sym typeface="Wingdings" panose="05000000000000000000" pitchFamily="2" charset="2"/>
              </a:rPr>
              <a:t> Informationstyp; immer 16#01</a:t>
            </a:r>
          </a:p>
          <a:p>
            <a:r>
              <a:rPr lang="de-DE" sz="1200" dirty="0"/>
              <a:t>TagInformation[1]	</a:t>
            </a:r>
            <a:r>
              <a:rPr lang="de-DE" sz="1200" dirty="0">
                <a:sym typeface="Wingdings" panose="05000000000000000000" pitchFamily="2" charset="2"/>
              </a:rPr>
              <a:t> RSSI-Wert; Signalstärke zwischen 16#00 			(schwach) und 16#64 (gut); Wertebereich zwischen 0 			und 100</a:t>
            </a:r>
          </a:p>
          <a:p>
            <a:r>
              <a:rPr lang="de-DE" sz="1200" dirty="0"/>
              <a:t>TagInformation[2]	</a:t>
            </a:r>
            <a:r>
              <a:rPr lang="de-DE" sz="1200" dirty="0">
                <a:sym typeface="Wingdings" panose="05000000000000000000" pitchFamily="2" charset="2"/>
              </a:rPr>
              <a:t> Kanalnummer der Sendekanäle auf dem der 			Datenträgerzugriff erfolgt ist (Parameter CD und NC)</a:t>
            </a:r>
          </a:p>
          <a:p>
            <a:r>
              <a:rPr lang="de-DE" sz="1200" dirty="0"/>
              <a:t>TagInformation[3]…[4]	</a:t>
            </a:r>
            <a:r>
              <a:rPr lang="de-DE" sz="1200" dirty="0">
                <a:sym typeface="Wingdings" panose="05000000000000000000" pitchFamily="2" charset="2"/>
              </a:rPr>
              <a:t> Sendeleitungsstufe auf dem der Datenträgerzugriff 			erfolgt ist</a:t>
            </a:r>
          </a:p>
          <a:p>
            <a:endParaRPr lang="de-DE" sz="1200" dirty="0">
              <a:sym typeface="Wingdings" panose="05000000000000000000" pitchFamily="2" charset="2"/>
            </a:endParaRPr>
          </a:p>
          <a:p>
            <a:r>
              <a:rPr lang="de-DE" sz="1200" dirty="0">
                <a:sym typeface="Wingdings" panose="05000000000000000000" pitchFamily="2" charset="2"/>
              </a:rPr>
              <a:t>Bei der Verwendung des MultiFrame Protokolls muss die Übertragung der zusätzlichen Informationen über den Datenträgerzugriff über den Parameter IF aktiviert werden (IF := 16#01). Die zusätzlichen Informationen werden in einen separaten Telegramm mit den Statuswert 16#0B direkt nach den vom Datenträger empfangenen Informationen (Status 16#00) übertragen.</a:t>
            </a:r>
          </a:p>
          <a:p>
            <a:endParaRPr lang="de-DE" sz="1200" dirty="0">
              <a:sym typeface="Wingdings" panose="05000000000000000000" pitchFamily="2" charset="2"/>
            </a:endParaRPr>
          </a:p>
          <a:p>
            <a:r>
              <a:rPr lang="de-DE" sz="1200" dirty="0">
                <a:sym typeface="Wingdings" panose="05000000000000000000" pitchFamily="2" charset="2"/>
              </a:rPr>
              <a:t>Die zusätzlichen Informationen können verwendet werden um Qualität des Datenträgerzugriffs abzuschätzen. Kleine Werte des RSSI bedeuten eine geringere Qualität bzw. eine größere Entfernung.</a:t>
            </a:r>
          </a:p>
          <a:p>
            <a:endParaRPr lang="de-DE" sz="1200" dirty="0">
              <a:sym typeface="Wingdings" panose="05000000000000000000" pitchFamily="2" charset="2"/>
            </a:endParaRPr>
          </a:p>
          <a:p>
            <a:r>
              <a:rPr lang="de-DE" sz="1200" dirty="0">
                <a:sym typeface="Wingdings" panose="05000000000000000000" pitchFamily="2" charset="2"/>
              </a:rPr>
              <a:t>Bei der Nutzung von mehreren Leistungsstufen (Parameter PT) kann über die zusätzlichen Informationen herausgefunden werden, auf welcher Leistungsstufe der Datenträger erkannt wurde.</a:t>
            </a:r>
          </a:p>
        </p:txBody>
      </p:sp>
      <p:sp>
        <p:nvSpPr>
          <p:cNvPr id="13" name="Rechteck 12"/>
          <p:cNvSpPr/>
          <p:nvPr/>
        </p:nvSpPr>
        <p:spPr>
          <a:xfrm>
            <a:off x="2627784" y="2276872"/>
            <a:ext cx="584342" cy="1143817"/>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 name="Interaktive Schaltfläche: Zur Startseite wechseln 10">
            <a:hlinkClick r:id="rId3" action="ppaction://hlinksldjump" highlightClick="1"/>
            <a:extLst>
              <a:ext uri="{FF2B5EF4-FFF2-40B4-BE49-F238E27FC236}">
                <a16:creationId xmlns:a16="http://schemas.microsoft.com/office/drawing/2014/main" id="{33AF24CB-9F94-49F3-97EF-E01C38911F29}"/>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0121558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Grafik 9">
            <a:extLst>
              <a:ext uri="{FF2B5EF4-FFF2-40B4-BE49-F238E27FC236}">
                <a16:creationId xmlns:a16="http://schemas.microsoft.com/office/drawing/2014/main" id="{FBE236CE-1EAA-4900-9EEC-2D7DB387F9B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7504" y="3428999"/>
            <a:ext cx="3096344" cy="1312581"/>
          </a:xfrm>
          <a:prstGeom prst="rect">
            <a:avLst/>
          </a:prstGeom>
        </p:spPr>
      </p:pic>
      <p:pic>
        <p:nvPicPr>
          <p:cNvPr id="8" name="Grafik 7">
            <a:extLst>
              <a:ext uri="{FF2B5EF4-FFF2-40B4-BE49-F238E27FC236}">
                <a16:creationId xmlns:a16="http://schemas.microsoft.com/office/drawing/2014/main" id="{30FD2586-FD61-4FC0-914B-100D071EE45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504" y="1859339"/>
            <a:ext cx="3096344" cy="1372243"/>
          </a:xfrm>
          <a:prstGeom prst="rect">
            <a:avLst/>
          </a:prstGeom>
        </p:spPr>
      </p:pic>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36</a:t>
            </a:fld>
            <a:endParaRPr lang="de-DE" dirty="0"/>
          </a:p>
        </p:txBody>
      </p:sp>
      <p:sp>
        <p:nvSpPr>
          <p:cNvPr id="5" name="Titel 4"/>
          <p:cNvSpPr>
            <a:spLocks noGrp="1"/>
          </p:cNvSpPr>
          <p:nvPr>
            <p:ph type="title"/>
          </p:nvPr>
        </p:nvSpPr>
        <p:spPr/>
        <p:txBody>
          <a:bodyPr>
            <a:normAutofit/>
          </a:bodyPr>
          <a:lstStyle/>
          <a:p>
            <a:r>
              <a:rPr lang="de-DE" dirty="0"/>
              <a:t>IC-KP2-2HB21 + IUH-F19x-V1 MF TwinCAT 3</a:t>
            </a:r>
          </a:p>
        </p:txBody>
      </p:sp>
      <p:sp>
        <p:nvSpPr>
          <p:cNvPr id="6" name="Inhaltsplatzhalter 5"/>
          <p:cNvSpPr>
            <a:spLocks noGrp="1"/>
          </p:cNvSpPr>
          <p:nvPr>
            <p:ph sz="quarter" idx="14"/>
          </p:nvPr>
        </p:nvSpPr>
        <p:spPr/>
        <p:txBody>
          <a:bodyPr/>
          <a:lstStyle/>
          <a:p>
            <a:pPr marL="0" indent="0">
              <a:buNone/>
            </a:pPr>
            <a:r>
              <a:rPr lang="de-DE" dirty="0"/>
              <a:t>Beispiel 2: Single Read UII/EPC</a:t>
            </a:r>
          </a:p>
        </p:txBody>
      </p:sp>
      <p:sp>
        <p:nvSpPr>
          <p:cNvPr id="15" name="Textfeld 14"/>
          <p:cNvSpPr txBox="1"/>
          <p:nvPr/>
        </p:nvSpPr>
        <p:spPr>
          <a:xfrm>
            <a:off x="3275856" y="1859340"/>
            <a:ext cx="5699592" cy="2492990"/>
          </a:xfrm>
          <a:prstGeom prst="rect">
            <a:avLst/>
          </a:prstGeom>
          <a:noFill/>
          <a:ln>
            <a:solidFill>
              <a:schemeClr val="tx2"/>
            </a:solidFill>
          </a:ln>
        </p:spPr>
        <p:txBody>
          <a:bodyPr wrap="square" rtlCol="0">
            <a:spAutoFit/>
          </a:bodyPr>
          <a:lstStyle/>
          <a:p>
            <a:r>
              <a:rPr lang="de-DE" sz="1200" dirty="0"/>
              <a:t>Datenträger erkannt und UII/EPC Code eingelesen; Anzahl der während der Ausführung des Single Befehls identifizierten Datenträger</a:t>
            </a:r>
          </a:p>
          <a:p>
            <a:r>
              <a:rPr lang="de-DE" sz="1200" dirty="0"/>
              <a:t>DB Head1Data.NumberTags.NumberTags[x]</a:t>
            </a:r>
          </a:p>
          <a:p>
            <a:r>
              <a:rPr lang="de-DE" sz="1200" dirty="0"/>
              <a:t>NumberTags[0]…[3]	</a:t>
            </a:r>
            <a:r>
              <a:rPr lang="de-DE" sz="1200" dirty="0">
                <a:sym typeface="Wingdings" panose="05000000000000000000" pitchFamily="2" charset="2"/>
              </a:rPr>
              <a:t> Anzahl der Datenträger in ASCII</a:t>
            </a:r>
          </a:p>
          <a:p>
            <a:endParaRPr lang="de-DE" sz="1200" dirty="0">
              <a:sym typeface="Wingdings" panose="05000000000000000000" pitchFamily="2" charset="2"/>
            </a:endParaRPr>
          </a:p>
          <a:p>
            <a:r>
              <a:rPr lang="de-DE" sz="1200" dirty="0"/>
              <a:t>NumberTags[0]…[3]	= 16#30303031 = „0001“ = 1 Datenträger</a:t>
            </a:r>
          </a:p>
          <a:p>
            <a:r>
              <a:rPr lang="de-DE" sz="1200" dirty="0"/>
              <a:t>NumberTags[0]…[3]	= 16#30303032 = „0002“ = 2 Datenträger</a:t>
            </a:r>
          </a:p>
          <a:p>
            <a:r>
              <a:rPr lang="de-DE" sz="1200" dirty="0"/>
              <a:t>NumberTags[0]…[3]	= 16#30303033 = „0003“ = 3 Datenträger</a:t>
            </a:r>
          </a:p>
          <a:p>
            <a:endParaRPr lang="de-DE" sz="1200" dirty="0">
              <a:sym typeface="Wingdings" panose="05000000000000000000" pitchFamily="2" charset="2"/>
            </a:endParaRPr>
          </a:p>
          <a:p>
            <a:endParaRPr lang="de-DE" sz="1200" dirty="0">
              <a:sym typeface="Wingdings" panose="05000000000000000000" pitchFamily="2" charset="2"/>
            </a:endParaRPr>
          </a:p>
          <a:p>
            <a:endParaRPr lang="de-DE" sz="1200" dirty="0">
              <a:sym typeface="Wingdings" panose="05000000000000000000" pitchFamily="2" charset="2"/>
            </a:endParaRPr>
          </a:p>
          <a:p>
            <a:r>
              <a:rPr lang="de-DE" sz="1200" dirty="0"/>
              <a:t>NumberTags[0]…[3]	= 16#30303030 = „0000“ = kein Datenträger</a:t>
            </a:r>
          </a:p>
          <a:p>
            <a:endParaRPr lang="de-DE" sz="1200" dirty="0">
              <a:sym typeface="Wingdings" panose="05000000000000000000" pitchFamily="2" charset="2"/>
            </a:endParaRPr>
          </a:p>
        </p:txBody>
      </p:sp>
      <p:sp>
        <p:nvSpPr>
          <p:cNvPr id="13" name="Rechteck 12"/>
          <p:cNvSpPr/>
          <p:nvPr/>
        </p:nvSpPr>
        <p:spPr>
          <a:xfrm>
            <a:off x="2555776" y="2288021"/>
            <a:ext cx="648072" cy="943562"/>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 name="Interaktive Schaltfläche: Zur Startseite wechseln 10">
            <a:hlinkClick r:id="rId4" action="ppaction://hlinksldjump" highlightClick="1"/>
            <a:extLst>
              <a:ext uri="{FF2B5EF4-FFF2-40B4-BE49-F238E27FC236}">
                <a16:creationId xmlns:a16="http://schemas.microsoft.com/office/drawing/2014/main" id="{33AF24CB-9F94-49F3-97EF-E01C38911F29}"/>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hteck 15">
            <a:extLst>
              <a:ext uri="{FF2B5EF4-FFF2-40B4-BE49-F238E27FC236}">
                <a16:creationId xmlns:a16="http://schemas.microsoft.com/office/drawing/2014/main" id="{2D3E70B9-C959-49B2-98EA-F927B283C180}"/>
              </a:ext>
            </a:extLst>
          </p:cNvPr>
          <p:cNvSpPr/>
          <p:nvPr/>
        </p:nvSpPr>
        <p:spPr>
          <a:xfrm>
            <a:off x="2555776" y="3798018"/>
            <a:ext cx="648072" cy="943562"/>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11980801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Grafik 8">
            <a:extLst>
              <a:ext uri="{FF2B5EF4-FFF2-40B4-BE49-F238E27FC236}">
                <a16:creationId xmlns:a16="http://schemas.microsoft.com/office/drawing/2014/main" id="{8BFF7E26-CE11-423C-BCF1-055B194E115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8854" y="1876980"/>
            <a:ext cx="3415034" cy="3777446"/>
          </a:xfrm>
          <a:prstGeom prst="rect">
            <a:avLst/>
          </a:prstGeom>
        </p:spPr>
      </p:pic>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37</a:t>
            </a:fld>
            <a:endParaRPr lang="de-DE" dirty="0"/>
          </a:p>
        </p:txBody>
      </p:sp>
      <p:sp>
        <p:nvSpPr>
          <p:cNvPr id="5" name="Titel 4"/>
          <p:cNvSpPr>
            <a:spLocks noGrp="1"/>
          </p:cNvSpPr>
          <p:nvPr>
            <p:ph type="title"/>
          </p:nvPr>
        </p:nvSpPr>
        <p:spPr/>
        <p:txBody>
          <a:bodyPr>
            <a:normAutofit/>
          </a:bodyPr>
          <a:lstStyle/>
          <a:p>
            <a:r>
              <a:rPr lang="de-DE" dirty="0"/>
              <a:t>IC-KP2-2HB21 + IUH-F19x-V1 MF TwinCAT 3</a:t>
            </a:r>
          </a:p>
        </p:txBody>
      </p:sp>
      <p:sp>
        <p:nvSpPr>
          <p:cNvPr id="6" name="Inhaltsplatzhalter 5"/>
          <p:cNvSpPr>
            <a:spLocks noGrp="1"/>
          </p:cNvSpPr>
          <p:nvPr>
            <p:ph sz="quarter" idx="14"/>
          </p:nvPr>
        </p:nvSpPr>
        <p:spPr/>
        <p:txBody>
          <a:bodyPr/>
          <a:lstStyle/>
          <a:p>
            <a:pPr marL="0" indent="0">
              <a:buNone/>
            </a:pPr>
            <a:r>
              <a:rPr lang="de-DE" dirty="0"/>
              <a:t>Beispiel 2: Single Read UII/EPC</a:t>
            </a:r>
          </a:p>
        </p:txBody>
      </p:sp>
      <p:sp>
        <p:nvSpPr>
          <p:cNvPr id="15" name="Textfeld 14"/>
          <p:cNvSpPr txBox="1"/>
          <p:nvPr/>
        </p:nvSpPr>
        <p:spPr>
          <a:xfrm>
            <a:off x="3632418" y="1878249"/>
            <a:ext cx="5400112" cy="1384995"/>
          </a:xfrm>
          <a:prstGeom prst="rect">
            <a:avLst/>
          </a:prstGeom>
          <a:noFill/>
          <a:ln>
            <a:solidFill>
              <a:schemeClr val="tx2"/>
            </a:solidFill>
          </a:ln>
        </p:spPr>
        <p:txBody>
          <a:bodyPr wrap="square" rtlCol="0">
            <a:spAutoFit/>
          </a:bodyPr>
          <a:lstStyle/>
          <a:p>
            <a:r>
              <a:rPr lang="de-DE" sz="1200" dirty="0"/>
              <a:t>Ausgangsdatenfeld: Befehl Single Read UII</a:t>
            </a:r>
          </a:p>
          <a:p>
            <a:r>
              <a:rPr lang="de-DE" sz="1200" dirty="0"/>
              <a:t>OUTDATA.OUTDATA[x]</a:t>
            </a:r>
          </a:p>
          <a:p>
            <a:r>
              <a:rPr lang="de-DE" sz="1200" dirty="0"/>
              <a:t>Ausgangsdatenfeld:</a:t>
            </a:r>
          </a:p>
          <a:p>
            <a:r>
              <a:rPr lang="de-DE" sz="1200" dirty="0"/>
              <a:t>OUTDATA[0] </a:t>
            </a:r>
            <a:r>
              <a:rPr lang="de-DE" sz="1200" dirty="0">
                <a:sym typeface="Wingdings" panose="05000000000000000000" pitchFamily="2" charset="2"/>
              </a:rPr>
              <a:t> Control Byte</a:t>
            </a:r>
          </a:p>
          <a:p>
            <a:r>
              <a:rPr lang="de-DE" sz="1200" dirty="0"/>
              <a:t>OUTDATA[1] </a:t>
            </a:r>
            <a:r>
              <a:rPr lang="de-DE" sz="1200" dirty="0">
                <a:sym typeface="Wingdings" panose="05000000000000000000" pitchFamily="2" charset="2"/>
              </a:rPr>
              <a:t> nicht verwendet</a:t>
            </a:r>
          </a:p>
          <a:p>
            <a:r>
              <a:rPr lang="de-DE" sz="1200" dirty="0"/>
              <a:t>OUTDATA[2] </a:t>
            </a:r>
            <a:r>
              <a:rPr lang="de-DE" sz="1200" dirty="0">
                <a:sym typeface="Wingdings" panose="05000000000000000000" pitchFamily="2" charset="2"/>
              </a:rPr>
              <a:t> Befehlscode; 16#D2 = Single Read UII</a:t>
            </a:r>
          </a:p>
          <a:p>
            <a:r>
              <a:rPr lang="de-DE" sz="1200"/>
              <a:t>OUTDATA</a:t>
            </a:r>
            <a:r>
              <a:rPr lang="de-DE" sz="1200" dirty="0"/>
              <a:t>[3]…[x] </a:t>
            </a:r>
            <a:r>
              <a:rPr lang="de-DE" sz="1200" dirty="0">
                <a:sym typeface="Wingdings" panose="05000000000000000000" pitchFamily="2" charset="2"/>
              </a:rPr>
              <a:t> nicht verwendet</a:t>
            </a:r>
          </a:p>
        </p:txBody>
      </p:sp>
      <p:sp>
        <p:nvSpPr>
          <p:cNvPr id="13" name="Rechteck 12"/>
          <p:cNvSpPr/>
          <p:nvPr/>
        </p:nvSpPr>
        <p:spPr>
          <a:xfrm>
            <a:off x="2771800" y="2420888"/>
            <a:ext cx="792088" cy="3233538"/>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 name="Interaktive Schaltfläche: Zur Startseite wechseln 9">
            <a:hlinkClick r:id="rId3" action="ppaction://hlinksldjump" highlightClick="1"/>
            <a:extLst>
              <a:ext uri="{FF2B5EF4-FFF2-40B4-BE49-F238E27FC236}">
                <a16:creationId xmlns:a16="http://schemas.microsoft.com/office/drawing/2014/main" id="{FBCD4CDA-7365-4342-A1BF-9901D10BBD49}"/>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0504359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Grafik 8">
            <a:extLst>
              <a:ext uri="{FF2B5EF4-FFF2-40B4-BE49-F238E27FC236}">
                <a16:creationId xmlns:a16="http://schemas.microsoft.com/office/drawing/2014/main" id="{DB7DE62E-5C86-41CC-9631-3C911E4C62A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7504" y="1845526"/>
            <a:ext cx="8700772" cy="4706975"/>
          </a:xfrm>
          <a:prstGeom prst="rect">
            <a:avLst/>
          </a:prstGeom>
        </p:spPr>
      </p:pic>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38</a:t>
            </a:fld>
            <a:endParaRPr lang="de-DE" dirty="0"/>
          </a:p>
        </p:txBody>
      </p:sp>
      <p:sp>
        <p:nvSpPr>
          <p:cNvPr id="5" name="Titel 4"/>
          <p:cNvSpPr>
            <a:spLocks noGrp="1"/>
          </p:cNvSpPr>
          <p:nvPr>
            <p:ph type="title"/>
          </p:nvPr>
        </p:nvSpPr>
        <p:spPr/>
        <p:txBody>
          <a:bodyPr>
            <a:normAutofit/>
          </a:bodyPr>
          <a:lstStyle/>
          <a:p>
            <a:r>
              <a:rPr lang="de-DE" dirty="0"/>
              <a:t>IC-KP2-2HB21 + IUH-F19x-V1 MF TwinCAT 3</a:t>
            </a:r>
          </a:p>
        </p:txBody>
      </p:sp>
      <p:sp>
        <p:nvSpPr>
          <p:cNvPr id="6" name="Inhaltsplatzhalter 5"/>
          <p:cNvSpPr>
            <a:spLocks noGrp="1"/>
          </p:cNvSpPr>
          <p:nvPr>
            <p:ph sz="quarter" idx="14"/>
          </p:nvPr>
        </p:nvSpPr>
        <p:spPr/>
        <p:txBody>
          <a:bodyPr/>
          <a:lstStyle/>
          <a:p>
            <a:pPr marL="0" indent="0">
              <a:buNone/>
            </a:pPr>
            <a:r>
              <a:rPr lang="de-DE" dirty="0"/>
              <a:t>Beispiel 2: Single Read UII/EPC</a:t>
            </a:r>
          </a:p>
        </p:txBody>
      </p:sp>
      <p:sp>
        <p:nvSpPr>
          <p:cNvPr id="12" name="Rechteck 11">
            <a:extLst>
              <a:ext uri="{FF2B5EF4-FFF2-40B4-BE49-F238E27FC236}">
                <a16:creationId xmlns:a16="http://schemas.microsoft.com/office/drawing/2014/main" id="{84EB6058-94EE-45C7-B044-0D42F727F121}"/>
              </a:ext>
            </a:extLst>
          </p:cNvPr>
          <p:cNvSpPr/>
          <p:nvPr/>
        </p:nvSpPr>
        <p:spPr>
          <a:xfrm>
            <a:off x="406766" y="3728016"/>
            <a:ext cx="1644954" cy="585802"/>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4" name="Rechteck 13">
            <a:extLst>
              <a:ext uri="{FF2B5EF4-FFF2-40B4-BE49-F238E27FC236}">
                <a16:creationId xmlns:a16="http://schemas.microsoft.com/office/drawing/2014/main" id="{F4F8E8F0-57DE-46C2-AC48-BCCE388010F9}"/>
              </a:ext>
            </a:extLst>
          </p:cNvPr>
          <p:cNvSpPr/>
          <p:nvPr/>
        </p:nvSpPr>
        <p:spPr>
          <a:xfrm>
            <a:off x="406766" y="4334797"/>
            <a:ext cx="1644954" cy="82239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cxnSp>
        <p:nvCxnSpPr>
          <p:cNvPr id="16" name="Gerade Verbindung mit Pfeil 15">
            <a:extLst>
              <a:ext uri="{FF2B5EF4-FFF2-40B4-BE49-F238E27FC236}">
                <a16:creationId xmlns:a16="http://schemas.microsoft.com/office/drawing/2014/main" id="{DF0A29D8-6931-4021-8E18-8C0264A103AF}"/>
              </a:ext>
            </a:extLst>
          </p:cNvPr>
          <p:cNvCxnSpPr>
            <a:cxnSpLocks/>
          </p:cNvCxnSpPr>
          <p:nvPr/>
        </p:nvCxnSpPr>
        <p:spPr>
          <a:xfrm flipH="1">
            <a:off x="755576" y="2544182"/>
            <a:ext cx="504056" cy="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7" name="Rechteck 16">
            <a:extLst>
              <a:ext uri="{FF2B5EF4-FFF2-40B4-BE49-F238E27FC236}">
                <a16:creationId xmlns:a16="http://schemas.microsoft.com/office/drawing/2014/main" id="{B5C3370A-329E-4A1D-8297-6E1193E86E7C}"/>
              </a:ext>
            </a:extLst>
          </p:cNvPr>
          <p:cNvSpPr/>
          <p:nvPr/>
        </p:nvSpPr>
        <p:spPr>
          <a:xfrm>
            <a:off x="4089043" y="2681795"/>
            <a:ext cx="770989" cy="1899334"/>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8" name="Rechteck 17">
            <a:extLst>
              <a:ext uri="{FF2B5EF4-FFF2-40B4-BE49-F238E27FC236}">
                <a16:creationId xmlns:a16="http://schemas.microsoft.com/office/drawing/2014/main" id="{52A980EC-2F81-43C7-9C56-7079E26F80AD}"/>
              </a:ext>
            </a:extLst>
          </p:cNvPr>
          <p:cNvSpPr/>
          <p:nvPr/>
        </p:nvSpPr>
        <p:spPr>
          <a:xfrm>
            <a:off x="3995936" y="1846872"/>
            <a:ext cx="1584176" cy="574016"/>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3" name="Interaktive Schaltfläche: Zur Startseite wechseln 12">
            <a:hlinkClick r:id="rId3" action="ppaction://hlinksldjump" highlightClick="1"/>
            <a:extLst>
              <a:ext uri="{FF2B5EF4-FFF2-40B4-BE49-F238E27FC236}">
                <a16:creationId xmlns:a16="http://schemas.microsoft.com/office/drawing/2014/main" id="{C6C0AB13-8D7E-4752-9609-3617F473A32B}"/>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hteck 18">
            <a:extLst>
              <a:ext uri="{FF2B5EF4-FFF2-40B4-BE49-F238E27FC236}">
                <a16:creationId xmlns:a16="http://schemas.microsoft.com/office/drawing/2014/main" id="{2C37068E-AD33-4471-9A09-A6456C4BBC87}"/>
              </a:ext>
            </a:extLst>
          </p:cNvPr>
          <p:cNvSpPr/>
          <p:nvPr/>
        </p:nvSpPr>
        <p:spPr>
          <a:xfrm>
            <a:off x="5693221" y="2681795"/>
            <a:ext cx="770989" cy="132327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14441022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Grafik 7">
            <a:extLst>
              <a:ext uri="{FF2B5EF4-FFF2-40B4-BE49-F238E27FC236}">
                <a16:creationId xmlns:a16="http://schemas.microsoft.com/office/drawing/2014/main" id="{1E98D01E-696A-452F-8066-53D355BE76F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7504" y="1840668"/>
            <a:ext cx="8629730" cy="4707711"/>
          </a:xfrm>
          <a:prstGeom prst="rect">
            <a:avLst/>
          </a:prstGeom>
        </p:spPr>
      </p:pic>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39</a:t>
            </a:fld>
            <a:endParaRPr lang="de-DE" dirty="0"/>
          </a:p>
        </p:txBody>
      </p:sp>
      <p:sp>
        <p:nvSpPr>
          <p:cNvPr id="5" name="Titel 4"/>
          <p:cNvSpPr>
            <a:spLocks noGrp="1"/>
          </p:cNvSpPr>
          <p:nvPr>
            <p:ph type="title"/>
          </p:nvPr>
        </p:nvSpPr>
        <p:spPr/>
        <p:txBody>
          <a:bodyPr>
            <a:normAutofit/>
          </a:bodyPr>
          <a:lstStyle/>
          <a:p>
            <a:r>
              <a:rPr lang="de-DE" dirty="0"/>
              <a:t>IC-KP2-2HB21 + IUH-F19x-V1 MF TwinCAT 3</a:t>
            </a:r>
          </a:p>
        </p:txBody>
      </p:sp>
      <p:sp>
        <p:nvSpPr>
          <p:cNvPr id="6" name="Inhaltsplatzhalter 5"/>
          <p:cNvSpPr>
            <a:spLocks noGrp="1"/>
          </p:cNvSpPr>
          <p:nvPr>
            <p:ph sz="quarter" idx="14"/>
          </p:nvPr>
        </p:nvSpPr>
        <p:spPr/>
        <p:txBody>
          <a:bodyPr/>
          <a:lstStyle/>
          <a:p>
            <a:pPr marL="0" indent="0">
              <a:buNone/>
            </a:pPr>
            <a:r>
              <a:rPr lang="de-DE" dirty="0"/>
              <a:t>Beispiel 2: Single Read UII/EPC</a:t>
            </a:r>
          </a:p>
        </p:txBody>
      </p:sp>
      <p:sp>
        <p:nvSpPr>
          <p:cNvPr id="12" name="Rechteck 11">
            <a:extLst>
              <a:ext uri="{FF2B5EF4-FFF2-40B4-BE49-F238E27FC236}">
                <a16:creationId xmlns:a16="http://schemas.microsoft.com/office/drawing/2014/main" id="{84EB6058-94EE-45C7-B044-0D42F727F121}"/>
              </a:ext>
            </a:extLst>
          </p:cNvPr>
          <p:cNvSpPr/>
          <p:nvPr/>
        </p:nvSpPr>
        <p:spPr>
          <a:xfrm>
            <a:off x="406766" y="3728016"/>
            <a:ext cx="1644954" cy="585802"/>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4" name="Rechteck 13">
            <a:extLst>
              <a:ext uri="{FF2B5EF4-FFF2-40B4-BE49-F238E27FC236}">
                <a16:creationId xmlns:a16="http://schemas.microsoft.com/office/drawing/2014/main" id="{F4F8E8F0-57DE-46C2-AC48-BCCE388010F9}"/>
              </a:ext>
            </a:extLst>
          </p:cNvPr>
          <p:cNvSpPr/>
          <p:nvPr/>
        </p:nvSpPr>
        <p:spPr>
          <a:xfrm>
            <a:off x="406766" y="4334797"/>
            <a:ext cx="1644954" cy="82239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cxnSp>
        <p:nvCxnSpPr>
          <p:cNvPr id="16" name="Gerade Verbindung mit Pfeil 15">
            <a:extLst>
              <a:ext uri="{FF2B5EF4-FFF2-40B4-BE49-F238E27FC236}">
                <a16:creationId xmlns:a16="http://schemas.microsoft.com/office/drawing/2014/main" id="{DF0A29D8-6931-4021-8E18-8C0264A103AF}"/>
              </a:ext>
            </a:extLst>
          </p:cNvPr>
          <p:cNvCxnSpPr>
            <a:cxnSpLocks/>
          </p:cNvCxnSpPr>
          <p:nvPr/>
        </p:nvCxnSpPr>
        <p:spPr>
          <a:xfrm flipH="1">
            <a:off x="755576" y="2544182"/>
            <a:ext cx="504056" cy="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8" name="Rechteck 17">
            <a:extLst>
              <a:ext uri="{FF2B5EF4-FFF2-40B4-BE49-F238E27FC236}">
                <a16:creationId xmlns:a16="http://schemas.microsoft.com/office/drawing/2014/main" id="{52A980EC-2F81-43C7-9C56-7079E26F80AD}"/>
              </a:ext>
            </a:extLst>
          </p:cNvPr>
          <p:cNvSpPr/>
          <p:nvPr/>
        </p:nvSpPr>
        <p:spPr>
          <a:xfrm>
            <a:off x="3923928" y="1840668"/>
            <a:ext cx="1584176" cy="574016"/>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3" name="Interaktive Schaltfläche: Zur Startseite wechseln 12">
            <a:hlinkClick r:id="rId3" action="ppaction://hlinksldjump" highlightClick="1"/>
            <a:extLst>
              <a:ext uri="{FF2B5EF4-FFF2-40B4-BE49-F238E27FC236}">
                <a16:creationId xmlns:a16="http://schemas.microsoft.com/office/drawing/2014/main" id="{C6C0AB13-8D7E-4752-9609-3617F473A32B}"/>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hteck 18">
            <a:extLst>
              <a:ext uri="{FF2B5EF4-FFF2-40B4-BE49-F238E27FC236}">
                <a16:creationId xmlns:a16="http://schemas.microsoft.com/office/drawing/2014/main" id="{2C37068E-AD33-4471-9A09-A6456C4BBC87}"/>
              </a:ext>
            </a:extLst>
          </p:cNvPr>
          <p:cNvSpPr/>
          <p:nvPr/>
        </p:nvSpPr>
        <p:spPr>
          <a:xfrm>
            <a:off x="5693221" y="2681795"/>
            <a:ext cx="770989" cy="603189"/>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35953994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4</a:t>
            </a:fld>
            <a:endParaRPr lang="de-DE" dirty="0"/>
          </a:p>
        </p:txBody>
      </p:sp>
      <p:sp>
        <p:nvSpPr>
          <p:cNvPr id="5" name="Titel 4"/>
          <p:cNvSpPr>
            <a:spLocks noGrp="1"/>
          </p:cNvSpPr>
          <p:nvPr>
            <p:ph type="title"/>
          </p:nvPr>
        </p:nvSpPr>
        <p:spPr/>
        <p:txBody>
          <a:bodyPr>
            <a:normAutofit/>
          </a:bodyPr>
          <a:lstStyle/>
          <a:p>
            <a:r>
              <a:rPr lang="de-DE" dirty="0"/>
              <a:t>IC-KP2-2HB21 + IUH-F19x-V1 MF TwinCAT 3</a:t>
            </a:r>
          </a:p>
        </p:txBody>
      </p:sp>
      <p:sp>
        <p:nvSpPr>
          <p:cNvPr id="6" name="Inhaltsplatzhalter 5"/>
          <p:cNvSpPr>
            <a:spLocks noGrp="1"/>
          </p:cNvSpPr>
          <p:nvPr>
            <p:ph sz="quarter" idx="14"/>
          </p:nvPr>
        </p:nvSpPr>
        <p:spPr/>
        <p:txBody>
          <a:bodyPr/>
          <a:lstStyle/>
          <a:p>
            <a:pPr marL="0" indent="0">
              <a:buNone/>
            </a:pPr>
            <a:r>
              <a:rPr lang="de-DE" dirty="0"/>
              <a:t>Inhalt Download:</a:t>
            </a:r>
          </a:p>
          <a:p>
            <a:pPr marL="285750" indent="-285750">
              <a:buFont typeface="Arial" panose="020B0604020202020204" pitchFamily="34" charset="0"/>
              <a:buChar char="•"/>
            </a:pPr>
            <a:r>
              <a:rPr lang="de-DE" dirty="0">
                <a:solidFill>
                  <a:schemeClr val="bg2"/>
                </a:solidFill>
              </a:rPr>
              <a:t>Steuerungsprojekt mit Funktionsbaustein</a:t>
            </a:r>
          </a:p>
          <a:p>
            <a:pPr marL="285750" indent="-285750">
              <a:buFont typeface="Arial" panose="020B0604020202020204" pitchFamily="34" charset="0"/>
              <a:buChar char="•"/>
            </a:pPr>
            <a:r>
              <a:rPr lang="de-DE" dirty="0">
                <a:solidFill>
                  <a:schemeClr val="bg2"/>
                </a:solidFill>
              </a:rPr>
              <a:t>Export Quellcode</a:t>
            </a:r>
          </a:p>
          <a:p>
            <a:pPr marL="285750" indent="-285750">
              <a:buFont typeface="Arial" panose="020B0604020202020204" pitchFamily="34" charset="0"/>
              <a:buChar char="•"/>
            </a:pPr>
            <a:r>
              <a:rPr lang="de-DE" dirty="0">
                <a:solidFill>
                  <a:schemeClr val="bg2"/>
                </a:solidFill>
              </a:rPr>
              <a:t>Versionshistorie</a:t>
            </a:r>
          </a:p>
          <a:p>
            <a:pPr marL="285750" indent="-285750">
              <a:buFont typeface="Arial" panose="020B0604020202020204" pitchFamily="34" charset="0"/>
              <a:buChar char="•"/>
            </a:pPr>
            <a:r>
              <a:rPr lang="de-DE" dirty="0">
                <a:solidFill>
                  <a:schemeClr val="bg2"/>
                </a:solidFill>
              </a:rPr>
              <a:t>Dokumentation (DEU, ENG)</a:t>
            </a:r>
          </a:p>
        </p:txBody>
      </p:sp>
    </p:spTree>
    <p:extLst>
      <p:ext uri="{BB962C8B-B14F-4D97-AF65-F5344CB8AC3E}">
        <p14:creationId xmlns:p14="http://schemas.microsoft.com/office/powerpoint/2010/main" val="33719815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40</a:t>
            </a:fld>
            <a:endParaRPr lang="de-DE" dirty="0"/>
          </a:p>
        </p:txBody>
      </p:sp>
      <p:sp>
        <p:nvSpPr>
          <p:cNvPr id="5" name="Titel 4"/>
          <p:cNvSpPr>
            <a:spLocks noGrp="1"/>
          </p:cNvSpPr>
          <p:nvPr>
            <p:ph type="title"/>
          </p:nvPr>
        </p:nvSpPr>
        <p:spPr/>
        <p:txBody>
          <a:bodyPr>
            <a:normAutofit/>
          </a:bodyPr>
          <a:lstStyle/>
          <a:p>
            <a:r>
              <a:rPr lang="de-DE" dirty="0"/>
              <a:t>IC-KP2-2HB21 + IUH-F19x-V1 MF TwinCAT 3</a:t>
            </a:r>
          </a:p>
        </p:txBody>
      </p:sp>
      <p:sp>
        <p:nvSpPr>
          <p:cNvPr id="6" name="Inhaltsplatzhalter 5"/>
          <p:cNvSpPr>
            <a:spLocks noGrp="1"/>
          </p:cNvSpPr>
          <p:nvPr>
            <p:ph sz="quarter" idx="14"/>
          </p:nvPr>
        </p:nvSpPr>
        <p:spPr/>
        <p:txBody>
          <a:bodyPr/>
          <a:lstStyle/>
          <a:p>
            <a:pPr marL="0" indent="0">
              <a:buNone/>
            </a:pPr>
            <a:r>
              <a:rPr lang="de-DE" dirty="0"/>
              <a:t>Beispiel 3: Single Read Fixcode (TID)</a:t>
            </a:r>
          </a:p>
          <a:p>
            <a:pPr marL="285750" indent="-285750">
              <a:buFont typeface="Arial" panose="020B0604020202020204" pitchFamily="34" charset="0"/>
              <a:buChar char="•"/>
            </a:pPr>
            <a:r>
              <a:rPr lang="de-DE" sz="1200" b="0" dirty="0"/>
              <a:t>Einmaliger Leseversuch auf den Fixcode (TID) eines Datenträgers</a:t>
            </a:r>
          </a:p>
          <a:p>
            <a:pPr marL="285750" indent="-285750">
              <a:buFont typeface="Arial" panose="020B0604020202020204" pitchFamily="34" charset="0"/>
              <a:buChar char="•"/>
            </a:pPr>
            <a:r>
              <a:rPr lang="de-DE" sz="1200" b="0" dirty="0"/>
              <a:t>I_b_UserMemory_UID := True und </a:t>
            </a:r>
            <a:r>
              <a:rPr lang="de-DE" sz="1200" b="0" dirty="0" err="1"/>
              <a:t>I_b_EPC</a:t>
            </a:r>
            <a:r>
              <a:rPr lang="de-DE" sz="1200" b="0" dirty="0"/>
              <a:t> := False und </a:t>
            </a:r>
            <a:r>
              <a:rPr lang="de-DE" sz="1200" b="0" dirty="0" err="1"/>
              <a:t>I_b_SingleEnhanced</a:t>
            </a:r>
            <a:r>
              <a:rPr lang="de-DE" sz="1200" b="0" dirty="0"/>
              <a:t> := False</a:t>
            </a:r>
          </a:p>
          <a:p>
            <a:pPr marL="285750" indent="-285750">
              <a:buFont typeface="Arial" panose="020B0604020202020204" pitchFamily="34" charset="0"/>
              <a:buChar char="•"/>
            </a:pPr>
            <a:r>
              <a:rPr lang="de-DE" sz="1200" b="0" dirty="0"/>
              <a:t>Start durch positive Flanke auf </a:t>
            </a:r>
            <a:r>
              <a:rPr lang="de-DE" sz="1200" b="0" dirty="0" err="1"/>
              <a:t>I_b_StartRead</a:t>
            </a:r>
            <a:endParaRPr lang="de-DE" sz="1200" b="0" dirty="0"/>
          </a:p>
          <a:p>
            <a:pPr marL="285750" indent="-285750">
              <a:buFont typeface="Arial" panose="020B0604020202020204" pitchFamily="34" charset="0"/>
              <a:buChar char="•"/>
            </a:pPr>
            <a:r>
              <a:rPr lang="de-DE" sz="1200" b="0" dirty="0"/>
              <a:t>Empfang neuer Daten wird über Signalwechsel 0 </a:t>
            </a:r>
            <a:r>
              <a:rPr lang="de-DE" sz="1200" b="0" dirty="0">
                <a:sym typeface="Wingdings" panose="05000000000000000000" pitchFamily="2" charset="2"/>
              </a:rPr>
              <a:t> 1 an </a:t>
            </a:r>
            <a:r>
              <a:rPr lang="de-DE" sz="1200" b="0" dirty="0" err="1">
                <a:sym typeface="Wingdings" panose="05000000000000000000" pitchFamily="2" charset="2"/>
              </a:rPr>
              <a:t>IO_b_NewData</a:t>
            </a:r>
            <a:r>
              <a:rPr lang="de-DE" sz="1200" b="0" dirty="0">
                <a:sym typeface="Wingdings" panose="05000000000000000000" pitchFamily="2" charset="2"/>
              </a:rPr>
              <a:t> signalisiert</a:t>
            </a:r>
          </a:p>
          <a:p>
            <a:pPr marL="285750" indent="-285750">
              <a:buFont typeface="Arial" panose="020B0604020202020204" pitchFamily="34" charset="0"/>
              <a:buChar char="•"/>
            </a:pPr>
            <a:r>
              <a:rPr lang="de-DE" sz="1200" b="0" dirty="0">
                <a:sym typeface="Wingdings" panose="05000000000000000000" pitchFamily="2" charset="2"/>
              </a:rPr>
              <a:t>Rücksetzen von </a:t>
            </a:r>
            <a:r>
              <a:rPr lang="de-DE" sz="1200" b="0" dirty="0" err="1">
                <a:sym typeface="Wingdings" panose="05000000000000000000" pitchFamily="2" charset="2"/>
              </a:rPr>
              <a:t>IO_b_NewData</a:t>
            </a:r>
            <a:r>
              <a:rPr lang="de-DE" sz="1200" b="0" dirty="0">
                <a:sym typeface="Wingdings" panose="05000000000000000000" pitchFamily="2" charset="2"/>
              </a:rPr>
              <a:t> durch den Anwender</a:t>
            </a:r>
            <a:endParaRPr lang="de-DE" sz="1200" b="0" dirty="0"/>
          </a:p>
          <a:p>
            <a:pPr marL="285750" indent="-285750">
              <a:buFont typeface="Arial" panose="020B0604020202020204" pitchFamily="34" charset="0"/>
              <a:buChar char="•"/>
            </a:pPr>
            <a:r>
              <a:rPr lang="de-DE" sz="1200" b="0" dirty="0"/>
              <a:t>Befehl endet nach einem Leseversuch</a:t>
            </a:r>
          </a:p>
          <a:p>
            <a:pPr marL="0" indent="0">
              <a:buNone/>
            </a:pPr>
            <a:endParaRPr lang="de-DE" dirty="0"/>
          </a:p>
        </p:txBody>
      </p:sp>
      <p:sp>
        <p:nvSpPr>
          <p:cNvPr id="17" name="Interaktive Schaltfläche: Zur Startseite wechseln 16">
            <a:hlinkClick r:id="rId2" action="ppaction://hlinksldjump" highlightClick="1"/>
            <a:extLst>
              <a:ext uri="{FF2B5EF4-FFF2-40B4-BE49-F238E27FC236}">
                <a16:creationId xmlns:a16="http://schemas.microsoft.com/office/drawing/2014/main" id="{0B86AC26-5358-43E0-9C38-4ABA903CA122}"/>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feld 18">
            <a:extLst>
              <a:ext uri="{FF2B5EF4-FFF2-40B4-BE49-F238E27FC236}">
                <a16:creationId xmlns:a16="http://schemas.microsoft.com/office/drawing/2014/main" id="{B3AFB166-7EB3-4E57-8956-D3A43BF4F3F0}"/>
              </a:ext>
            </a:extLst>
          </p:cNvPr>
          <p:cNvSpPr txBox="1"/>
          <p:nvPr/>
        </p:nvSpPr>
        <p:spPr>
          <a:xfrm>
            <a:off x="4563781" y="3262460"/>
            <a:ext cx="4424071" cy="1596197"/>
          </a:xfrm>
          <a:prstGeom prst="rect">
            <a:avLst/>
          </a:prstGeom>
          <a:noFill/>
          <a:ln>
            <a:solidFill>
              <a:schemeClr val="tx2"/>
            </a:solidFill>
          </a:ln>
        </p:spPr>
        <p:txBody>
          <a:bodyPr wrap="square" lIns="36000" tIns="36000" rIns="36000" bIns="36000" rtlCol="0">
            <a:spAutoFit/>
          </a:bodyPr>
          <a:lstStyle/>
          <a:p>
            <a:r>
              <a:rPr lang="de-DE" sz="900" dirty="0">
                <a:solidFill>
                  <a:schemeClr val="tx2"/>
                </a:solidFill>
              </a:rPr>
              <a:t>Lesen erfolgreich, Fixcode (TID) eingelesen; keine Übertragung von zusätzlichen Informationen; Befehl beendet:</a:t>
            </a:r>
          </a:p>
          <a:p>
            <a:pPr defTabSz="360000"/>
            <a:r>
              <a:rPr lang="de-DE" sz="900" dirty="0" err="1">
                <a:solidFill>
                  <a:schemeClr val="tx2"/>
                </a:solidFill>
                <a:sym typeface="Wingdings" panose="05000000000000000000" pitchFamily="2" charset="2"/>
              </a:rPr>
              <a:t>I_b_SingleEnhanced</a:t>
            </a:r>
            <a:r>
              <a:rPr lang="de-DE" sz="900" dirty="0">
                <a:solidFill>
                  <a:schemeClr val="tx2"/>
                </a:solidFill>
                <a:sym typeface="Wingdings" panose="05000000000000000000" pitchFamily="2" charset="2"/>
              </a:rPr>
              <a:t> 	:= False (einmaliger Befehl)</a:t>
            </a:r>
            <a:endParaRPr lang="de-DE" sz="900" dirty="0">
              <a:solidFill>
                <a:schemeClr val="tx2"/>
              </a:solidFill>
            </a:endParaRPr>
          </a:p>
          <a:p>
            <a:pPr defTabSz="360000"/>
            <a:r>
              <a:rPr lang="de-DE" sz="900" dirty="0">
                <a:solidFill>
                  <a:schemeClr val="tx2"/>
                </a:solidFill>
              </a:rPr>
              <a:t>I_b_UserMemory_UID 	:= True (Zugriff auf TID bzw. Fixcode)</a:t>
            </a:r>
          </a:p>
          <a:p>
            <a:pPr defTabSz="360000"/>
            <a:r>
              <a:rPr lang="de-DE" sz="900" dirty="0" err="1">
                <a:solidFill>
                  <a:schemeClr val="tx2"/>
                </a:solidFill>
                <a:sym typeface="Wingdings" panose="05000000000000000000" pitchFamily="2" charset="2"/>
              </a:rPr>
              <a:t>I_b_EPC</a:t>
            </a:r>
            <a:r>
              <a:rPr lang="de-DE" sz="900" dirty="0">
                <a:solidFill>
                  <a:schemeClr val="tx2"/>
                </a:solidFill>
                <a:sym typeface="Wingdings" panose="05000000000000000000" pitchFamily="2" charset="2"/>
              </a:rPr>
              <a:t> 			:= </a:t>
            </a:r>
            <a:r>
              <a:rPr lang="de-DE" sz="900" dirty="0" err="1">
                <a:solidFill>
                  <a:schemeClr val="tx2"/>
                </a:solidFill>
                <a:sym typeface="Wingdings" panose="05000000000000000000" pitchFamily="2" charset="2"/>
              </a:rPr>
              <a:t>False</a:t>
            </a:r>
            <a:r>
              <a:rPr lang="de-DE" sz="900" dirty="0">
                <a:solidFill>
                  <a:schemeClr val="tx2"/>
                </a:solidFill>
                <a:sym typeface="Wingdings" panose="05000000000000000000" pitchFamily="2" charset="2"/>
              </a:rPr>
              <a:t> (nicht relevant)</a:t>
            </a:r>
          </a:p>
          <a:p>
            <a:pPr defTabSz="360000"/>
            <a:r>
              <a:rPr lang="de-DE" sz="900" dirty="0" err="1">
                <a:solidFill>
                  <a:schemeClr val="tx2"/>
                </a:solidFill>
                <a:sym typeface="Wingdings" panose="05000000000000000000" pitchFamily="2" charset="2"/>
              </a:rPr>
              <a:t>I_b_StartRead</a:t>
            </a:r>
            <a:r>
              <a:rPr lang="de-DE" sz="900" dirty="0">
                <a:solidFill>
                  <a:schemeClr val="tx2"/>
                </a:solidFill>
                <a:sym typeface="Wingdings" panose="05000000000000000000" pitchFamily="2" charset="2"/>
              </a:rPr>
              <a:t> 		:= True (Start Lesevorgang mit positiver Flanke)</a:t>
            </a:r>
          </a:p>
          <a:p>
            <a:pPr defTabSz="360000"/>
            <a:r>
              <a:rPr lang="de-DE" sz="900" dirty="0">
                <a:solidFill>
                  <a:schemeClr val="tx2"/>
                </a:solidFill>
                <a:sym typeface="Wingdings" panose="05000000000000000000" pitchFamily="2" charset="2"/>
              </a:rPr>
              <a:t>O_b_Busy			= False (kein Befehl aktiv)</a:t>
            </a:r>
          </a:p>
          <a:p>
            <a:pPr defTabSz="360000"/>
            <a:r>
              <a:rPr lang="de-DE" sz="900" dirty="0">
                <a:solidFill>
                  <a:schemeClr val="tx2"/>
                </a:solidFill>
                <a:sym typeface="Wingdings" panose="05000000000000000000" pitchFamily="2" charset="2"/>
              </a:rPr>
              <a:t>O_b_Done 			= True</a:t>
            </a:r>
          </a:p>
          <a:p>
            <a:pPr defTabSz="360000"/>
            <a:r>
              <a:rPr lang="de-DE" sz="900" dirty="0">
                <a:solidFill>
                  <a:schemeClr val="tx2"/>
                </a:solidFill>
                <a:sym typeface="Wingdings" panose="05000000000000000000" pitchFamily="2" charset="2"/>
              </a:rPr>
              <a:t>O_b_Finish 			= True</a:t>
            </a:r>
          </a:p>
          <a:p>
            <a:pPr defTabSz="360000"/>
            <a:r>
              <a:rPr lang="de-DE" sz="900" dirty="0">
                <a:solidFill>
                  <a:schemeClr val="tx2"/>
                </a:solidFill>
                <a:sym typeface="Wingdings" panose="05000000000000000000" pitchFamily="2" charset="2"/>
              </a:rPr>
              <a:t>O_b_NoDataCarrier		= False</a:t>
            </a:r>
          </a:p>
          <a:p>
            <a:pPr defTabSz="360000"/>
            <a:r>
              <a:rPr lang="de-DE" sz="900" dirty="0">
                <a:solidFill>
                  <a:schemeClr val="tx2"/>
                </a:solidFill>
                <a:sym typeface="Wingdings" panose="05000000000000000000" pitchFamily="2" charset="2"/>
              </a:rPr>
              <a:t>O_b_Error			= False</a:t>
            </a:r>
          </a:p>
        </p:txBody>
      </p:sp>
      <p:pic>
        <p:nvPicPr>
          <p:cNvPr id="8" name="Grafik 7">
            <a:extLst>
              <a:ext uri="{FF2B5EF4-FFF2-40B4-BE49-F238E27FC236}">
                <a16:creationId xmlns:a16="http://schemas.microsoft.com/office/drawing/2014/main" id="{0EF3F2EA-85C3-4052-B615-29D9F2BD7CCE}"/>
              </a:ext>
            </a:extLst>
          </p:cNvPr>
          <p:cNvPicPr>
            <a:picLocks noChangeAspect="1"/>
          </p:cNvPicPr>
          <p:nvPr/>
        </p:nvPicPr>
        <p:blipFill rotWithShape="1">
          <a:blip r:embed="rId3">
            <a:extLst>
              <a:ext uri="{28A0092B-C50C-407E-A947-70E740481C1C}">
                <a14:useLocalDpi xmlns:a14="http://schemas.microsoft.com/office/drawing/2010/main" val="0"/>
              </a:ext>
            </a:extLst>
          </a:blip>
          <a:srcRect t="14001"/>
          <a:stretch/>
        </p:blipFill>
        <p:spPr>
          <a:xfrm>
            <a:off x="156148" y="3262460"/>
            <a:ext cx="4320000" cy="2224869"/>
          </a:xfrm>
          <a:prstGeom prst="rect">
            <a:avLst/>
          </a:prstGeom>
        </p:spPr>
      </p:pic>
      <p:sp>
        <p:nvSpPr>
          <p:cNvPr id="20" name="Textfeld 19">
            <a:extLst>
              <a:ext uri="{FF2B5EF4-FFF2-40B4-BE49-F238E27FC236}">
                <a16:creationId xmlns:a16="http://schemas.microsoft.com/office/drawing/2014/main" id="{7A082BEF-744C-4E50-AE9B-FDA2A4F52A85}"/>
              </a:ext>
            </a:extLst>
          </p:cNvPr>
          <p:cNvSpPr txBox="1"/>
          <p:nvPr/>
        </p:nvSpPr>
        <p:spPr>
          <a:xfrm>
            <a:off x="156147" y="5787301"/>
            <a:ext cx="1467045" cy="765200"/>
          </a:xfrm>
          <a:prstGeom prst="rect">
            <a:avLst/>
          </a:prstGeom>
          <a:noFill/>
          <a:ln>
            <a:solidFill>
              <a:schemeClr val="tx2"/>
            </a:solidFill>
          </a:ln>
        </p:spPr>
        <p:txBody>
          <a:bodyPr wrap="square" lIns="36000" tIns="36000" rIns="36000" bIns="36000" rtlCol="0">
            <a:spAutoFit/>
          </a:bodyPr>
          <a:lstStyle/>
          <a:p>
            <a:r>
              <a:rPr lang="de-DE" sz="900" dirty="0">
                <a:solidFill>
                  <a:schemeClr val="tx2"/>
                </a:solidFill>
              </a:rPr>
              <a:t>Start Lesevorgang:</a:t>
            </a:r>
          </a:p>
          <a:p>
            <a:r>
              <a:rPr lang="de-DE" sz="900" dirty="0">
                <a:solidFill>
                  <a:schemeClr val="tx2"/>
                </a:solidFill>
              </a:rPr>
              <a:t>SingleEnhanced 	:= False</a:t>
            </a:r>
          </a:p>
          <a:p>
            <a:r>
              <a:rPr lang="de-DE" sz="900" dirty="0" err="1">
                <a:solidFill>
                  <a:schemeClr val="tx2"/>
                </a:solidFill>
              </a:rPr>
              <a:t>User_UID</a:t>
            </a:r>
            <a:r>
              <a:rPr lang="de-DE" sz="900" dirty="0">
                <a:solidFill>
                  <a:schemeClr val="tx2"/>
                </a:solidFill>
              </a:rPr>
              <a:t> 	:= True</a:t>
            </a:r>
          </a:p>
          <a:p>
            <a:r>
              <a:rPr lang="de-DE" sz="900" dirty="0">
                <a:solidFill>
                  <a:schemeClr val="tx2"/>
                </a:solidFill>
              </a:rPr>
              <a:t>EPC 	:= </a:t>
            </a:r>
            <a:r>
              <a:rPr lang="de-DE" sz="900" dirty="0" err="1">
                <a:solidFill>
                  <a:schemeClr val="tx2"/>
                </a:solidFill>
              </a:rPr>
              <a:t>False</a:t>
            </a:r>
            <a:endParaRPr lang="de-DE" sz="900" dirty="0">
              <a:solidFill>
                <a:schemeClr val="tx2"/>
              </a:solidFill>
            </a:endParaRPr>
          </a:p>
          <a:p>
            <a:r>
              <a:rPr lang="de-DE" sz="900" dirty="0">
                <a:solidFill>
                  <a:schemeClr val="tx2"/>
                </a:solidFill>
              </a:rPr>
              <a:t>StartRead 	:= True</a:t>
            </a:r>
          </a:p>
        </p:txBody>
      </p:sp>
      <p:sp>
        <p:nvSpPr>
          <p:cNvPr id="21" name="Textfeld 20">
            <a:extLst>
              <a:ext uri="{FF2B5EF4-FFF2-40B4-BE49-F238E27FC236}">
                <a16:creationId xmlns:a16="http://schemas.microsoft.com/office/drawing/2014/main" id="{3A1184F0-2375-4F95-B6F1-94FACBDD9F16}"/>
              </a:ext>
            </a:extLst>
          </p:cNvPr>
          <p:cNvSpPr txBox="1"/>
          <p:nvPr/>
        </p:nvSpPr>
        <p:spPr>
          <a:xfrm>
            <a:off x="1924118" y="5509401"/>
            <a:ext cx="1980862" cy="1042199"/>
          </a:xfrm>
          <a:prstGeom prst="rect">
            <a:avLst/>
          </a:prstGeom>
          <a:noFill/>
          <a:ln>
            <a:solidFill>
              <a:schemeClr val="tx2"/>
            </a:solidFill>
          </a:ln>
        </p:spPr>
        <p:txBody>
          <a:bodyPr wrap="square" lIns="36000" tIns="36000" rIns="36000" bIns="36000" rtlCol="0">
            <a:spAutoFit/>
          </a:bodyPr>
          <a:lstStyle/>
          <a:p>
            <a:r>
              <a:rPr lang="de-DE" sz="900" dirty="0">
                <a:solidFill>
                  <a:schemeClr val="tx2"/>
                </a:solidFill>
              </a:rPr>
              <a:t>Empfang eingelesene Daten Tag A:</a:t>
            </a:r>
          </a:p>
          <a:p>
            <a:r>
              <a:rPr lang="de-DE" sz="900" dirty="0" err="1">
                <a:solidFill>
                  <a:schemeClr val="tx2"/>
                </a:solidFill>
              </a:rPr>
              <a:t>Busy</a:t>
            </a:r>
            <a:r>
              <a:rPr lang="de-DE" sz="900" dirty="0">
                <a:solidFill>
                  <a:schemeClr val="tx2"/>
                </a:solidFill>
              </a:rPr>
              <a:t> 	= True</a:t>
            </a:r>
          </a:p>
          <a:p>
            <a:r>
              <a:rPr lang="de-DE" sz="900" dirty="0" err="1">
                <a:solidFill>
                  <a:schemeClr val="tx2"/>
                </a:solidFill>
              </a:rPr>
              <a:t>Done</a:t>
            </a:r>
            <a:r>
              <a:rPr lang="de-DE" sz="900" dirty="0">
                <a:solidFill>
                  <a:schemeClr val="tx2"/>
                </a:solidFill>
              </a:rPr>
              <a:t> 	= True</a:t>
            </a:r>
          </a:p>
          <a:p>
            <a:r>
              <a:rPr lang="de-DE" sz="900" dirty="0">
                <a:solidFill>
                  <a:schemeClr val="tx2"/>
                </a:solidFill>
              </a:rPr>
              <a:t>Finish	= False</a:t>
            </a:r>
          </a:p>
          <a:p>
            <a:r>
              <a:rPr lang="de-DE" sz="900" dirty="0" err="1">
                <a:solidFill>
                  <a:schemeClr val="tx2"/>
                </a:solidFill>
              </a:rPr>
              <a:t>NoDataCarrier</a:t>
            </a:r>
            <a:r>
              <a:rPr lang="de-DE" sz="900" dirty="0">
                <a:solidFill>
                  <a:schemeClr val="tx2"/>
                </a:solidFill>
              </a:rPr>
              <a:t> 	= False</a:t>
            </a:r>
          </a:p>
          <a:p>
            <a:r>
              <a:rPr lang="de-DE" sz="900" dirty="0">
                <a:solidFill>
                  <a:schemeClr val="tx2"/>
                </a:solidFill>
              </a:rPr>
              <a:t>Status 	= 16#00</a:t>
            </a:r>
          </a:p>
          <a:p>
            <a:r>
              <a:rPr lang="de-DE" sz="900" dirty="0" err="1">
                <a:solidFill>
                  <a:schemeClr val="tx2"/>
                </a:solidFill>
              </a:rPr>
              <a:t>NewData</a:t>
            </a:r>
            <a:r>
              <a:rPr lang="de-DE" sz="900" dirty="0">
                <a:solidFill>
                  <a:schemeClr val="tx2"/>
                </a:solidFill>
              </a:rPr>
              <a:t> 	= True (0 </a:t>
            </a:r>
            <a:r>
              <a:rPr lang="de-DE" sz="900" dirty="0">
                <a:solidFill>
                  <a:schemeClr val="tx2"/>
                </a:solidFill>
                <a:sym typeface="Wingdings" panose="05000000000000000000" pitchFamily="2" charset="2"/>
              </a:rPr>
              <a:t> 1)</a:t>
            </a:r>
            <a:endParaRPr lang="de-DE" sz="900" dirty="0">
              <a:solidFill>
                <a:schemeClr val="tx2"/>
              </a:solidFill>
            </a:endParaRPr>
          </a:p>
        </p:txBody>
      </p:sp>
      <p:sp>
        <p:nvSpPr>
          <p:cNvPr id="22" name="Textfeld 21">
            <a:extLst>
              <a:ext uri="{FF2B5EF4-FFF2-40B4-BE49-F238E27FC236}">
                <a16:creationId xmlns:a16="http://schemas.microsoft.com/office/drawing/2014/main" id="{BEC14262-09F2-463C-B830-CEBBD10740BF}"/>
              </a:ext>
            </a:extLst>
          </p:cNvPr>
          <p:cNvSpPr txBox="1"/>
          <p:nvPr/>
        </p:nvSpPr>
        <p:spPr>
          <a:xfrm>
            <a:off x="4205906" y="5509400"/>
            <a:ext cx="1980862" cy="1042199"/>
          </a:xfrm>
          <a:prstGeom prst="rect">
            <a:avLst/>
          </a:prstGeom>
          <a:noFill/>
          <a:ln>
            <a:solidFill>
              <a:schemeClr val="tx2"/>
            </a:solidFill>
          </a:ln>
        </p:spPr>
        <p:txBody>
          <a:bodyPr wrap="square" lIns="36000" tIns="36000" rIns="36000" bIns="36000" rtlCol="0">
            <a:spAutoFit/>
          </a:bodyPr>
          <a:lstStyle/>
          <a:p>
            <a:r>
              <a:rPr lang="de-DE" sz="900" dirty="0">
                <a:solidFill>
                  <a:schemeClr val="tx2"/>
                </a:solidFill>
              </a:rPr>
              <a:t>Ende Lesevorgang:</a:t>
            </a:r>
          </a:p>
          <a:p>
            <a:r>
              <a:rPr lang="de-DE" sz="900" dirty="0" err="1">
                <a:solidFill>
                  <a:schemeClr val="tx2"/>
                </a:solidFill>
              </a:rPr>
              <a:t>Busy</a:t>
            </a:r>
            <a:r>
              <a:rPr lang="de-DE" sz="900" dirty="0">
                <a:solidFill>
                  <a:schemeClr val="tx2"/>
                </a:solidFill>
              </a:rPr>
              <a:t> 	= False</a:t>
            </a:r>
          </a:p>
          <a:p>
            <a:r>
              <a:rPr lang="de-DE" sz="900" dirty="0" err="1">
                <a:solidFill>
                  <a:schemeClr val="tx2"/>
                </a:solidFill>
              </a:rPr>
              <a:t>Done</a:t>
            </a:r>
            <a:r>
              <a:rPr lang="de-DE" sz="900" dirty="0">
                <a:solidFill>
                  <a:schemeClr val="tx2"/>
                </a:solidFill>
              </a:rPr>
              <a:t> 	= True</a:t>
            </a:r>
          </a:p>
          <a:p>
            <a:r>
              <a:rPr lang="de-DE" sz="900" dirty="0">
                <a:solidFill>
                  <a:schemeClr val="tx2"/>
                </a:solidFill>
              </a:rPr>
              <a:t>Finish	= True</a:t>
            </a:r>
          </a:p>
          <a:p>
            <a:r>
              <a:rPr lang="de-DE" sz="900" dirty="0" err="1">
                <a:solidFill>
                  <a:schemeClr val="tx2"/>
                </a:solidFill>
              </a:rPr>
              <a:t>NoDataCarrier</a:t>
            </a:r>
            <a:r>
              <a:rPr lang="de-DE" sz="900" dirty="0">
                <a:solidFill>
                  <a:schemeClr val="tx2"/>
                </a:solidFill>
              </a:rPr>
              <a:t> 	= False</a:t>
            </a:r>
          </a:p>
          <a:p>
            <a:r>
              <a:rPr lang="de-DE" sz="900" dirty="0">
                <a:solidFill>
                  <a:schemeClr val="tx2"/>
                </a:solidFill>
              </a:rPr>
              <a:t>Status 	= 16#0F</a:t>
            </a:r>
          </a:p>
          <a:p>
            <a:r>
              <a:rPr lang="de-DE" sz="900" dirty="0" err="1">
                <a:solidFill>
                  <a:schemeClr val="tx2"/>
                </a:solidFill>
              </a:rPr>
              <a:t>NewData</a:t>
            </a:r>
            <a:r>
              <a:rPr lang="de-DE" sz="900" dirty="0">
                <a:solidFill>
                  <a:schemeClr val="tx2"/>
                </a:solidFill>
              </a:rPr>
              <a:t> 	= True (0 </a:t>
            </a:r>
            <a:r>
              <a:rPr lang="de-DE" sz="900" dirty="0">
                <a:solidFill>
                  <a:schemeClr val="tx2"/>
                </a:solidFill>
                <a:sym typeface="Wingdings" panose="05000000000000000000" pitchFamily="2" charset="2"/>
              </a:rPr>
              <a:t> 1)</a:t>
            </a:r>
            <a:endParaRPr lang="de-DE" sz="900" dirty="0">
              <a:solidFill>
                <a:schemeClr val="tx2"/>
              </a:solidFill>
            </a:endParaRPr>
          </a:p>
        </p:txBody>
      </p:sp>
      <p:cxnSp>
        <p:nvCxnSpPr>
          <p:cNvPr id="16" name="Gerade Verbindung mit Pfeil 15"/>
          <p:cNvCxnSpPr>
            <a:cxnSpLocks/>
            <a:stCxn id="20" idx="0"/>
          </p:cNvCxnSpPr>
          <p:nvPr/>
        </p:nvCxnSpPr>
        <p:spPr>
          <a:xfrm flipV="1">
            <a:off x="889670" y="4077072"/>
            <a:ext cx="946026" cy="1710229"/>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4" name="Gerade Verbindung mit Pfeil 23">
            <a:extLst>
              <a:ext uri="{FF2B5EF4-FFF2-40B4-BE49-F238E27FC236}">
                <a16:creationId xmlns:a16="http://schemas.microsoft.com/office/drawing/2014/main" id="{9E7C3C63-A53E-465B-81B5-B776968963A7}"/>
              </a:ext>
            </a:extLst>
          </p:cNvPr>
          <p:cNvCxnSpPr>
            <a:cxnSpLocks/>
            <a:stCxn id="21" idx="0"/>
          </p:cNvCxnSpPr>
          <p:nvPr/>
        </p:nvCxnSpPr>
        <p:spPr>
          <a:xfrm flipH="1" flipV="1">
            <a:off x="2721601" y="4581128"/>
            <a:ext cx="192948" cy="928273"/>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8" name="Gerade Verbindung mit Pfeil 27">
            <a:extLst>
              <a:ext uri="{FF2B5EF4-FFF2-40B4-BE49-F238E27FC236}">
                <a16:creationId xmlns:a16="http://schemas.microsoft.com/office/drawing/2014/main" id="{521FA847-DF43-48D6-8271-7DFC5CFC9FA3}"/>
              </a:ext>
            </a:extLst>
          </p:cNvPr>
          <p:cNvCxnSpPr>
            <a:cxnSpLocks/>
            <a:stCxn id="21" idx="0"/>
          </p:cNvCxnSpPr>
          <p:nvPr/>
        </p:nvCxnSpPr>
        <p:spPr>
          <a:xfrm flipH="1" flipV="1">
            <a:off x="2657116" y="5346000"/>
            <a:ext cx="257433" cy="163401"/>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1" name="Gerade Verbindung mit Pfeil 30">
            <a:extLst>
              <a:ext uri="{FF2B5EF4-FFF2-40B4-BE49-F238E27FC236}">
                <a16:creationId xmlns:a16="http://schemas.microsoft.com/office/drawing/2014/main" id="{A3A3997B-68C1-44D0-B0AB-CFCAD767B2F7}"/>
              </a:ext>
            </a:extLst>
          </p:cNvPr>
          <p:cNvCxnSpPr>
            <a:cxnSpLocks/>
            <a:stCxn id="22" idx="0"/>
          </p:cNvCxnSpPr>
          <p:nvPr/>
        </p:nvCxnSpPr>
        <p:spPr>
          <a:xfrm flipH="1" flipV="1">
            <a:off x="4132428" y="4858657"/>
            <a:ext cx="1063909" cy="650743"/>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4" name="Gerade Verbindung mit Pfeil 33">
            <a:extLst>
              <a:ext uri="{FF2B5EF4-FFF2-40B4-BE49-F238E27FC236}">
                <a16:creationId xmlns:a16="http://schemas.microsoft.com/office/drawing/2014/main" id="{998A5960-30DB-4349-9852-447046CF22AB}"/>
              </a:ext>
            </a:extLst>
          </p:cNvPr>
          <p:cNvCxnSpPr>
            <a:cxnSpLocks/>
            <a:stCxn id="22" idx="0"/>
          </p:cNvCxnSpPr>
          <p:nvPr/>
        </p:nvCxnSpPr>
        <p:spPr>
          <a:xfrm flipH="1" flipV="1">
            <a:off x="4132429" y="5346002"/>
            <a:ext cx="1063908" cy="163398"/>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584710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41</a:t>
            </a:fld>
            <a:endParaRPr lang="de-DE" dirty="0"/>
          </a:p>
        </p:txBody>
      </p:sp>
      <p:sp>
        <p:nvSpPr>
          <p:cNvPr id="5" name="Titel 4"/>
          <p:cNvSpPr>
            <a:spLocks noGrp="1"/>
          </p:cNvSpPr>
          <p:nvPr>
            <p:ph type="title"/>
          </p:nvPr>
        </p:nvSpPr>
        <p:spPr/>
        <p:txBody>
          <a:bodyPr>
            <a:normAutofit/>
          </a:bodyPr>
          <a:lstStyle/>
          <a:p>
            <a:r>
              <a:rPr lang="de-DE" dirty="0"/>
              <a:t>IC-KP2-2HB21 + IUH-F19x-V1 MF TwinCAT 3</a:t>
            </a:r>
          </a:p>
        </p:txBody>
      </p:sp>
      <p:sp>
        <p:nvSpPr>
          <p:cNvPr id="6" name="Inhaltsplatzhalter 5"/>
          <p:cNvSpPr>
            <a:spLocks noGrp="1"/>
          </p:cNvSpPr>
          <p:nvPr>
            <p:ph sz="quarter" idx="14"/>
          </p:nvPr>
        </p:nvSpPr>
        <p:spPr/>
        <p:txBody>
          <a:bodyPr/>
          <a:lstStyle/>
          <a:p>
            <a:pPr marL="0" indent="0">
              <a:buNone/>
            </a:pPr>
            <a:r>
              <a:rPr lang="de-DE" dirty="0"/>
              <a:t>Beispiel 3: Single Read Fixcode (TID)</a:t>
            </a:r>
          </a:p>
          <a:p>
            <a:pPr marL="0" indent="0">
              <a:buNone/>
            </a:pPr>
            <a:endParaRPr lang="de-DE" dirty="0"/>
          </a:p>
        </p:txBody>
      </p:sp>
      <p:sp>
        <p:nvSpPr>
          <p:cNvPr id="17" name="Interaktive Schaltfläche: Zur Startseite wechseln 16">
            <a:hlinkClick r:id="rId2" action="ppaction://hlinksldjump" highlightClick="1"/>
            <a:extLst>
              <a:ext uri="{FF2B5EF4-FFF2-40B4-BE49-F238E27FC236}">
                <a16:creationId xmlns:a16="http://schemas.microsoft.com/office/drawing/2014/main" id="{0B86AC26-5358-43E0-9C38-4ABA903CA122}"/>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feld 17">
            <a:extLst>
              <a:ext uri="{FF2B5EF4-FFF2-40B4-BE49-F238E27FC236}">
                <a16:creationId xmlns:a16="http://schemas.microsoft.com/office/drawing/2014/main" id="{81C542AA-3465-475D-9877-AC14BE52BB03}"/>
              </a:ext>
            </a:extLst>
          </p:cNvPr>
          <p:cNvSpPr txBox="1"/>
          <p:nvPr/>
        </p:nvSpPr>
        <p:spPr>
          <a:xfrm>
            <a:off x="4572000" y="1914503"/>
            <a:ext cx="4424071" cy="1596197"/>
          </a:xfrm>
          <a:prstGeom prst="rect">
            <a:avLst/>
          </a:prstGeom>
          <a:noFill/>
          <a:ln>
            <a:solidFill>
              <a:schemeClr val="tx2"/>
            </a:solidFill>
          </a:ln>
        </p:spPr>
        <p:txBody>
          <a:bodyPr wrap="square" lIns="36000" tIns="36000" rIns="36000" bIns="36000" rtlCol="0">
            <a:spAutoFit/>
          </a:bodyPr>
          <a:lstStyle/>
          <a:p>
            <a:r>
              <a:rPr lang="de-DE" sz="900" dirty="0">
                <a:solidFill>
                  <a:schemeClr val="tx2"/>
                </a:solidFill>
              </a:rPr>
              <a:t>Lesen erfolgreich, Fixcode (TID) eingelesen; Übertragung von zusätzlichen Informationen; Befehl beendet:</a:t>
            </a:r>
          </a:p>
          <a:p>
            <a:pPr defTabSz="360000"/>
            <a:r>
              <a:rPr lang="de-DE" sz="900" dirty="0" err="1">
                <a:solidFill>
                  <a:schemeClr val="tx2"/>
                </a:solidFill>
                <a:sym typeface="Wingdings" panose="05000000000000000000" pitchFamily="2" charset="2"/>
              </a:rPr>
              <a:t>I_b_SingleEnhanced</a:t>
            </a:r>
            <a:r>
              <a:rPr lang="de-DE" sz="900" dirty="0">
                <a:solidFill>
                  <a:schemeClr val="tx2"/>
                </a:solidFill>
                <a:sym typeface="Wingdings" panose="05000000000000000000" pitchFamily="2" charset="2"/>
              </a:rPr>
              <a:t> 	:= False (einmaliger Befehl)</a:t>
            </a:r>
            <a:endParaRPr lang="de-DE" sz="900" dirty="0">
              <a:solidFill>
                <a:schemeClr val="tx2"/>
              </a:solidFill>
            </a:endParaRPr>
          </a:p>
          <a:p>
            <a:pPr defTabSz="360000"/>
            <a:r>
              <a:rPr lang="de-DE" sz="900" dirty="0">
                <a:solidFill>
                  <a:schemeClr val="tx2"/>
                </a:solidFill>
              </a:rPr>
              <a:t>I_b_UserMemory_UID 	:= True (Zugriff auf TID bzw. Fixcode)</a:t>
            </a:r>
          </a:p>
          <a:p>
            <a:pPr defTabSz="360000"/>
            <a:r>
              <a:rPr lang="de-DE" sz="900" dirty="0" err="1">
                <a:solidFill>
                  <a:schemeClr val="tx2"/>
                </a:solidFill>
                <a:sym typeface="Wingdings" panose="05000000000000000000" pitchFamily="2" charset="2"/>
              </a:rPr>
              <a:t>I_b_EPC</a:t>
            </a:r>
            <a:r>
              <a:rPr lang="de-DE" sz="900" dirty="0">
                <a:solidFill>
                  <a:schemeClr val="tx2"/>
                </a:solidFill>
                <a:sym typeface="Wingdings" panose="05000000000000000000" pitchFamily="2" charset="2"/>
              </a:rPr>
              <a:t> 			:= </a:t>
            </a:r>
            <a:r>
              <a:rPr lang="de-DE" sz="900" dirty="0" err="1">
                <a:solidFill>
                  <a:schemeClr val="tx2"/>
                </a:solidFill>
                <a:sym typeface="Wingdings" panose="05000000000000000000" pitchFamily="2" charset="2"/>
              </a:rPr>
              <a:t>False</a:t>
            </a:r>
            <a:r>
              <a:rPr lang="de-DE" sz="900" dirty="0">
                <a:solidFill>
                  <a:schemeClr val="tx2"/>
                </a:solidFill>
                <a:sym typeface="Wingdings" panose="05000000000000000000" pitchFamily="2" charset="2"/>
              </a:rPr>
              <a:t> (nicht relevant)</a:t>
            </a:r>
          </a:p>
          <a:p>
            <a:pPr defTabSz="360000"/>
            <a:r>
              <a:rPr lang="de-DE" sz="900" dirty="0" err="1">
                <a:solidFill>
                  <a:schemeClr val="tx2"/>
                </a:solidFill>
                <a:sym typeface="Wingdings" panose="05000000000000000000" pitchFamily="2" charset="2"/>
              </a:rPr>
              <a:t>I_b_StartRead</a:t>
            </a:r>
            <a:r>
              <a:rPr lang="de-DE" sz="900" dirty="0">
                <a:solidFill>
                  <a:schemeClr val="tx2"/>
                </a:solidFill>
                <a:sym typeface="Wingdings" panose="05000000000000000000" pitchFamily="2" charset="2"/>
              </a:rPr>
              <a:t> 		:= True (Start Lesevorgang mit positiver Flanke)</a:t>
            </a:r>
          </a:p>
          <a:p>
            <a:pPr defTabSz="360000"/>
            <a:r>
              <a:rPr lang="de-DE" sz="900" dirty="0">
                <a:solidFill>
                  <a:schemeClr val="tx2"/>
                </a:solidFill>
                <a:sym typeface="Wingdings" panose="05000000000000000000" pitchFamily="2" charset="2"/>
              </a:rPr>
              <a:t>O_b_Busy			= False (kein Befehl aktiv)</a:t>
            </a:r>
          </a:p>
          <a:p>
            <a:pPr defTabSz="360000"/>
            <a:r>
              <a:rPr lang="de-DE" sz="900" dirty="0">
                <a:solidFill>
                  <a:schemeClr val="tx2"/>
                </a:solidFill>
                <a:sym typeface="Wingdings" panose="05000000000000000000" pitchFamily="2" charset="2"/>
              </a:rPr>
              <a:t>O_b_Done 			= True</a:t>
            </a:r>
          </a:p>
          <a:p>
            <a:pPr defTabSz="360000"/>
            <a:r>
              <a:rPr lang="de-DE" sz="900" dirty="0">
                <a:solidFill>
                  <a:schemeClr val="tx2"/>
                </a:solidFill>
                <a:sym typeface="Wingdings" panose="05000000000000000000" pitchFamily="2" charset="2"/>
              </a:rPr>
              <a:t>O_b_Finish 			= True</a:t>
            </a:r>
          </a:p>
          <a:p>
            <a:pPr defTabSz="360000"/>
            <a:r>
              <a:rPr lang="de-DE" sz="900" dirty="0">
                <a:solidFill>
                  <a:schemeClr val="tx2"/>
                </a:solidFill>
                <a:sym typeface="Wingdings" panose="05000000000000000000" pitchFamily="2" charset="2"/>
              </a:rPr>
              <a:t>O_b_NoDataCarrier		= False</a:t>
            </a:r>
          </a:p>
          <a:p>
            <a:pPr defTabSz="360000"/>
            <a:r>
              <a:rPr lang="de-DE" sz="900" dirty="0">
                <a:solidFill>
                  <a:schemeClr val="tx2"/>
                </a:solidFill>
                <a:sym typeface="Wingdings" panose="05000000000000000000" pitchFamily="2" charset="2"/>
              </a:rPr>
              <a:t>O_b_Error			= False</a:t>
            </a:r>
          </a:p>
        </p:txBody>
      </p:sp>
      <p:pic>
        <p:nvPicPr>
          <p:cNvPr id="9" name="Grafik 8">
            <a:extLst>
              <a:ext uri="{FF2B5EF4-FFF2-40B4-BE49-F238E27FC236}">
                <a16:creationId xmlns:a16="http://schemas.microsoft.com/office/drawing/2014/main" id="{1B8AFC96-EFF0-44A1-9AAF-7C75443FC6EE}"/>
              </a:ext>
            </a:extLst>
          </p:cNvPr>
          <p:cNvPicPr>
            <a:picLocks noChangeAspect="1"/>
          </p:cNvPicPr>
          <p:nvPr/>
        </p:nvPicPr>
        <p:blipFill rotWithShape="1">
          <a:blip r:embed="rId3">
            <a:extLst>
              <a:ext uri="{28A0092B-C50C-407E-A947-70E740481C1C}">
                <a14:useLocalDpi xmlns:a14="http://schemas.microsoft.com/office/drawing/2010/main" val="0"/>
              </a:ext>
            </a:extLst>
          </a:blip>
          <a:srcRect t="14001"/>
          <a:stretch/>
        </p:blipFill>
        <p:spPr>
          <a:xfrm>
            <a:off x="147929" y="1918446"/>
            <a:ext cx="4320000" cy="2224869"/>
          </a:xfrm>
          <a:prstGeom prst="rect">
            <a:avLst/>
          </a:prstGeom>
        </p:spPr>
      </p:pic>
      <p:sp>
        <p:nvSpPr>
          <p:cNvPr id="23" name="Textfeld 22">
            <a:extLst>
              <a:ext uri="{FF2B5EF4-FFF2-40B4-BE49-F238E27FC236}">
                <a16:creationId xmlns:a16="http://schemas.microsoft.com/office/drawing/2014/main" id="{070678F1-3E33-44BB-8351-29E7A41FD91F}"/>
              </a:ext>
            </a:extLst>
          </p:cNvPr>
          <p:cNvSpPr txBox="1"/>
          <p:nvPr/>
        </p:nvSpPr>
        <p:spPr>
          <a:xfrm>
            <a:off x="147929" y="4347162"/>
            <a:ext cx="1467045" cy="765200"/>
          </a:xfrm>
          <a:prstGeom prst="rect">
            <a:avLst/>
          </a:prstGeom>
          <a:noFill/>
          <a:ln>
            <a:solidFill>
              <a:schemeClr val="tx2"/>
            </a:solidFill>
          </a:ln>
        </p:spPr>
        <p:txBody>
          <a:bodyPr wrap="square" lIns="36000" tIns="36000" rIns="36000" bIns="36000" rtlCol="0">
            <a:spAutoFit/>
          </a:bodyPr>
          <a:lstStyle/>
          <a:p>
            <a:r>
              <a:rPr lang="de-DE" sz="900" dirty="0">
                <a:solidFill>
                  <a:schemeClr val="tx2"/>
                </a:solidFill>
              </a:rPr>
              <a:t>Start Lesevorgang:</a:t>
            </a:r>
          </a:p>
          <a:p>
            <a:r>
              <a:rPr lang="de-DE" sz="900" dirty="0">
                <a:solidFill>
                  <a:schemeClr val="tx2"/>
                </a:solidFill>
              </a:rPr>
              <a:t>SingleEnhanced 	:= False</a:t>
            </a:r>
          </a:p>
          <a:p>
            <a:r>
              <a:rPr lang="de-DE" sz="900" dirty="0" err="1">
                <a:solidFill>
                  <a:schemeClr val="tx2"/>
                </a:solidFill>
              </a:rPr>
              <a:t>User_UID</a:t>
            </a:r>
            <a:r>
              <a:rPr lang="de-DE" sz="900" dirty="0">
                <a:solidFill>
                  <a:schemeClr val="tx2"/>
                </a:solidFill>
              </a:rPr>
              <a:t> 	:= True</a:t>
            </a:r>
          </a:p>
          <a:p>
            <a:r>
              <a:rPr lang="de-DE" sz="900" dirty="0">
                <a:solidFill>
                  <a:schemeClr val="tx2"/>
                </a:solidFill>
              </a:rPr>
              <a:t>EPC 	:= </a:t>
            </a:r>
            <a:r>
              <a:rPr lang="de-DE" sz="900" dirty="0" err="1">
                <a:solidFill>
                  <a:schemeClr val="tx2"/>
                </a:solidFill>
              </a:rPr>
              <a:t>False</a:t>
            </a:r>
            <a:endParaRPr lang="de-DE" sz="900" dirty="0">
              <a:solidFill>
                <a:schemeClr val="tx2"/>
              </a:solidFill>
            </a:endParaRPr>
          </a:p>
          <a:p>
            <a:r>
              <a:rPr lang="de-DE" sz="900" dirty="0">
                <a:solidFill>
                  <a:schemeClr val="tx2"/>
                </a:solidFill>
              </a:rPr>
              <a:t>StartRead 	:= True</a:t>
            </a:r>
          </a:p>
        </p:txBody>
      </p:sp>
      <p:sp>
        <p:nvSpPr>
          <p:cNvPr id="25" name="Textfeld 24">
            <a:extLst>
              <a:ext uri="{FF2B5EF4-FFF2-40B4-BE49-F238E27FC236}">
                <a16:creationId xmlns:a16="http://schemas.microsoft.com/office/drawing/2014/main" id="{F2E18DA6-0D56-42EF-A198-6E2EB6665D6F}"/>
              </a:ext>
            </a:extLst>
          </p:cNvPr>
          <p:cNvSpPr txBox="1"/>
          <p:nvPr/>
        </p:nvSpPr>
        <p:spPr>
          <a:xfrm>
            <a:off x="741641" y="5292985"/>
            <a:ext cx="1980862" cy="1042199"/>
          </a:xfrm>
          <a:prstGeom prst="rect">
            <a:avLst/>
          </a:prstGeom>
          <a:noFill/>
          <a:ln>
            <a:solidFill>
              <a:schemeClr val="tx2"/>
            </a:solidFill>
          </a:ln>
        </p:spPr>
        <p:txBody>
          <a:bodyPr wrap="square" lIns="36000" tIns="36000" rIns="36000" bIns="36000" rtlCol="0">
            <a:spAutoFit/>
          </a:bodyPr>
          <a:lstStyle/>
          <a:p>
            <a:r>
              <a:rPr lang="de-DE" sz="900" dirty="0">
                <a:solidFill>
                  <a:schemeClr val="tx2"/>
                </a:solidFill>
              </a:rPr>
              <a:t>Empfang eingelesene Daten Tag A:</a:t>
            </a:r>
          </a:p>
          <a:p>
            <a:r>
              <a:rPr lang="de-DE" sz="900" dirty="0" err="1">
                <a:solidFill>
                  <a:schemeClr val="tx2"/>
                </a:solidFill>
              </a:rPr>
              <a:t>Busy</a:t>
            </a:r>
            <a:r>
              <a:rPr lang="de-DE" sz="900" dirty="0">
                <a:solidFill>
                  <a:schemeClr val="tx2"/>
                </a:solidFill>
              </a:rPr>
              <a:t> 	= True</a:t>
            </a:r>
          </a:p>
          <a:p>
            <a:r>
              <a:rPr lang="de-DE" sz="900" dirty="0" err="1">
                <a:solidFill>
                  <a:schemeClr val="tx2"/>
                </a:solidFill>
              </a:rPr>
              <a:t>Done</a:t>
            </a:r>
            <a:r>
              <a:rPr lang="de-DE" sz="900" dirty="0">
                <a:solidFill>
                  <a:schemeClr val="tx2"/>
                </a:solidFill>
              </a:rPr>
              <a:t> 	= True</a:t>
            </a:r>
          </a:p>
          <a:p>
            <a:r>
              <a:rPr lang="de-DE" sz="900" dirty="0">
                <a:solidFill>
                  <a:schemeClr val="tx2"/>
                </a:solidFill>
              </a:rPr>
              <a:t>Finish	= False</a:t>
            </a:r>
          </a:p>
          <a:p>
            <a:r>
              <a:rPr lang="de-DE" sz="900" dirty="0" err="1">
                <a:solidFill>
                  <a:schemeClr val="tx2"/>
                </a:solidFill>
              </a:rPr>
              <a:t>NoDataCarrier</a:t>
            </a:r>
            <a:r>
              <a:rPr lang="de-DE" sz="900" dirty="0">
                <a:solidFill>
                  <a:schemeClr val="tx2"/>
                </a:solidFill>
              </a:rPr>
              <a:t> 	= False</a:t>
            </a:r>
          </a:p>
          <a:p>
            <a:r>
              <a:rPr lang="de-DE" sz="900" dirty="0">
                <a:solidFill>
                  <a:schemeClr val="tx2"/>
                </a:solidFill>
              </a:rPr>
              <a:t>Status 	= 16#00</a:t>
            </a:r>
          </a:p>
          <a:p>
            <a:r>
              <a:rPr lang="de-DE" sz="900" dirty="0" err="1">
                <a:solidFill>
                  <a:schemeClr val="tx2"/>
                </a:solidFill>
              </a:rPr>
              <a:t>NewData</a:t>
            </a:r>
            <a:r>
              <a:rPr lang="de-DE" sz="900" dirty="0">
                <a:solidFill>
                  <a:schemeClr val="tx2"/>
                </a:solidFill>
              </a:rPr>
              <a:t> 	= True (0 </a:t>
            </a:r>
            <a:r>
              <a:rPr lang="de-DE" sz="900" dirty="0">
                <a:solidFill>
                  <a:schemeClr val="tx2"/>
                </a:solidFill>
                <a:sym typeface="Wingdings" panose="05000000000000000000" pitchFamily="2" charset="2"/>
              </a:rPr>
              <a:t> 1)</a:t>
            </a:r>
            <a:endParaRPr lang="de-DE" sz="900" dirty="0">
              <a:solidFill>
                <a:schemeClr val="tx2"/>
              </a:solidFill>
            </a:endParaRPr>
          </a:p>
        </p:txBody>
      </p:sp>
      <p:sp>
        <p:nvSpPr>
          <p:cNvPr id="26" name="Textfeld 25">
            <a:extLst>
              <a:ext uri="{FF2B5EF4-FFF2-40B4-BE49-F238E27FC236}">
                <a16:creationId xmlns:a16="http://schemas.microsoft.com/office/drawing/2014/main" id="{F78A6E0A-FAF8-4C76-8F6E-E494174FD9B3}"/>
              </a:ext>
            </a:extLst>
          </p:cNvPr>
          <p:cNvSpPr txBox="1"/>
          <p:nvPr/>
        </p:nvSpPr>
        <p:spPr>
          <a:xfrm>
            <a:off x="5431066" y="4721571"/>
            <a:ext cx="1980862" cy="1042199"/>
          </a:xfrm>
          <a:prstGeom prst="rect">
            <a:avLst/>
          </a:prstGeom>
          <a:noFill/>
          <a:ln>
            <a:solidFill>
              <a:schemeClr val="tx2"/>
            </a:solidFill>
          </a:ln>
        </p:spPr>
        <p:txBody>
          <a:bodyPr wrap="square" lIns="36000" tIns="36000" rIns="36000" bIns="36000" rtlCol="0">
            <a:spAutoFit/>
          </a:bodyPr>
          <a:lstStyle/>
          <a:p>
            <a:r>
              <a:rPr lang="de-DE" sz="900" dirty="0">
                <a:solidFill>
                  <a:schemeClr val="tx2"/>
                </a:solidFill>
              </a:rPr>
              <a:t>Ende Lesevorgang:</a:t>
            </a:r>
          </a:p>
          <a:p>
            <a:r>
              <a:rPr lang="de-DE" sz="900" dirty="0" err="1">
                <a:solidFill>
                  <a:schemeClr val="tx2"/>
                </a:solidFill>
              </a:rPr>
              <a:t>Busy</a:t>
            </a:r>
            <a:r>
              <a:rPr lang="de-DE" sz="900" dirty="0">
                <a:solidFill>
                  <a:schemeClr val="tx2"/>
                </a:solidFill>
              </a:rPr>
              <a:t> 	= False</a:t>
            </a:r>
          </a:p>
          <a:p>
            <a:r>
              <a:rPr lang="de-DE" sz="900" dirty="0" err="1">
                <a:solidFill>
                  <a:schemeClr val="tx2"/>
                </a:solidFill>
              </a:rPr>
              <a:t>Done</a:t>
            </a:r>
            <a:r>
              <a:rPr lang="de-DE" sz="900" dirty="0">
                <a:solidFill>
                  <a:schemeClr val="tx2"/>
                </a:solidFill>
              </a:rPr>
              <a:t> 	= True</a:t>
            </a:r>
          </a:p>
          <a:p>
            <a:r>
              <a:rPr lang="de-DE" sz="900" dirty="0">
                <a:solidFill>
                  <a:schemeClr val="tx2"/>
                </a:solidFill>
              </a:rPr>
              <a:t>Finish	= True</a:t>
            </a:r>
          </a:p>
          <a:p>
            <a:r>
              <a:rPr lang="de-DE" sz="900" dirty="0" err="1">
                <a:solidFill>
                  <a:schemeClr val="tx2"/>
                </a:solidFill>
              </a:rPr>
              <a:t>NoDataCarrier</a:t>
            </a:r>
            <a:r>
              <a:rPr lang="de-DE" sz="900" dirty="0">
                <a:solidFill>
                  <a:schemeClr val="tx2"/>
                </a:solidFill>
              </a:rPr>
              <a:t> 	= False</a:t>
            </a:r>
          </a:p>
          <a:p>
            <a:r>
              <a:rPr lang="de-DE" sz="900" dirty="0">
                <a:solidFill>
                  <a:schemeClr val="tx2"/>
                </a:solidFill>
              </a:rPr>
              <a:t>Status 	= 16#0F</a:t>
            </a:r>
          </a:p>
          <a:p>
            <a:r>
              <a:rPr lang="de-DE" sz="900" dirty="0" err="1">
                <a:solidFill>
                  <a:schemeClr val="tx2"/>
                </a:solidFill>
              </a:rPr>
              <a:t>NewData</a:t>
            </a:r>
            <a:r>
              <a:rPr lang="de-DE" sz="900" dirty="0">
                <a:solidFill>
                  <a:schemeClr val="tx2"/>
                </a:solidFill>
              </a:rPr>
              <a:t> 	= True (0 </a:t>
            </a:r>
            <a:r>
              <a:rPr lang="de-DE" sz="900" dirty="0">
                <a:solidFill>
                  <a:schemeClr val="tx2"/>
                </a:solidFill>
                <a:sym typeface="Wingdings" panose="05000000000000000000" pitchFamily="2" charset="2"/>
              </a:rPr>
              <a:t> 1)</a:t>
            </a:r>
            <a:endParaRPr lang="de-DE" sz="900" dirty="0">
              <a:solidFill>
                <a:schemeClr val="tx2"/>
              </a:solidFill>
            </a:endParaRPr>
          </a:p>
        </p:txBody>
      </p:sp>
      <p:sp>
        <p:nvSpPr>
          <p:cNvPr id="27" name="Textfeld 26">
            <a:extLst>
              <a:ext uri="{FF2B5EF4-FFF2-40B4-BE49-F238E27FC236}">
                <a16:creationId xmlns:a16="http://schemas.microsoft.com/office/drawing/2014/main" id="{5B8BDF67-9953-4434-9E8D-1E0419BB44D3}"/>
              </a:ext>
            </a:extLst>
          </p:cNvPr>
          <p:cNvSpPr txBox="1"/>
          <p:nvPr/>
        </p:nvSpPr>
        <p:spPr>
          <a:xfrm>
            <a:off x="2905104" y="5292984"/>
            <a:ext cx="2314967" cy="1042199"/>
          </a:xfrm>
          <a:prstGeom prst="rect">
            <a:avLst/>
          </a:prstGeom>
          <a:noFill/>
          <a:ln>
            <a:solidFill>
              <a:schemeClr val="tx2"/>
            </a:solidFill>
          </a:ln>
        </p:spPr>
        <p:txBody>
          <a:bodyPr wrap="square" lIns="36000" tIns="36000" rIns="36000" bIns="36000" rtlCol="0">
            <a:spAutoFit/>
          </a:bodyPr>
          <a:lstStyle/>
          <a:p>
            <a:r>
              <a:rPr lang="de-DE" sz="900" dirty="0">
                <a:solidFill>
                  <a:schemeClr val="tx2"/>
                </a:solidFill>
              </a:rPr>
              <a:t>Empfang zusätzlicher Informationen Tag A:</a:t>
            </a:r>
          </a:p>
          <a:p>
            <a:r>
              <a:rPr lang="de-DE" sz="900" dirty="0" err="1">
                <a:solidFill>
                  <a:schemeClr val="tx2"/>
                </a:solidFill>
              </a:rPr>
              <a:t>Busy</a:t>
            </a:r>
            <a:r>
              <a:rPr lang="de-DE" sz="900" dirty="0">
                <a:solidFill>
                  <a:schemeClr val="tx2"/>
                </a:solidFill>
              </a:rPr>
              <a:t> 	= True</a:t>
            </a:r>
          </a:p>
          <a:p>
            <a:r>
              <a:rPr lang="de-DE" sz="900" dirty="0" err="1">
                <a:solidFill>
                  <a:schemeClr val="tx2"/>
                </a:solidFill>
              </a:rPr>
              <a:t>Done</a:t>
            </a:r>
            <a:r>
              <a:rPr lang="de-DE" sz="900" dirty="0">
                <a:solidFill>
                  <a:schemeClr val="tx2"/>
                </a:solidFill>
              </a:rPr>
              <a:t> 	= True</a:t>
            </a:r>
          </a:p>
          <a:p>
            <a:r>
              <a:rPr lang="de-DE" sz="900" dirty="0">
                <a:solidFill>
                  <a:schemeClr val="tx2"/>
                </a:solidFill>
              </a:rPr>
              <a:t>Finish	= False</a:t>
            </a:r>
          </a:p>
          <a:p>
            <a:r>
              <a:rPr lang="de-DE" sz="900" dirty="0" err="1">
                <a:solidFill>
                  <a:schemeClr val="tx2"/>
                </a:solidFill>
              </a:rPr>
              <a:t>NoDataCarrier</a:t>
            </a:r>
            <a:r>
              <a:rPr lang="de-DE" sz="900" dirty="0">
                <a:solidFill>
                  <a:schemeClr val="tx2"/>
                </a:solidFill>
              </a:rPr>
              <a:t> 	= False</a:t>
            </a:r>
          </a:p>
          <a:p>
            <a:r>
              <a:rPr lang="de-DE" sz="900" dirty="0">
                <a:solidFill>
                  <a:schemeClr val="tx2"/>
                </a:solidFill>
              </a:rPr>
              <a:t>Status 	= 16#0B</a:t>
            </a:r>
          </a:p>
          <a:p>
            <a:r>
              <a:rPr lang="de-DE" sz="900" dirty="0" err="1">
                <a:solidFill>
                  <a:schemeClr val="tx2"/>
                </a:solidFill>
              </a:rPr>
              <a:t>NewData</a:t>
            </a:r>
            <a:r>
              <a:rPr lang="de-DE" sz="900" dirty="0">
                <a:solidFill>
                  <a:schemeClr val="tx2"/>
                </a:solidFill>
              </a:rPr>
              <a:t> 	= True (0 </a:t>
            </a:r>
            <a:r>
              <a:rPr lang="de-DE" sz="900" dirty="0">
                <a:solidFill>
                  <a:schemeClr val="tx2"/>
                </a:solidFill>
                <a:sym typeface="Wingdings" panose="05000000000000000000" pitchFamily="2" charset="2"/>
              </a:rPr>
              <a:t> 1)</a:t>
            </a:r>
            <a:endParaRPr lang="de-DE" sz="900" dirty="0">
              <a:solidFill>
                <a:schemeClr val="tx2"/>
              </a:solidFill>
            </a:endParaRPr>
          </a:p>
        </p:txBody>
      </p:sp>
      <p:cxnSp>
        <p:nvCxnSpPr>
          <p:cNvPr id="28" name="Gerade Verbindung mit Pfeil 27">
            <a:extLst>
              <a:ext uri="{FF2B5EF4-FFF2-40B4-BE49-F238E27FC236}">
                <a16:creationId xmlns:a16="http://schemas.microsoft.com/office/drawing/2014/main" id="{521FA847-DF43-48D6-8271-7DFC5CFC9FA3}"/>
              </a:ext>
            </a:extLst>
          </p:cNvPr>
          <p:cNvCxnSpPr>
            <a:cxnSpLocks/>
            <a:stCxn id="23" idx="0"/>
          </p:cNvCxnSpPr>
          <p:nvPr/>
        </p:nvCxnSpPr>
        <p:spPr>
          <a:xfrm flipV="1">
            <a:off x="881452" y="2780928"/>
            <a:ext cx="954244" cy="1566234"/>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9" name="Gerade Verbindung mit Pfeil 28">
            <a:extLst>
              <a:ext uri="{FF2B5EF4-FFF2-40B4-BE49-F238E27FC236}">
                <a16:creationId xmlns:a16="http://schemas.microsoft.com/office/drawing/2014/main" id="{4C44FD00-C281-4D47-A92C-BBAF4C417EEF}"/>
              </a:ext>
            </a:extLst>
          </p:cNvPr>
          <p:cNvCxnSpPr>
            <a:cxnSpLocks/>
            <a:stCxn id="25" idx="0"/>
          </p:cNvCxnSpPr>
          <p:nvPr/>
        </p:nvCxnSpPr>
        <p:spPr>
          <a:xfrm flipV="1">
            <a:off x="1732072" y="3212977"/>
            <a:ext cx="990431" cy="2080008"/>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0" name="Gerade Verbindung mit Pfeil 29">
            <a:extLst>
              <a:ext uri="{FF2B5EF4-FFF2-40B4-BE49-F238E27FC236}">
                <a16:creationId xmlns:a16="http://schemas.microsoft.com/office/drawing/2014/main" id="{DA4E4D30-6B59-459D-99DD-B0FA83549960}"/>
              </a:ext>
            </a:extLst>
          </p:cNvPr>
          <p:cNvCxnSpPr>
            <a:cxnSpLocks/>
            <a:stCxn id="25" idx="0"/>
          </p:cNvCxnSpPr>
          <p:nvPr/>
        </p:nvCxnSpPr>
        <p:spPr>
          <a:xfrm flipV="1">
            <a:off x="1732072" y="4005065"/>
            <a:ext cx="990431" cy="128792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3" name="Gerade Verbindung mit Pfeil 32">
            <a:extLst>
              <a:ext uri="{FF2B5EF4-FFF2-40B4-BE49-F238E27FC236}">
                <a16:creationId xmlns:a16="http://schemas.microsoft.com/office/drawing/2014/main" id="{FD91116C-4D53-4B28-9F1F-6E3010465EAA}"/>
              </a:ext>
            </a:extLst>
          </p:cNvPr>
          <p:cNvCxnSpPr>
            <a:cxnSpLocks/>
            <a:stCxn id="27" idx="0"/>
          </p:cNvCxnSpPr>
          <p:nvPr/>
        </p:nvCxnSpPr>
        <p:spPr>
          <a:xfrm flipH="1" flipV="1">
            <a:off x="3384000" y="4005065"/>
            <a:ext cx="678588" cy="1287919"/>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6" name="Gerade Verbindung mit Pfeil 35">
            <a:extLst>
              <a:ext uri="{FF2B5EF4-FFF2-40B4-BE49-F238E27FC236}">
                <a16:creationId xmlns:a16="http://schemas.microsoft.com/office/drawing/2014/main" id="{E7CDCB50-ACA2-45DD-9A59-D8C3543ACCC4}"/>
              </a:ext>
            </a:extLst>
          </p:cNvPr>
          <p:cNvCxnSpPr>
            <a:cxnSpLocks/>
            <a:stCxn id="26" idx="0"/>
          </p:cNvCxnSpPr>
          <p:nvPr/>
        </p:nvCxnSpPr>
        <p:spPr>
          <a:xfrm flipH="1" flipV="1">
            <a:off x="4139952" y="4005065"/>
            <a:ext cx="2281545" cy="716506"/>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9" name="Gerade Verbindung mit Pfeil 38">
            <a:extLst>
              <a:ext uri="{FF2B5EF4-FFF2-40B4-BE49-F238E27FC236}">
                <a16:creationId xmlns:a16="http://schemas.microsoft.com/office/drawing/2014/main" id="{CD8B3964-70DB-4105-B4C1-D4FE70C430B1}"/>
              </a:ext>
            </a:extLst>
          </p:cNvPr>
          <p:cNvCxnSpPr>
            <a:cxnSpLocks/>
            <a:stCxn id="26" idx="0"/>
          </p:cNvCxnSpPr>
          <p:nvPr/>
        </p:nvCxnSpPr>
        <p:spPr>
          <a:xfrm flipH="1" flipV="1">
            <a:off x="4139953" y="3510701"/>
            <a:ext cx="2281544" cy="121087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947430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42</a:t>
            </a:fld>
            <a:endParaRPr lang="de-DE" dirty="0"/>
          </a:p>
        </p:txBody>
      </p:sp>
      <p:sp>
        <p:nvSpPr>
          <p:cNvPr id="5" name="Titel 4"/>
          <p:cNvSpPr>
            <a:spLocks noGrp="1"/>
          </p:cNvSpPr>
          <p:nvPr>
            <p:ph type="title"/>
          </p:nvPr>
        </p:nvSpPr>
        <p:spPr/>
        <p:txBody>
          <a:bodyPr>
            <a:normAutofit/>
          </a:bodyPr>
          <a:lstStyle/>
          <a:p>
            <a:r>
              <a:rPr lang="de-DE" dirty="0"/>
              <a:t>IC-KP2-2HB21 + IUH-F19x-V1 MF TwinCAT 3</a:t>
            </a:r>
          </a:p>
        </p:txBody>
      </p:sp>
      <p:sp>
        <p:nvSpPr>
          <p:cNvPr id="6" name="Inhaltsplatzhalter 5"/>
          <p:cNvSpPr>
            <a:spLocks noGrp="1"/>
          </p:cNvSpPr>
          <p:nvPr>
            <p:ph sz="quarter" idx="14"/>
          </p:nvPr>
        </p:nvSpPr>
        <p:spPr/>
        <p:txBody>
          <a:bodyPr/>
          <a:lstStyle/>
          <a:p>
            <a:pPr marL="0" indent="0">
              <a:buNone/>
            </a:pPr>
            <a:r>
              <a:rPr lang="de-DE" dirty="0"/>
              <a:t>Beispiel 3: Single Read Fixcode (TID)</a:t>
            </a:r>
          </a:p>
          <a:p>
            <a:pPr marL="0" indent="0">
              <a:buNone/>
            </a:pPr>
            <a:endParaRPr lang="de-DE" dirty="0"/>
          </a:p>
        </p:txBody>
      </p:sp>
      <p:sp>
        <p:nvSpPr>
          <p:cNvPr id="17" name="Interaktive Schaltfläche: Zur Startseite wechseln 16">
            <a:hlinkClick r:id="rId2" action="ppaction://hlinksldjump" highlightClick="1"/>
            <a:extLst>
              <a:ext uri="{FF2B5EF4-FFF2-40B4-BE49-F238E27FC236}">
                <a16:creationId xmlns:a16="http://schemas.microsoft.com/office/drawing/2014/main" id="{0B86AC26-5358-43E0-9C38-4ABA903CA122}"/>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Grafik 7">
            <a:extLst>
              <a:ext uri="{FF2B5EF4-FFF2-40B4-BE49-F238E27FC236}">
                <a16:creationId xmlns:a16="http://schemas.microsoft.com/office/drawing/2014/main" id="{95B9D3CB-4752-48B3-A6C7-537FC4BC3876}"/>
              </a:ext>
            </a:extLst>
          </p:cNvPr>
          <p:cNvPicPr>
            <a:picLocks noChangeAspect="1"/>
          </p:cNvPicPr>
          <p:nvPr/>
        </p:nvPicPr>
        <p:blipFill rotWithShape="1">
          <a:blip r:embed="rId3">
            <a:extLst>
              <a:ext uri="{28A0092B-C50C-407E-A947-70E740481C1C}">
                <a14:useLocalDpi xmlns:a14="http://schemas.microsoft.com/office/drawing/2010/main" val="0"/>
              </a:ext>
            </a:extLst>
          </a:blip>
          <a:srcRect t="14001"/>
          <a:stretch/>
        </p:blipFill>
        <p:spPr>
          <a:xfrm>
            <a:off x="147929" y="1909136"/>
            <a:ext cx="4320000" cy="2224869"/>
          </a:xfrm>
          <a:prstGeom prst="rect">
            <a:avLst/>
          </a:prstGeom>
        </p:spPr>
      </p:pic>
      <p:sp>
        <p:nvSpPr>
          <p:cNvPr id="22" name="Textfeld 21">
            <a:extLst>
              <a:ext uri="{FF2B5EF4-FFF2-40B4-BE49-F238E27FC236}">
                <a16:creationId xmlns:a16="http://schemas.microsoft.com/office/drawing/2014/main" id="{7DBE1BF1-C5D4-4C31-8605-8E2F71C01C71}"/>
              </a:ext>
            </a:extLst>
          </p:cNvPr>
          <p:cNvSpPr txBox="1"/>
          <p:nvPr/>
        </p:nvSpPr>
        <p:spPr>
          <a:xfrm>
            <a:off x="4572000" y="1914503"/>
            <a:ext cx="4424071" cy="1457698"/>
          </a:xfrm>
          <a:prstGeom prst="rect">
            <a:avLst/>
          </a:prstGeom>
          <a:noFill/>
          <a:ln>
            <a:solidFill>
              <a:schemeClr val="tx2"/>
            </a:solidFill>
          </a:ln>
        </p:spPr>
        <p:txBody>
          <a:bodyPr wrap="square" lIns="36000" tIns="36000" rIns="36000" bIns="36000" rtlCol="0">
            <a:spAutoFit/>
          </a:bodyPr>
          <a:lstStyle/>
          <a:p>
            <a:r>
              <a:rPr lang="de-DE" sz="900" dirty="0">
                <a:solidFill>
                  <a:schemeClr val="tx2"/>
                </a:solidFill>
              </a:rPr>
              <a:t>Lesen nicht erfolgreich, Fixcode (TID) nicht eingelesen; Befehl beendet:</a:t>
            </a:r>
          </a:p>
          <a:p>
            <a:pPr defTabSz="360000"/>
            <a:r>
              <a:rPr lang="de-DE" sz="900" dirty="0" err="1">
                <a:solidFill>
                  <a:schemeClr val="tx2"/>
                </a:solidFill>
                <a:sym typeface="Wingdings" panose="05000000000000000000" pitchFamily="2" charset="2"/>
              </a:rPr>
              <a:t>I_b_SingleEnhanced</a:t>
            </a:r>
            <a:r>
              <a:rPr lang="de-DE" sz="900" dirty="0">
                <a:solidFill>
                  <a:schemeClr val="tx2"/>
                </a:solidFill>
                <a:sym typeface="Wingdings" panose="05000000000000000000" pitchFamily="2" charset="2"/>
              </a:rPr>
              <a:t> 	:= False (einmaliger Befehl)</a:t>
            </a:r>
            <a:endParaRPr lang="de-DE" sz="900" dirty="0">
              <a:solidFill>
                <a:schemeClr val="tx2"/>
              </a:solidFill>
            </a:endParaRPr>
          </a:p>
          <a:p>
            <a:pPr defTabSz="360000"/>
            <a:r>
              <a:rPr lang="de-DE" sz="900" dirty="0">
                <a:solidFill>
                  <a:schemeClr val="tx2"/>
                </a:solidFill>
              </a:rPr>
              <a:t>I_b_UserMemory_UID 	:= True (Zugriff auf TID bzw. Fixcode)</a:t>
            </a:r>
          </a:p>
          <a:p>
            <a:pPr defTabSz="360000"/>
            <a:r>
              <a:rPr lang="de-DE" sz="900" dirty="0" err="1">
                <a:solidFill>
                  <a:schemeClr val="tx2"/>
                </a:solidFill>
                <a:sym typeface="Wingdings" panose="05000000000000000000" pitchFamily="2" charset="2"/>
              </a:rPr>
              <a:t>I_b_EPC</a:t>
            </a:r>
            <a:r>
              <a:rPr lang="de-DE" sz="900" dirty="0">
                <a:solidFill>
                  <a:schemeClr val="tx2"/>
                </a:solidFill>
                <a:sym typeface="Wingdings" panose="05000000000000000000" pitchFamily="2" charset="2"/>
              </a:rPr>
              <a:t> 			:= </a:t>
            </a:r>
            <a:r>
              <a:rPr lang="de-DE" sz="900" dirty="0" err="1">
                <a:solidFill>
                  <a:schemeClr val="tx2"/>
                </a:solidFill>
                <a:sym typeface="Wingdings" panose="05000000000000000000" pitchFamily="2" charset="2"/>
              </a:rPr>
              <a:t>False</a:t>
            </a:r>
            <a:r>
              <a:rPr lang="de-DE" sz="900" dirty="0">
                <a:solidFill>
                  <a:schemeClr val="tx2"/>
                </a:solidFill>
                <a:sym typeface="Wingdings" panose="05000000000000000000" pitchFamily="2" charset="2"/>
              </a:rPr>
              <a:t> (nicht relevant)</a:t>
            </a:r>
          </a:p>
          <a:p>
            <a:pPr defTabSz="360000"/>
            <a:r>
              <a:rPr lang="de-DE" sz="900" dirty="0" err="1">
                <a:solidFill>
                  <a:schemeClr val="tx2"/>
                </a:solidFill>
                <a:sym typeface="Wingdings" panose="05000000000000000000" pitchFamily="2" charset="2"/>
              </a:rPr>
              <a:t>I_b_StartRead</a:t>
            </a:r>
            <a:r>
              <a:rPr lang="de-DE" sz="900" dirty="0">
                <a:solidFill>
                  <a:schemeClr val="tx2"/>
                </a:solidFill>
                <a:sym typeface="Wingdings" panose="05000000000000000000" pitchFamily="2" charset="2"/>
              </a:rPr>
              <a:t> 		:= True (Start Lesevorgang mit positiver Flanke)</a:t>
            </a:r>
          </a:p>
          <a:p>
            <a:pPr defTabSz="360000"/>
            <a:r>
              <a:rPr lang="de-DE" sz="900" dirty="0">
                <a:solidFill>
                  <a:schemeClr val="tx2"/>
                </a:solidFill>
                <a:sym typeface="Wingdings" panose="05000000000000000000" pitchFamily="2" charset="2"/>
              </a:rPr>
              <a:t>O_b_Busy			= False (kein Befehl aktiv)</a:t>
            </a:r>
          </a:p>
          <a:p>
            <a:pPr defTabSz="360000"/>
            <a:r>
              <a:rPr lang="de-DE" sz="900" dirty="0">
                <a:solidFill>
                  <a:schemeClr val="tx2"/>
                </a:solidFill>
                <a:sym typeface="Wingdings" panose="05000000000000000000" pitchFamily="2" charset="2"/>
              </a:rPr>
              <a:t>O_b_Done 			= True</a:t>
            </a:r>
          </a:p>
          <a:p>
            <a:pPr defTabSz="360000"/>
            <a:r>
              <a:rPr lang="de-DE" sz="900" dirty="0">
                <a:solidFill>
                  <a:schemeClr val="tx2"/>
                </a:solidFill>
                <a:sym typeface="Wingdings" panose="05000000000000000000" pitchFamily="2" charset="2"/>
              </a:rPr>
              <a:t>O_b_Finish 			= True</a:t>
            </a:r>
          </a:p>
          <a:p>
            <a:pPr defTabSz="360000"/>
            <a:r>
              <a:rPr lang="de-DE" sz="900" dirty="0">
                <a:solidFill>
                  <a:schemeClr val="tx2"/>
                </a:solidFill>
                <a:sym typeface="Wingdings" panose="05000000000000000000" pitchFamily="2" charset="2"/>
              </a:rPr>
              <a:t>O_b_NoDataCarrier		= True</a:t>
            </a:r>
          </a:p>
          <a:p>
            <a:pPr defTabSz="360000"/>
            <a:r>
              <a:rPr lang="de-DE" sz="900" dirty="0">
                <a:solidFill>
                  <a:schemeClr val="tx2"/>
                </a:solidFill>
                <a:sym typeface="Wingdings" panose="05000000000000000000" pitchFamily="2" charset="2"/>
              </a:rPr>
              <a:t>O_b_Error			= False</a:t>
            </a:r>
          </a:p>
        </p:txBody>
      </p:sp>
      <p:sp>
        <p:nvSpPr>
          <p:cNvPr id="24" name="Textfeld 23">
            <a:extLst>
              <a:ext uri="{FF2B5EF4-FFF2-40B4-BE49-F238E27FC236}">
                <a16:creationId xmlns:a16="http://schemas.microsoft.com/office/drawing/2014/main" id="{7C6F2E76-03AA-4C86-BFDB-3D0DADE0DE81}"/>
              </a:ext>
            </a:extLst>
          </p:cNvPr>
          <p:cNvSpPr txBox="1"/>
          <p:nvPr/>
        </p:nvSpPr>
        <p:spPr>
          <a:xfrm>
            <a:off x="147929" y="4347162"/>
            <a:ext cx="1467045" cy="765200"/>
          </a:xfrm>
          <a:prstGeom prst="rect">
            <a:avLst/>
          </a:prstGeom>
          <a:noFill/>
          <a:ln>
            <a:solidFill>
              <a:schemeClr val="tx2"/>
            </a:solidFill>
          </a:ln>
        </p:spPr>
        <p:txBody>
          <a:bodyPr wrap="square" lIns="36000" tIns="36000" rIns="36000" bIns="36000" rtlCol="0">
            <a:spAutoFit/>
          </a:bodyPr>
          <a:lstStyle/>
          <a:p>
            <a:r>
              <a:rPr lang="de-DE" sz="900" dirty="0">
                <a:solidFill>
                  <a:schemeClr val="tx2"/>
                </a:solidFill>
              </a:rPr>
              <a:t>Start Lesevorgang:</a:t>
            </a:r>
          </a:p>
          <a:p>
            <a:r>
              <a:rPr lang="de-DE" sz="900" dirty="0">
                <a:solidFill>
                  <a:schemeClr val="tx2"/>
                </a:solidFill>
              </a:rPr>
              <a:t>SingleEnhanced 	:= False</a:t>
            </a:r>
          </a:p>
          <a:p>
            <a:r>
              <a:rPr lang="de-DE" sz="900" dirty="0" err="1">
                <a:solidFill>
                  <a:schemeClr val="tx2"/>
                </a:solidFill>
              </a:rPr>
              <a:t>User_UID</a:t>
            </a:r>
            <a:r>
              <a:rPr lang="de-DE" sz="900" dirty="0">
                <a:solidFill>
                  <a:schemeClr val="tx2"/>
                </a:solidFill>
              </a:rPr>
              <a:t> 	:= True</a:t>
            </a:r>
          </a:p>
          <a:p>
            <a:r>
              <a:rPr lang="de-DE" sz="900" dirty="0">
                <a:solidFill>
                  <a:schemeClr val="tx2"/>
                </a:solidFill>
              </a:rPr>
              <a:t>EPC 	:= </a:t>
            </a:r>
            <a:r>
              <a:rPr lang="de-DE" sz="900" dirty="0" err="1">
                <a:solidFill>
                  <a:schemeClr val="tx2"/>
                </a:solidFill>
              </a:rPr>
              <a:t>False</a:t>
            </a:r>
            <a:endParaRPr lang="de-DE" sz="900" dirty="0">
              <a:solidFill>
                <a:schemeClr val="tx2"/>
              </a:solidFill>
            </a:endParaRPr>
          </a:p>
          <a:p>
            <a:r>
              <a:rPr lang="de-DE" sz="900" dirty="0">
                <a:solidFill>
                  <a:schemeClr val="tx2"/>
                </a:solidFill>
              </a:rPr>
              <a:t>StartRead 	:= True</a:t>
            </a:r>
          </a:p>
        </p:txBody>
      </p:sp>
      <p:sp>
        <p:nvSpPr>
          <p:cNvPr id="31" name="Textfeld 30">
            <a:extLst>
              <a:ext uri="{FF2B5EF4-FFF2-40B4-BE49-F238E27FC236}">
                <a16:creationId xmlns:a16="http://schemas.microsoft.com/office/drawing/2014/main" id="{074DB2D9-A82C-40BE-97AB-D0B912682574}"/>
              </a:ext>
            </a:extLst>
          </p:cNvPr>
          <p:cNvSpPr txBox="1"/>
          <p:nvPr/>
        </p:nvSpPr>
        <p:spPr>
          <a:xfrm>
            <a:off x="1979712" y="4362693"/>
            <a:ext cx="1980862" cy="1042199"/>
          </a:xfrm>
          <a:prstGeom prst="rect">
            <a:avLst/>
          </a:prstGeom>
          <a:noFill/>
          <a:ln>
            <a:solidFill>
              <a:schemeClr val="tx2"/>
            </a:solidFill>
          </a:ln>
        </p:spPr>
        <p:txBody>
          <a:bodyPr wrap="square" lIns="36000" tIns="36000" rIns="36000" bIns="36000" rtlCol="0">
            <a:spAutoFit/>
          </a:bodyPr>
          <a:lstStyle/>
          <a:p>
            <a:r>
              <a:rPr lang="de-DE" sz="900" dirty="0">
                <a:solidFill>
                  <a:schemeClr val="tx2"/>
                </a:solidFill>
              </a:rPr>
              <a:t>Ende Lesevorgang:</a:t>
            </a:r>
          </a:p>
          <a:p>
            <a:r>
              <a:rPr lang="de-DE" sz="900" dirty="0" err="1">
                <a:solidFill>
                  <a:schemeClr val="tx2"/>
                </a:solidFill>
              </a:rPr>
              <a:t>Busy</a:t>
            </a:r>
            <a:r>
              <a:rPr lang="de-DE" sz="900" dirty="0">
                <a:solidFill>
                  <a:schemeClr val="tx2"/>
                </a:solidFill>
              </a:rPr>
              <a:t> 	= False</a:t>
            </a:r>
          </a:p>
          <a:p>
            <a:r>
              <a:rPr lang="de-DE" sz="900" dirty="0" err="1">
                <a:solidFill>
                  <a:schemeClr val="tx2"/>
                </a:solidFill>
              </a:rPr>
              <a:t>Done</a:t>
            </a:r>
            <a:r>
              <a:rPr lang="de-DE" sz="900" dirty="0">
                <a:solidFill>
                  <a:schemeClr val="tx2"/>
                </a:solidFill>
              </a:rPr>
              <a:t> 	= True</a:t>
            </a:r>
          </a:p>
          <a:p>
            <a:r>
              <a:rPr lang="de-DE" sz="900" dirty="0">
                <a:solidFill>
                  <a:schemeClr val="tx2"/>
                </a:solidFill>
              </a:rPr>
              <a:t>Finish	= True</a:t>
            </a:r>
          </a:p>
          <a:p>
            <a:r>
              <a:rPr lang="de-DE" sz="900" dirty="0" err="1">
                <a:solidFill>
                  <a:schemeClr val="tx2"/>
                </a:solidFill>
              </a:rPr>
              <a:t>NoDataCarrier</a:t>
            </a:r>
            <a:r>
              <a:rPr lang="de-DE" sz="900" dirty="0">
                <a:solidFill>
                  <a:schemeClr val="tx2"/>
                </a:solidFill>
              </a:rPr>
              <a:t> 	= True</a:t>
            </a:r>
          </a:p>
          <a:p>
            <a:r>
              <a:rPr lang="de-DE" sz="900" dirty="0">
                <a:solidFill>
                  <a:schemeClr val="tx2"/>
                </a:solidFill>
              </a:rPr>
              <a:t>Status 	= 16#0F</a:t>
            </a:r>
          </a:p>
          <a:p>
            <a:r>
              <a:rPr lang="de-DE" sz="900" dirty="0" err="1">
                <a:solidFill>
                  <a:schemeClr val="tx2"/>
                </a:solidFill>
              </a:rPr>
              <a:t>NewData</a:t>
            </a:r>
            <a:r>
              <a:rPr lang="de-DE" sz="900" dirty="0">
                <a:solidFill>
                  <a:schemeClr val="tx2"/>
                </a:solidFill>
              </a:rPr>
              <a:t> 	= True (0 </a:t>
            </a:r>
            <a:r>
              <a:rPr lang="de-DE" sz="900" dirty="0">
                <a:solidFill>
                  <a:schemeClr val="tx2"/>
                </a:solidFill>
                <a:sym typeface="Wingdings" panose="05000000000000000000" pitchFamily="2" charset="2"/>
              </a:rPr>
              <a:t> 1)</a:t>
            </a:r>
            <a:endParaRPr lang="de-DE" sz="900" dirty="0">
              <a:solidFill>
                <a:schemeClr val="tx2"/>
              </a:solidFill>
            </a:endParaRPr>
          </a:p>
        </p:txBody>
      </p:sp>
      <p:cxnSp>
        <p:nvCxnSpPr>
          <p:cNvPr id="39" name="Gerade Verbindung mit Pfeil 38">
            <a:extLst>
              <a:ext uri="{FF2B5EF4-FFF2-40B4-BE49-F238E27FC236}">
                <a16:creationId xmlns:a16="http://schemas.microsoft.com/office/drawing/2014/main" id="{CD8B3964-70DB-4105-B4C1-D4FE70C430B1}"/>
              </a:ext>
            </a:extLst>
          </p:cNvPr>
          <p:cNvCxnSpPr>
            <a:cxnSpLocks/>
            <a:stCxn id="24" idx="0"/>
          </p:cNvCxnSpPr>
          <p:nvPr/>
        </p:nvCxnSpPr>
        <p:spPr>
          <a:xfrm flipV="1">
            <a:off x="881452" y="2780928"/>
            <a:ext cx="954244" cy="1566234"/>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2" name="Gerade Verbindung mit Pfeil 31">
            <a:extLst>
              <a:ext uri="{FF2B5EF4-FFF2-40B4-BE49-F238E27FC236}">
                <a16:creationId xmlns:a16="http://schemas.microsoft.com/office/drawing/2014/main" id="{C323D4F8-5E5A-4563-BDA8-594DE5F34288}"/>
              </a:ext>
            </a:extLst>
          </p:cNvPr>
          <p:cNvCxnSpPr>
            <a:cxnSpLocks/>
            <a:stCxn id="31" idx="0"/>
          </p:cNvCxnSpPr>
          <p:nvPr/>
        </p:nvCxnSpPr>
        <p:spPr>
          <a:xfrm flipV="1">
            <a:off x="2970143" y="3501008"/>
            <a:ext cx="1097801" cy="861685"/>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4" name="Gerade Verbindung mit Pfeil 33">
            <a:extLst>
              <a:ext uri="{FF2B5EF4-FFF2-40B4-BE49-F238E27FC236}">
                <a16:creationId xmlns:a16="http://schemas.microsoft.com/office/drawing/2014/main" id="{1A6E7FE6-0EC2-4EEE-960C-5C5E026E19A8}"/>
              </a:ext>
            </a:extLst>
          </p:cNvPr>
          <p:cNvCxnSpPr>
            <a:cxnSpLocks/>
            <a:stCxn id="31" idx="0"/>
          </p:cNvCxnSpPr>
          <p:nvPr/>
        </p:nvCxnSpPr>
        <p:spPr>
          <a:xfrm flipV="1">
            <a:off x="2970143" y="4005065"/>
            <a:ext cx="1169809" cy="357628"/>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5" name="Gerade Verbindung mit Pfeil 34">
            <a:extLst>
              <a:ext uri="{FF2B5EF4-FFF2-40B4-BE49-F238E27FC236}">
                <a16:creationId xmlns:a16="http://schemas.microsoft.com/office/drawing/2014/main" id="{D3E8173E-DD02-46D7-91D3-3825AC98A4C7}"/>
              </a:ext>
            </a:extLst>
          </p:cNvPr>
          <p:cNvCxnSpPr>
            <a:cxnSpLocks/>
            <a:stCxn id="31" idx="0"/>
          </p:cNvCxnSpPr>
          <p:nvPr/>
        </p:nvCxnSpPr>
        <p:spPr>
          <a:xfrm flipV="1">
            <a:off x="2970143" y="3717033"/>
            <a:ext cx="1169809" cy="64566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880101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43</a:t>
            </a:fld>
            <a:endParaRPr lang="de-DE" dirty="0"/>
          </a:p>
        </p:txBody>
      </p:sp>
      <p:sp>
        <p:nvSpPr>
          <p:cNvPr id="5" name="Titel 4"/>
          <p:cNvSpPr>
            <a:spLocks noGrp="1"/>
          </p:cNvSpPr>
          <p:nvPr>
            <p:ph type="title"/>
          </p:nvPr>
        </p:nvSpPr>
        <p:spPr/>
        <p:txBody>
          <a:bodyPr>
            <a:normAutofit/>
          </a:bodyPr>
          <a:lstStyle/>
          <a:p>
            <a:r>
              <a:rPr lang="de-DE" dirty="0"/>
              <a:t>IC-KP2-2HB21 + IUH-F19x-V1 MF TwinCAT 3</a:t>
            </a:r>
          </a:p>
        </p:txBody>
      </p:sp>
      <p:sp>
        <p:nvSpPr>
          <p:cNvPr id="6" name="Inhaltsplatzhalter 5"/>
          <p:cNvSpPr>
            <a:spLocks noGrp="1"/>
          </p:cNvSpPr>
          <p:nvPr>
            <p:ph sz="quarter" idx="14"/>
          </p:nvPr>
        </p:nvSpPr>
        <p:spPr/>
        <p:txBody>
          <a:bodyPr/>
          <a:lstStyle/>
          <a:p>
            <a:pPr marL="0" indent="0">
              <a:buNone/>
            </a:pPr>
            <a:r>
              <a:rPr lang="de-DE" dirty="0"/>
              <a:t>Beispiel 3: Single Read Fixcode (TID)</a:t>
            </a:r>
          </a:p>
          <a:p>
            <a:pPr marL="0" indent="0">
              <a:buNone/>
            </a:pPr>
            <a:endParaRPr lang="de-DE" dirty="0"/>
          </a:p>
        </p:txBody>
      </p:sp>
      <p:sp>
        <p:nvSpPr>
          <p:cNvPr id="15" name="Textfeld 14"/>
          <p:cNvSpPr txBox="1"/>
          <p:nvPr/>
        </p:nvSpPr>
        <p:spPr>
          <a:xfrm>
            <a:off x="101574" y="5346000"/>
            <a:ext cx="4320000" cy="1200329"/>
          </a:xfrm>
          <a:prstGeom prst="rect">
            <a:avLst/>
          </a:prstGeom>
          <a:noFill/>
          <a:ln>
            <a:solidFill>
              <a:schemeClr val="tx2"/>
            </a:solidFill>
          </a:ln>
        </p:spPr>
        <p:txBody>
          <a:bodyPr wrap="square" rtlCol="0">
            <a:spAutoFit/>
          </a:bodyPr>
          <a:lstStyle/>
          <a:p>
            <a:r>
              <a:rPr lang="de-DE" sz="1200" dirty="0"/>
              <a:t>Datenträger erkannt und Fixcode eingelesen:</a:t>
            </a:r>
          </a:p>
          <a:p>
            <a:r>
              <a:rPr lang="de-DE" sz="1200" dirty="0"/>
              <a:t>O_b_Done		= True</a:t>
            </a:r>
          </a:p>
          <a:p>
            <a:r>
              <a:rPr lang="de-DE" sz="1200" dirty="0"/>
              <a:t>O_b_NoDataCarrier	= False</a:t>
            </a:r>
          </a:p>
          <a:p>
            <a:r>
              <a:rPr lang="de-DE" sz="1200" dirty="0"/>
              <a:t>O_b_Busy		= False</a:t>
            </a:r>
          </a:p>
          <a:p>
            <a:r>
              <a:rPr lang="de-DE" sz="1200" dirty="0"/>
              <a:t>O_b_Finish		= True</a:t>
            </a:r>
          </a:p>
          <a:p>
            <a:r>
              <a:rPr lang="de-DE" sz="1200" dirty="0"/>
              <a:t>O_B_Status 		= 16#0F</a:t>
            </a:r>
          </a:p>
        </p:txBody>
      </p:sp>
      <p:sp>
        <p:nvSpPr>
          <p:cNvPr id="16" name="Textfeld 15"/>
          <p:cNvSpPr txBox="1"/>
          <p:nvPr/>
        </p:nvSpPr>
        <p:spPr>
          <a:xfrm>
            <a:off x="4708280" y="5345999"/>
            <a:ext cx="4320000" cy="1200329"/>
          </a:xfrm>
          <a:prstGeom prst="rect">
            <a:avLst/>
          </a:prstGeom>
          <a:noFill/>
          <a:ln>
            <a:solidFill>
              <a:schemeClr val="tx2"/>
            </a:solidFill>
          </a:ln>
        </p:spPr>
        <p:txBody>
          <a:bodyPr wrap="square" rtlCol="0">
            <a:spAutoFit/>
          </a:bodyPr>
          <a:lstStyle/>
          <a:p>
            <a:r>
              <a:rPr lang="de-DE" sz="1200" dirty="0"/>
              <a:t>Kein Datenträger erkannt:</a:t>
            </a:r>
          </a:p>
          <a:p>
            <a:r>
              <a:rPr lang="de-DE" sz="1200" dirty="0"/>
              <a:t>O_b_Done		= True</a:t>
            </a:r>
          </a:p>
          <a:p>
            <a:r>
              <a:rPr lang="de-DE" sz="1200" dirty="0"/>
              <a:t>O_b_NoDataCarrier	= True</a:t>
            </a:r>
          </a:p>
          <a:p>
            <a:r>
              <a:rPr lang="de-DE" sz="1200" dirty="0"/>
              <a:t>O_b_Busy		= False</a:t>
            </a:r>
          </a:p>
          <a:p>
            <a:r>
              <a:rPr lang="de-DE" sz="1200" dirty="0"/>
              <a:t>O_b_Finish		= True</a:t>
            </a:r>
          </a:p>
          <a:p>
            <a:r>
              <a:rPr lang="de-DE" sz="1200" dirty="0"/>
              <a:t>O_B_Status 		= 16#0F</a:t>
            </a:r>
          </a:p>
        </p:txBody>
      </p:sp>
      <p:sp>
        <p:nvSpPr>
          <p:cNvPr id="11" name="Interaktive Schaltfläche: Zur Startseite wechseln 10">
            <a:hlinkClick r:id="rId2" action="ppaction://hlinksldjump" highlightClick="1"/>
            <a:extLst>
              <a:ext uri="{FF2B5EF4-FFF2-40B4-BE49-F238E27FC236}">
                <a16:creationId xmlns:a16="http://schemas.microsoft.com/office/drawing/2014/main" id="{80289417-3670-4438-8AF3-4E0DDA0484F5}"/>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Grafik 7">
            <a:extLst>
              <a:ext uri="{FF2B5EF4-FFF2-40B4-BE49-F238E27FC236}">
                <a16:creationId xmlns:a16="http://schemas.microsoft.com/office/drawing/2014/main" id="{A8102960-7E25-42CE-AF46-7C5C798DC83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574" y="1847596"/>
            <a:ext cx="3379868" cy="3418495"/>
          </a:xfrm>
          <a:prstGeom prst="rect">
            <a:avLst/>
          </a:prstGeom>
        </p:spPr>
      </p:pic>
      <p:pic>
        <p:nvPicPr>
          <p:cNvPr id="12" name="Grafik 11">
            <a:extLst>
              <a:ext uri="{FF2B5EF4-FFF2-40B4-BE49-F238E27FC236}">
                <a16:creationId xmlns:a16="http://schemas.microsoft.com/office/drawing/2014/main" id="{A660F294-7806-4356-AA69-090A539051D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662560" y="1853697"/>
            <a:ext cx="3365720" cy="3410597"/>
          </a:xfrm>
          <a:prstGeom prst="rect">
            <a:avLst/>
          </a:prstGeom>
        </p:spPr>
      </p:pic>
    </p:spTree>
    <p:extLst>
      <p:ext uri="{BB962C8B-B14F-4D97-AF65-F5344CB8AC3E}">
        <p14:creationId xmlns:p14="http://schemas.microsoft.com/office/powerpoint/2010/main" val="29268447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Grafik 8">
            <a:extLst>
              <a:ext uri="{FF2B5EF4-FFF2-40B4-BE49-F238E27FC236}">
                <a16:creationId xmlns:a16="http://schemas.microsoft.com/office/drawing/2014/main" id="{DCEFDE16-7D98-47F5-AF01-E401489D57C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7752" y="1866390"/>
            <a:ext cx="1878730" cy="4686111"/>
          </a:xfrm>
          <a:prstGeom prst="rect">
            <a:avLst/>
          </a:prstGeom>
        </p:spPr>
      </p:pic>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44</a:t>
            </a:fld>
            <a:endParaRPr lang="de-DE" dirty="0"/>
          </a:p>
        </p:txBody>
      </p:sp>
      <p:sp>
        <p:nvSpPr>
          <p:cNvPr id="5" name="Titel 4"/>
          <p:cNvSpPr>
            <a:spLocks noGrp="1"/>
          </p:cNvSpPr>
          <p:nvPr>
            <p:ph type="title"/>
          </p:nvPr>
        </p:nvSpPr>
        <p:spPr/>
        <p:txBody>
          <a:bodyPr>
            <a:normAutofit/>
          </a:bodyPr>
          <a:lstStyle/>
          <a:p>
            <a:r>
              <a:rPr lang="de-DE" dirty="0"/>
              <a:t>IC-KP2-2HB21 + IUH-F19x-V1 MF TwinCAT 3</a:t>
            </a:r>
          </a:p>
        </p:txBody>
      </p:sp>
      <p:sp>
        <p:nvSpPr>
          <p:cNvPr id="6" name="Inhaltsplatzhalter 5"/>
          <p:cNvSpPr>
            <a:spLocks noGrp="1"/>
          </p:cNvSpPr>
          <p:nvPr>
            <p:ph sz="quarter" idx="14"/>
          </p:nvPr>
        </p:nvSpPr>
        <p:spPr/>
        <p:txBody>
          <a:bodyPr/>
          <a:lstStyle/>
          <a:p>
            <a:pPr marL="0" indent="0">
              <a:buNone/>
            </a:pPr>
            <a:r>
              <a:rPr lang="de-DE" dirty="0"/>
              <a:t>Beispiel 3: Single Read Fixcode (TID)</a:t>
            </a:r>
          </a:p>
          <a:p>
            <a:pPr marL="0" indent="0">
              <a:buNone/>
            </a:pPr>
            <a:endParaRPr lang="de-DE" dirty="0"/>
          </a:p>
        </p:txBody>
      </p:sp>
      <p:sp>
        <p:nvSpPr>
          <p:cNvPr id="15" name="Textfeld 14"/>
          <p:cNvSpPr txBox="1"/>
          <p:nvPr/>
        </p:nvSpPr>
        <p:spPr>
          <a:xfrm>
            <a:off x="2339752" y="1859340"/>
            <a:ext cx="6635696" cy="3416320"/>
          </a:xfrm>
          <a:prstGeom prst="rect">
            <a:avLst/>
          </a:prstGeom>
          <a:noFill/>
          <a:ln>
            <a:solidFill>
              <a:schemeClr val="tx2"/>
            </a:solidFill>
          </a:ln>
        </p:spPr>
        <p:txBody>
          <a:bodyPr wrap="square" rtlCol="0">
            <a:spAutoFit/>
          </a:bodyPr>
          <a:lstStyle/>
          <a:p>
            <a:r>
              <a:rPr lang="de-DE" sz="1200" dirty="0"/>
              <a:t>Datenträger erkannt und Fixcode (TID) eingelesen</a:t>
            </a:r>
          </a:p>
          <a:p>
            <a:r>
              <a:rPr lang="de-DE" sz="1200" dirty="0"/>
              <a:t>DB Head1Data.ReadData.ReadData[x]</a:t>
            </a:r>
          </a:p>
          <a:p>
            <a:r>
              <a:rPr lang="de-DE" sz="1200" dirty="0"/>
              <a:t>ReadData[0] …[1]	</a:t>
            </a:r>
            <a:r>
              <a:rPr lang="de-DE" sz="1200" dirty="0">
                <a:sym typeface="Wingdings" panose="05000000000000000000" pitchFamily="2" charset="2"/>
              </a:rPr>
              <a:t> Länge UII/EPC Information; 16#000E = 14 Byte (2 Byte PC Wort 		+ 12 Byte UII/EPC Code)</a:t>
            </a:r>
          </a:p>
          <a:p>
            <a:r>
              <a:rPr lang="de-DE" sz="1200" dirty="0"/>
              <a:t>ReadData[2] …[3]	</a:t>
            </a:r>
            <a:r>
              <a:rPr lang="de-DE" sz="1200" dirty="0">
                <a:sym typeface="Wingdings" panose="05000000000000000000" pitchFamily="2" charset="2"/>
              </a:rPr>
              <a:t> PC Word (enthält zusätzliche Informationen über den UII/EPC 			Code)</a:t>
            </a:r>
          </a:p>
          <a:p>
            <a:r>
              <a:rPr lang="de-DE" sz="1200" dirty="0"/>
              <a:t>ReadData[4] …[15]	</a:t>
            </a:r>
            <a:r>
              <a:rPr lang="de-DE" sz="1200" dirty="0">
                <a:sym typeface="Wingdings" panose="05000000000000000000" pitchFamily="2" charset="2"/>
              </a:rPr>
              <a:t> UII/EPC Code; Länge variabel und abhängig von der initialen 			Programmierung des Datenträgers</a:t>
            </a:r>
          </a:p>
          <a:p>
            <a:r>
              <a:rPr lang="de-DE" sz="1200" dirty="0"/>
              <a:t>ReadData[16] …[17]	</a:t>
            </a:r>
            <a:r>
              <a:rPr lang="de-DE" sz="1200" dirty="0">
                <a:sym typeface="Wingdings" panose="05000000000000000000" pitchFamily="2" charset="2"/>
              </a:rPr>
              <a:t> Länge Fixcode (TID); 16#000C = 12 Byte</a:t>
            </a:r>
          </a:p>
          <a:p>
            <a:r>
              <a:rPr lang="de-DE" sz="1200" dirty="0"/>
              <a:t>ReadData[18] …[29]	</a:t>
            </a:r>
            <a:r>
              <a:rPr lang="de-DE" sz="1200" dirty="0">
                <a:sym typeface="Wingdings" panose="05000000000000000000" pitchFamily="2" charset="2"/>
              </a:rPr>
              <a:t> Fixcode (TID); Länge abhängig vom </a:t>
            </a:r>
            <a:r>
              <a:rPr lang="de-DE" sz="1200" dirty="0" err="1">
                <a:sym typeface="Wingdings" panose="05000000000000000000" pitchFamily="2" charset="2"/>
              </a:rPr>
              <a:t>Chiptyp</a:t>
            </a:r>
            <a:endParaRPr lang="de-DE" sz="1200" dirty="0"/>
          </a:p>
          <a:p>
            <a:endParaRPr lang="de-DE" sz="1200" dirty="0">
              <a:sym typeface="Wingdings" panose="05000000000000000000" pitchFamily="2" charset="2"/>
            </a:endParaRPr>
          </a:p>
          <a:p>
            <a:r>
              <a:rPr lang="de-DE" sz="1200" dirty="0">
                <a:sym typeface="Wingdings" panose="05000000000000000000" pitchFamily="2" charset="2"/>
              </a:rPr>
              <a:t>Bei der Verwendung des MultiFrame Protokolls wird der eingelesenen Information der UII/EPC Code des identifizierten Datenträgers vorangestellt. Dadurch ist eine eindeutige Zuordnung des eingelesenen Datensatzes zu einen Datenträger möglich.</a:t>
            </a:r>
          </a:p>
          <a:p>
            <a:endParaRPr lang="de-DE" sz="1200" dirty="0">
              <a:sym typeface="Wingdings" panose="05000000000000000000" pitchFamily="2" charset="2"/>
            </a:endParaRPr>
          </a:p>
          <a:p>
            <a:r>
              <a:rPr lang="de-DE" sz="1200" dirty="0">
                <a:sym typeface="Wingdings" panose="05000000000000000000" pitchFamily="2" charset="2"/>
              </a:rPr>
              <a:t>Die Länge der TID ist abhängig vom verwendeten Chip. In der Mehrzahl hat die TID eine Länge von 12 Byte. Das erste Byte der TID hat immer den Wert 16#E2. Durch das Auslesen der TID kann der </a:t>
            </a:r>
            <a:r>
              <a:rPr lang="de-DE" sz="1200" dirty="0" err="1">
                <a:sym typeface="Wingdings" panose="05000000000000000000" pitchFamily="2" charset="2"/>
              </a:rPr>
              <a:t>Chiptyp</a:t>
            </a:r>
            <a:r>
              <a:rPr lang="de-DE" sz="1200" dirty="0">
                <a:sym typeface="Wingdings" panose="05000000000000000000" pitchFamily="2" charset="2"/>
              </a:rPr>
              <a:t> des verwendeten Datenträgers bestimmt werden.</a:t>
            </a:r>
          </a:p>
        </p:txBody>
      </p:sp>
      <p:sp>
        <p:nvSpPr>
          <p:cNvPr id="13" name="Rechteck 12"/>
          <p:cNvSpPr/>
          <p:nvPr/>
        </p:nvSpPr>
        <p:spPr>
          <a:xfrm>
            <a:off x="1550382" y="4797152"/>
            <a:ext cx="436100" cy="1700347"/>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 name="Interaktive Schaltfläche: Zur Startseite wechseln 10">
            <a:hlinkClick r:id="rId3" action="ppaction://hlinksldjump" highlightClick="1"/>
            <a:extLst>
              <a:ext uri="{FF2B5EF4-FFF2-40B4-BE49-F238E27FC236}">
                <a16:creationId xmlns:a16="http://schemas.microsoft.com/office/drawing/2014/main" id="{33AF24CB-9F94-49F3-97EF-E01C38911F29}"/>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5096378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Grafik 11">
            <a:extLst>
              <a:ext uri="{FF2B5EF4-FFF2-40B4-BE49-F238E27FC236}">
                <a16:creationId xmlns:a16="http://schemas.microsoft.com/office/drawing/2014/main" id="{18405FB4-42B1-45B0-8D0A-D407EF0337E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7504" y="1859340"/>
            <a:ext cx="3104622" cy="1497652"/>
          </a:xfrm>
          <a:prstGeom prst="rect">
            <a:avLst/>
          </a:prstGeom>
        </p:spPr>
      </p:pic>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45</a:t>
            </a:fld>
            <a:endParaRPr lang="de-DE" dirty="0"/>
          </a:p>
        </p:txBody>
      </p:sp>
      <p:sp>
        <p:nvSpPr>
          <p:cNvPr id="5" name="Titel 4"/>
          <p:cNvSpPr>
            <a:spLocks noGrp="1"/>
          </p:cNvSpPr>
          <p:nvPr>
            <p:ph type="title"/>
          </p:nvPr>
        </p:nvSpPr>
        <p:spPr/>
        <p:txBody>
          <a:bodyPr>
            <a:normAutofit/>
          </a:bodyPr>
          <a:lstStyle/>
          <a:p>
            <a:r>
              <a:rPr lang="de-DE" dirty="0"/>
              <a:t>IC-KP2-2HB21 + IUH-F19x-V1 MF TwinCAT 3</a:t>
            </a:r>
          </a:p>
        </p:txBody>
      </p:sp>
      <p:sp>
        <p:nvSpPr>
          <p:cNvPr id="6" name="Inhaltsplatzhalter 5"/>
          <p:cNvSpPr>
            <a:spLocks noGrp="1"/>
          </p:cNvSpPr>
          <p:nvPr>
            <p:ph sz="quarter" idx="14"/>
          </p:nvPr>
        </p:nvSpPr>
        <p:spPr/>
        <p:txBody>
          <a:bodyPr/>
          <a:lstStyle/>
          <a:p>
            <a:pPr marL="0" indent="0">
              <a:buNone/>
            </a:pPr>
            <a:r>
              <a:rPr lang="de-DE" dirty="0"/>
              <a:t>Beispiel 3: Single Read Fixcode (TID)</a:t>
            </a:r>
          </a:p>
          <a:p>
            <a:pPr marL="0" indent="0">
              <a:buNone/>
            </a:pPr>
            <a:endParaRPr lang="de-DE" dirty="0"/>
          </a:p>
        </p:txBody>
      </p:sp>
      <p:sp>
        <p:nvSpPr>
          <p:cNvPr id="15" name="Textfeld 14"/>
          <p:cNvSpPr txBox="1"/>
          <p:nvPr/>
        </p:nvSpPr>
        <p:spPr>
          <a:xfrm>
            <a:off x="3275856" y="1859340"/>
            <a:ext cx="5699592" cy="4708981"/>
          </a:xfrm>
          <a:prstGeom prst="rect">
            <a:avLst/>
          </a:prstGeom>
          <a:noFill/>
          <a:ln>
            <a:solidFill>
              <a:schemeClr val="tx2"/>
            </a:solidFill>
          </a:ln>
        </p:spPr>
        <p:txBody>
          <a:bodyPr wrap="square" rtlCol="0">
            <a:spAutoFit/>
          </a:bodyPr>
          <a:lstStyle/>
          <a:p>
            <a:r>
              <a:rPr lang="de-DE" sz="1200" dirty="0"/>
              <a:t>Datenträger erkannt und Fixcode (TID) eingelesen; zusätzliche Informationen über den Datenträgerzugriff</a:t>
            </a:r>
          </a:p>
          <a:p>
            <a:r>
              <a:rPr lang="de-DE" sz="1200" dirty="0"/>
              <a:t>DB Head1Data.TagInformation.TagInformation[x]</a:t>
            </a:r>
          </a:p>
          <a:p>
            <a:r>
              <a:rPr lang="de-DE" sz="1200" dirty="0"/>
              <a:t>TagInformation[0]	</a:t>
            </a:r>
            <a:r>
              <a:rPr lang="de-DE" sz="1200" dirty="0">
                <a:sym typeface="Wingdings" panose="05000000000000000000" pitchFamily="2" charset="2"/>
              </a:rPr>
              <a:t> Informationstyp; immer 16#01</a:t>
            </a:r>
          </a:p>
          <a:p>
            <a:r>
              <a:rPr lang="de-DE" sz="1200" dirty="0"/>
              <a:t>TagInformation[1]	</a:t>
            </a:r>
            <a:r>
              <a:rPr lang="de-DE" sz="1200" dirty="0">
                <a:sym typeface="Wingdings" panose="05000000000000000000" pitchFamily="2" charset="2"/>
              </a:rPr>
              <a:t> RSSI-Wert; Signalstärke zwischen 16#00 			(schwach) und 16#64 (gut); Wertebereich zwischen 0 			und 100</a:t>
            </a:r>
          </a:p>
          <a:p>
            <a:r>
              <a:rPr lang="de-DE" sz="1200" dirty="0"/>
              <a:t>TagInformation[2]	</a:t>
            </a:r>
            <a:r>
              <a:rPr lang="de-DE" sz="1200" dirty="0">
                <a:sym typeface="Wingdings" panose="05000000000000000000" pitchFamily="2" charset="2"/>
              </a:rPr>
              <a:t> Kanalnummer der Sendekanäle auf dem der 			Datenträgerzugriff erfolgt ist (Parameter CD und NC)</a:t>
            </a:r>
          </a:p>
          <a:p>
            <a:r>
              <a:rPr lang="de-DE" sz="1200" dirty="0"/>
              <a:t>TagInformation[3]…[4]	</a:t>
            </a:r>
            <a:r>
              <a:rPr lang="de-DE" sz="1200" dirty="0">
                <a:sym typeface="Wingdings" panose="05000000000000000000" pitchFamily="2" charset="2"/>
              </a:rPr>
              <a:t> Sendeleitungsstufe auf dem der Datenträgerzugriff 			erfolgt ist</a:t>
            </a:r>
          </a:p>
          <a:p>
            <a:endParaRPr lang="de-DE" sz="1200" dirty="0">
              <a:sym typeface="Wingdings" panose="05000000000000000000" pitchFamily="2" charset="2"/>
            </a:endParaRPr>
          </a:p>
          <a:p>
            <a:r>
              <a:rPr lang="de-DE" sz="1200" dirty="0">
                <a:sym typeface="Wingdings" panose="05000000000000000000" pitchFamily="2" charset="2"/>
              </a:rPr>
              <a:t>Bei der Verwendung des MultiFrame Protokolls muss die Übertragung der zusätzlichen Informationen über den Datenträgerzugriff über den Parameter IF aktiviert werden (IF := 16#01). Die zusätzlichen Informationen werden in einen separaten Telegramm mit den Statuswert 16#0B direkt nach den vom Datenträger empfangenen Informationen (Status 16#00) übertragen.</a:t>
            </a:r>
          </a:p>
          <a:p>
            <a:endParaRPr lang="de-DE" sz="1200" dirty="0">
              <a:sym typeface="Wingdings" panose="05000000000000000000" pitchFamily="2" charset="2"/>
            </a:endParaRPr>
          </a:p>
          <a:p>
            <a:r>
              <a:rPr lang="de-DE" sz="1200" dirty="0">
                <a:sym typeface="Wingdings" panose="05000000000000000000" pitchFamily="2" charset="2"/>
              </a:rPr>
              <a:t>Die zusätzlichen Informationen können verwendet werden um Qualität des Datenträgerzugriffs abzuschätzen. Kleine Werte des RSSI bedeuten eine geringere Qualität bzw. eine größere Entfernung.</a:t>
            </a:r>
          </a:p>
          <a:p>
            <a:endParaRPr lang="de-DE" sz="1200" dirty="0">
              <a:sym typeface="Wingdings" panose="05000000000000000000" pitchFamily="2" charset="2"/>
            </a:endParaRPr>
          </a:p>
          <a:p>
            <a:r>
              <a:rPr lang="de-DE" sz="1200" dirty="0">
                <a:sym typeface="Wingdings" panose="05000000000000000000" pitchFamily="2" charset="2"/>
              </a:rPr>
              <a:t>Bei der Nutzung von mehreren Leistungsstufen (Parameter PT) kann über die zusätzlichen Informationen herausgefunden werden, auf welcher Leistungsstufe der Datenträger erkannt wurde.</a:t>
            </a:r>
          </a:p>
        </p:txBody>
      </p:sp>
      <p:sp>
        <p:nvSpPr>
          <p:cNvPr id="13" name="Rechteck 12"/>
          <p:cNvSpPr/>
          <p:nvPr/>
        </p:nvSpPr>
        <p:spPr>
          <a:xfrm>
            <a:off x="2627784" y="2276873"/>
            <a:ext cx="584342" cy="108012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 name="Interaktive Schaltfläche: Zur Startseite wechseln 10">
            <a:hlinkClick r:id="rId3" action="ppaction://hlinksldjump" highlightClick="1"/>
            <a:extLst>
              <a:ext uri="{FF2B5EF4-FFF2-40B4-BE49-F238E27FC236}">
                <a16:creationId xmlns:a16="http://schemas.microsoft.com/office/drawing/2014/main" id="{33AF24CB-9F94-49F3-97EF-E01C38911F29}"/>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2282879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Grafik 9">
            <a:extLst>
              <a:ext uri="{FF2B5EF4-FFF2-40B4-BE49-F238E27FC236}">
                <a16:creationId xmlns:a16="http://schemas.microsoft.com/office/drawing/2014/main" id="{FBE236CE-1EAA-4900-9EEC-2D7DB387F9B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7504" y="3428999"/>
            <a:ext cx="3096344" cy="1312581"/>
          </a:xfrm>
          <a:prstGeom prst="rect">
            <a:avLst/>
          </a:prstGeom>
        </p:spPr>
      </p:pic>
      <p:pic>
        <p:nvPicPr>
          <p:cNvPr id="8" name="Grafik 7">
            <a:extLst>
              <a:ext uri="{FF2B5EF4-FFF2-40B4-BE49-F238E27FC236}">
                <a16:creationId xmlns:a16="http://schemas.microsoft.com/office/drawing/2014/main" id="{30FD2586-FD61-4FC0-914B-100D071EE45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504" y="1859339"/>
            <a:ext cx="3096344" cy="1372243"/>
          </a:xfrm>
          <a:prstGeom prst="rect">
            <a:avLst/>
          </a:prstGeom>
        </p:spPr>
      </p:pic>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46</a:t>
            </a:fld>
            <a:endParaRPr lang="de-DE" dirty="0"/>
          </a:p>
        </p:txBody>
      </p:sp>
      <p:sp>
        <p:nvSpPr>
          <p:cNvPr id="5" name="Titel 4"/>
          <p:cNvSpPr>
            <a:spLocks noGrp="1"/>
          </p:cNvSpPr>
          <p:nvPr>
            <p:ph type="title"/>
          </p:nvPr>
        </p:nvSpPr>
        <p:spPr/>
        <p:txBody>
          <a:bodyPr>
            <a:normAutofit/>
          </a:bodyPr>
          <a:lstStyle/>
          <a:p>
            <a:r>
              <a:rPr lang="de-DE" dirty="0"/>
              <a:t>IC-KP2-2HB21 + IUH-F19x-V1 MF TwinCAT 3</a:t>
            </a:r>
          </a:p>
        </p:txBody>
      </p:sp>
      <p:sp>
        <p:nvSpPr>
          <p:cNvPr id="6" name="Inhaltsplatzhalter 5"/>
          <p:cNvSpPr>
            <a:spLocks noGrp="1"/>
          </p:cNvSpPr>
          <p:nvPr>
            <p:ph sz="quarter" idx="14"/>
          </p:nvPr>
        </p:nvSpPr>
        <p:spPr/>
        <p:txBody>
          <a:bodyPr/>
          <a:lstStyle/>
          <a:p>
            <a:pPr marL="0" indent="0">
              <a:buNone/>
            </a:pPr>
            <a:r>
              <a:rPr lang="de-DE" dirty="0"/>
              <a:t>Beispiel 3: Single Read Fixcode (TID)</a:t>
            </a:r>
          </a:p>
          <a:p>
            <a:pPr marL="0" indent="0">
              <a:buNone/>
            </a:pPr>
            <a:endParaRPr lang="de-DE" dirty="0"/>
          </a:p>
        </p:txBody>
      </p:sp>
      <p:sp>
        <p:nvSpPr>
          <p:cNvPr id="15" name="Textfeld 14"/>
          <p:cNvSpPr txBox="1"/>
          <p:nvPr/>
        </p:nvSpPr>
        <p:spPr>
          <a:xfrm>
            <a:off x="3275856" y="1859340"/>
            <a:ext cx="5699592" cy="2492990"/>
          </a:xfrm>
          <a:prstGeom prst="rect">
            <a:avLst/>
          </a:prstGeom>
          <a:noFill/>
          <a:ln>
            <a:solidFill>
              <a:schemeClr val="tx2"/>
            </a:solidFill>
          </a:ln>
        </p:spPr>
        <p:txBody>
          <a:bodyPr wrap="square" rtlCol="0">
            <a:spAutoFit/>
          </a:bodyPr>
          <a:lstStyle/>
          <a:p>
            <a:r>
              <a:rPr lang="de-DE" sz="1200" dirty="0"/>
              <a:t>Datenträger erkannt und Fixcode (TID) eingelesen; Anzahl der während der Ausführung des Single Befehls identifizierten Datenträger</a:t>
            </a:r>
          </a:p>
          <a:p>
            <a:r>
              <a:rPr lang="de-DE" sz="1200" dirty="0"/>
              <a:t>DB Head1Data.NumberTags.NumberTags[x]</a:t>
            </a:r>
          </a:p>
          <a:p>
            <a:r>
              <a:rPr lang="de-DE" sz="1200" dirty="0"/>
              <a:t>NumberTags[0]…[3]	</a:t>
            </a:r>
            <a:r>
              <a:rPr lang="de-DE" sz="1200" dirty="0">
                <a:sym typeface="Wingdings" panose="05000000000000000000" pitchFamily="2" charset="2"/>
              </a:rPr>
              <a:t> Anzahl der Datenträger in ASCII</a:t>
            </a:r>
          </a:p>
          <a:p>
            <a:endParaRPr lang="de-DE" sz="1200" dirty="0">
              <a:sym typeface="Wingdings" panose="05000000000000000000" pitchFamily="2" charset="2"/>
            </a:endParaRPr>
          </a:p>
          <a:p>
            <a:r>
              <a:rPr lang="de-DE" sz="1200" dirty="0"/>
              <a:t>NumberTags[0]…[3]	= 16#30303031 = „0001“ = 1 Datenträger</a:t>
            </a:r>
          </a:p>
          <a:p>
            <a:r>
              <a:rPr lang="de-DE" sz="1200" dirty="0"/>
              <a:t>NumberTags[0]…[3]	= 16#30303032 = „0002“ = 2 Datenträger</a:t>
            </a:r>
          </a:p>
          <a:p>
            <a:r>
              <a:rPr lang="de-DE" sz="1200" dirty="0"/>
              <a:t>NumberTags[0]…[3]	= 16#30303033 = „0003“ = 3 Datenträger</a:t>
            </a:r>
          </a:p>
          <a:p>
            <a:endParaRPr lang="de-DE" sz="1200" dirty="0">
              <a:sym typeface="Wingdings" panose="05000000000000000000" pitchFamily="2" charset="2"/>
            </a:endParaRPr>
          </a:p>
          <a:p>
            <a:endParaRPr lang="de-DE" sz="1200" dirty="0">
              <a:sym typeface="Wingdings" panose="05000000000000000000" pitchFamily="2" charset="2"/>
            </a:endParaRPr>
          </a:p>
          <a:p>
            <a:endParaRPr lang="de-DE" sz="1200" dirty="0">
              <a:sym typeface="Wingdings" panose="05000000000000000000" pitchFamily="2" charset="2"/>
            </a:endParaRPr>
          </a:p>
          <a:p>
            <a:r>
              <a:rPr lang="de-DE" sz="1200" dirty="0"/>
              <a:t>NumberTags[0]…[3]	= 16#30303030 = „0000“ = kein Datenträger</a:t>
            </a:r>
          </a:p>
          <a:p>
            <a:endParaRPr lang="de-DE" sz="1200" dirty="0">
              <a:sym typeface="Wingdings" panose="05000000000000000000" pitchFamily="2" charset="2"/>
            </a:endParaRPr>
          </a:p>
        </p:txBody>
      </p:sp>
      <p:sp>
        <p:nvSpPr>
          <p:cNvPr id="13" name="Rechteck 12"/>
          <p:cNvSpPr/>
          <p:nvPr/>
        </p:nvSpPr>
        <p:spPr>
          <a:xfrm>
            <a:off x="2555776" y="2288021"/>
            <a:ext cx="648072" cy="943562"/>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 name="Interaktive Schaltfläche: Zur Startseite wechseln 10">
            <a:hlinkClick r:id="rId4" action="ppaction://hlinksldjump" highlightClick="1"/>
            <a:extLst>
              <a:ext uri="{FF2B5EF4-FFF2-40B4-BE49-F238E27FC236}">
                <a16:creationId xmlns:a16="http://schemas.microsoft.com/office/drawing/2014/main" id="{33AF24CB-9F94-49F3-97EF-E01C38911F29}"/>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hteck 15">
            <a:extLst>
              <a:ext uri="{FF2B5EF4-FFF2-40B4-BE49-F238E27FC236}">
                <a16:creationId xmlns:a16="http://schemas.microsoft.com/office/drawing/2014/main" id="{2D3E70B9-C959-49B2-98EA-F927B283C180}"/>
              </a:ext>
            </a:extLst>
          </p:cNvPr>
          <p:cNvSpPr/>
          <p:nvPr/>
        </p:nvSpPr>
        <p:spPr>
          <a:xfrm>
            <a:off x="2555776" y="3798018"/>
            <a:ext cx="648072" cy="943562"/>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20873830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Grafik 7">
            <a:extLst>
              <a:ext uri="{FF2B5EF4-FFF2-40B4-BE49-F238E27FC236}">
                <a16:creationId xmlns:a16="http://schemas.microsoft.com/office/drawing/2014/main" id="{F4EAE881-CEB9-4B8F-ACC3-98813169A41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7944" y="1878249"/>
            <a:ext cx="3445944" cy="2788842"/>
          </a:xfrm>
          <a:prstGeom prst="rect">
            <a:avLst/>
          </a:prstGeom>
        </p:spPr>
      </p:pic>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47</a:t>
            </a:fld>
            <a:endParaRPr lang="de-DE" dirty="0"/>
          </a:p>
        </p:txBody>
      </p:sp>
      <p:sp>
        <p:nvSpPr>
          <p:cNvPr id="5" name="Titel 4"/>
          <p:cNvSpPr>
            <a:spLocks noGrp="1"/>
          </p:cNvSpPr>
          <p:nvPr>
            <p:ph type="title"/>
          </p:nvPr>
        </p:nvSpPr>
        <p:spPr/>
        <p:txBody>
          <a:bodyPr>
            <a:normAutofit/>
          </a:bodyPr>
          <a:lstStyle/>
          <a:p>
            <a:r>
              <a:rPr lang="de-DE" dirty="0"/>
              <a:t>IC-KP2-2HB21 + IUH-F19x-V1 MF TwinCAT 3</a:t>
            </a:r>
          </a:p>
        </p:txBody>
      </p:sp>
      <p:sp>
        <p:nvSpPr>
          <p:cNvPr id="6" name="Inhaltsplatzhalter 5"/>
          <p:cNvSpPr>
            <a:spLocks noGrp="1"/>
          </p:cNvSpPr>
          <p:nvPr>
            <p:ph sz="quarter" idx="14"/>
          </p:nvPr>
        </p:nvSpPr>
        <p:spPr/>
        <p:txBody>
          <a:bodyPr/>
          <a:lstStyle/>
          <a:p>
            <a:pPr marL="0" indent="0">
              <a:buNone/>
            </a:pPr>
            <a:r>
              <a:rPr lang="de-DE" dirty="0"/>
              <a:t>Beispiel 3: Single Read Fixcode (TID)</a:t>
            </a:r>
          </a:p>
          <a:p>
            <a:pPr marL="0" indent="0">
              <a:buNone/>
            </a:pPr>
            <a:endParaRPr lang="de-DE" dirty="0"/>
          </a:p>
        </p:txBody>
      </p:sp>
      <p:sp>
        <p:nvSpPr>
          <p:cNvPr id="15" name="Textfeld 14"/>
          <p:cNvSpPr txBox="1"/>
          <p:nvPr/>
        </p:nvSpPr>
        <p:spPr>
          <a:xfrm>
            <a:off x="3632418" y="1878249"/>
            <a:ext cx="5400112" cy="1384995"/>
          </a:xfrm>
          <a:prstGeom prst="rect">
            <a:avLst/>
          </a:prstGeom>
          <a:noFill/>
          <a:ln>
            <a:solidFill>
              <a:schemeClr val="tx2"/>
            </a:solidFill>
          </a:ln>
        </p:spPr>
        <p:txBody>
          <a:bodyPr wrap="square" rtlCol="0">
            <a:spAutoFit/>
          </a:bodyPr>
          <a:lstStyle/>
          <a:p>
            <a:r>
              <a:rPr lang="de-DE" sz="1200" dirty="0"/>
              <a:t>Ausgangsdatenfeld: Befehl Single Read Fixcode</a:t>
            </a:r>
          </a:p>
          <a:p>
            <a:r>
              <a:rPr lang="de-DE" sz="1200" dirty="0"/>
              <a:t>OUTDATA.OUTDATA[x]</a:t>
            </a:r>
          </a:p>
          <a:p>
            <a:r>
              <a:rPr lang="de-DE" sz="1200" dirty="0"/>
              <a:t>Ausgangsdatenfeld:</a:t>
            </a:r>
          </a:p>
          <a:p>
            <a:r>
              <a:rPr lang="de-DE" sz="1200" dirty="0"/>
              <a:t>OUTDATA[0] </a:t>
            </a:r>
            <a:r>
              <a:rPr lang="de-DE" sz="1200" dirty="0">
                <a:sym typeface="Wingdings" panose="05000000000000000000" pitchFamily="2" charset="2"/>
              </a:rPr>
              <a:t> Control Byte</a:t>
            </a:r>
          </a:p>
          <a:p>
            <a:r>
              <a:rPr lang="de-DE" sz="1200" dirty="0"/>
              <a:t>OUTDATA[1] </a:t>
            </a:r>
            <a:r>
              <a:rPr lang="de-DE" sz="1200" dirty="0">
                <a:sym typeface="Wingdings" panose="05000000000000000000" pitchFamily="2" charset="2"/>
              </a:rPr>
              <a:t> nicht verwendet</a:t>
            </a:r>
          </a:p>
          <a:p>
            <a:r>
              <a:rPr lang="de-DE" sz="1200" dirty="0"/>
              <a:t>OUTDATA[2] </a:t>
            </a:r>
            <a:r>
              <a:rPr lang="de-DE" sz="1200" dirty="0">
                <a:sym typeface="Wingdings" panose="05000000000000000000" pitchFamily="2" charset="2"/>
              </a:rPr>
              <a:t> Befehlscode; 16#01 = Single Read Fixcode</a:t>
            </a:r>
          </a:p>
          <a:p>
            <a:r>
              <a:rPr lang="de-DE" sz="1200" dirty="0"/>
              <a:t>INDATA[3]…[x] </a:t>
            </a:r>
            <a:r>
              <a:rPr lang="de-DE" sz="1200" dirty="0">
                <a:sym typeface="Wingdings" panose="05000000000000000000" pitchFamily="2" charset="2"/>
              </a:rPr>
              <a:t> nicht verwendet</a:t>
            </a:r>
          </a:p>
        </p:txBody>
      </p:sp>
      <p:sp>
        <p:nvSpPr>
          <p:cNvPr id="13" name="Rechteck 12"/>
          <p:cNvSpPr/>
          <p:nvPr/>
        </p:nvSpPr>
        <p:spPr>
          <a:xfrm>
            <a:off x="2843808" y="2348880"/>
            <a:ext cx="720080" cy="2318211"/>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 name="Interaktive Schaltfläche: Zur Startseite wechseln 9">
            <a:hlinkClick r:id="rId3" action="ppaction://hlinksldjump" highlightClick="1"/>
            <a:extLst>
              <a:ext uri="{FF2B5EF4-FFF2-40B4-BE49-F238E27FC236}">
                <a16:creationId xmlns:a16="http://schemas.microsoft.com/office/drawing/2014/main" id="{FBCD4CDA-7365-4342-A1BF-9901D10BBD49}"/>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0267411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Grafik 7">
            <a:extLst>
              <a:ext uri="{FF2B5EF4-FFF2-40B4-BE49-F238E27FC236}">
                <a16:creationId xmlns:a16="http://schemas.microsoft.com/office/drawing/2014/main" id="{2DD8186B-E6A6-49FF-993A-4BC36A3DA29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7503" y="1836341"/>
            <a:ext cx="8708261" cy="4716159"/>
          </a:xfrm>
          <a:prstGeom prst="rect">
            <a:avLst/>
          </a:prstGeom>
        </p:spPr>
      </p:pic>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48</a:t>
            </a:fld>
            <a:endParaRPr lang="de-DE" dirty="0"/>
          </a:p>
        </p:txBody>
      </p:sp>
      <p:sp>
        <p:nvSpPr>
          <p:cNvPr id="5" name="Titel 4"/>
          <p:cNvSpPr>
            <a:spLocks noGrp="1"/>
          </p:cNvSpPr>
          <p:nvPr>
            <p:ph type="title"/>
          </p:nvPr>
        </p:nvSpPr>
        <p:spPr/>
        <p:txBody>
          <a:bodyPr>
            <a:normAutofit/>
          </a:bodyPr>
          <a:lstStyle/>
          <a:p>
            <a:r>
              <a:rPr lang="de-DE" dirty="0"/>
              <a:t>IC-KP2-2HB21 + IUH-F19x-V1 MF TwinCAT 3</a:t>
            </a:r>
          </a:p>
        </p:txBody>
      </p:sp>
      <p:sp>
        <p:nvSpPr>
          <p:cNvPr id="6" name="Inhaltsplatzhalter 5"/>
          <p:cNvSpPr>
            <a:spLocks noGrp="1"/>
          </p:cNvSpPr>
          <p:nvPr>
            <p:ph sz="quarter" idx="14"/>
          </p:nvPr>
        </p:nvSpPr>
        <p:spPr/>
        <p:txBody>
          <a:bodyPr/>
          <a:lstStyle/>
          <a:p>
            <a:pPr marL="0" indent="0">
              <a:buNone/>
            </a:pPr>
            <a:r>
              <a:rPr lang="de-DE" dirty="0"/>
              <a:t>Beispiel 3: Single Read Fixcode (TID)</a:t>
            </a:r>
          </a:p>
          <a:p>
            <a:pPr marL="0" indent="0">
              <a:buNone/>
            </a:pPr>
            <a:endParaRPr lang="de-DE" dirty="0"/>
          </a:p>
        </p:txBody>
      </p:sp>
      <p:sp>
        <p:nvSpPr>
          <p:cNvPr id="12" name="Rechteck 11">
            <a:extLst>
              <a:ext uri="{FF2B5EF4-FFF2-40B4-BE49-F238E27FC236}">
                <a16:creationId xmlns:a16="http://schemas.microsoft.com/office/drawing/2014/main" id="{84EB6058-94EE-45C7-B044-0D42F727F121}"/>
              </a:ext>
            </a:extLst>
          </p:cNvPr>
          <p:cNvSpPr/>
          <p:nvPr/>
        </p:nvSpPr>
        <p:spPr>
          <a:xfrm>
            <a:off x="406766" y="3728016"/>
            <a:ext cx="1644954" cy="585802"/>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4" name="Rechteck 13">
            <a:extLst>
              <a:ext uri="{FF2B5EF4-FFF2-40B4-BE49-F238E27FC236}">
                <a16:creationId xmlns:a16="http://schemas.microsoft.com/office/drawing/2014/main" id="{F4F8E8F0-57DE-46C2-AC48-BCCE388010F9}"/>
              </a:ext>
            </a:extLst>
          </p:cNvPr>
          <p:cNvSpPr/>
          <p:nvPr/>
        </p:nvSpPr>
        <p:spPr>
          <a:xfrm>
            <a:off x="406766" y="4334797"/>
            <a:ext cx="1644954" cy="82239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cxnSp>
        <p:nvCxnSpPr>
          <p:cNvPr id="16" name="Gerade Verbindung mit Pfeil 15">
            <a:extLst>
              <a:ext uri="{FF2B5EF4-FFF2-40B4-BE49-F238E27FC236}">
                <a16:creationId xmlns:a16="http://schemas.microsoft.com/office/drawing/2014/main" id="{DF0A29D8-6931-4021-8E18-8C0264A103AF}"/>
              </a:ext>
            </a:extLst>
          </p:cNvPr>
          <p:cNvCxnSpPr>
            <a:cxnSpLocks/>
          </p:cNvCxnSpPr>
          <p:nvPr/>
        </p:nvCxnSpPr>
        <p:spPr>
          <a:xfrm flipH="1">
            <a:off x="755576" y="2544182"/>
            <a:ext cx="504056" cy="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7" name="Rechteck 16">
            <a:extLst>
              <a:ext uri="{FF2B5EF4-FFF2-40B4-BE49-F238E27FC236}">
                <a16:creationId xmlns:a16="http://schemas.microsoft.com/office/drawing/2014/main" id="{B5C3370A-329E-4A1D-8297-6E1193E86E7C}"/>
              </a:ext>
            </a:extLst>
          </p:cNvPr>
          <p:cNvSpPr/>
          <p:nvPr/>
        </p:nvSpPr>
        <p:spPr>
          <a:xfrm>
            <a:off x="4089043" y="2681794"/>
            <a:ext cx="770989" cy="3348707"/>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8" name="Rechteck 17">
            <a:extLst>
              <a:ext uri="{FF2B5EF4-FFF2-40B4-BE49-F238E27FC236}">
                <a16:creationId xmlns:a16="http://schemas.microsoft.com/office/drawing/2014/main" id="{52A980EC-2F81-43C7-9C56-7079E26F80AD}"/>
              </a:ext>
            </a:extLst>
          </p:cNvPr>
          <p:cNvSpPr/>
          <p:nvPr/>
        </p:nvSpPr>
        <p:spPr>
          <a:xfrm>
            <a:off x="3995936" y="1846872"/>
            <a:ext cx="1584176" cy="574016"/>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3" name="Interaktive Schaltfläche: Zur Startseite wechseln 12">
            <a:hlinkClick r:id="rId3" action="ppaction://hlinksldjump" highlightClick="1"/>
            <a:extLst>
              <a:ext uri="{FF2B5EF4-FFF2-40B4-BE49-F238E27FC236}">
                <a16:creationId xmlns:a16="http://schemas.microsoft.com/office/drawing/2014/main" id="{C6C0AB13-8D7E-4752-9609-3617F473A32B}"/>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hteck 18">
            <a:extLst>
              <a:ext uri="{FF2B5EF4-FFF2-40B4-BE49-F238E27FC236}">
                <a16:creationId xmlns:a16="http://schemas.microsoft.com/office/drawing/2014/main" id="{2C37068E-AD33-4471-9A09-A6456C4BBC87}"/>
              </a:ext>
            </a:extLst>
          </p:cNvPr>
          <p:cNvSpPr/>
          <p:nvPr/>
        </p:nvSpPr>
        <p:spPr>
          <a:xfrm>
            <a:off x="5693221" y="2681795"/>
            <a:ext cx="770989" cy="132327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26898894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Grafik 8">
            <a:extLst>
              <a:ext uri="{FF2B5EF4-FFF2-40B4-BE49-F238E27FC236}">
                <a16:creationId xmlns:a16="http://schemas.microsoft.com/office/drawing/2014/main" id="{C9E5D1E3-EBE9-4759-9E46-8BA8858CD13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7504" y="1843022"/>
            <a:ext cx="8629730" cy="4663672"/>
          </a:xfrm>
          <a:prstGeom prst="rect">
            <a:avLst/>
          </a:prstGeom>
        </p:spPr>
      </p:pic>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49</a:t>
            </a:fld>
            <a:endParaRPr lang="de-DE" dirty="0"/>
          </a:p>
        </p:txBody>
      </p:sp>
      <p:sp>
        <p:nvSpPr>
          <p:cNvPr id="5" name="Titel 4"/>
          <p:cNvSpPr>
            <a:spLocks noGrp="1"/>
          </p:cNvSpPr>
          <p:nvPr>
            <p:ph type="title"/>
          </p:nvPr>
        </p:nvSpPr>
        <p:spPr/>
        <p:txBody>
          <a:bodyPr>
            <a:normAutofit/>
          </a:bodyPr>
          <a:lstStyle/>
          <a:p>
            <a:r>
              <a:rPr lang="de-DE" dirty="0"/>
              <a:t>IC-KP2-2HB21 + IUH-F19x-V1 MF TwinCAT 3</a:t>
            </a:r>
          </a:p>
        </p:txBody>
      </p:sp>
      <p:sp>
        <p:nvSpPr>
          <p:cNvPr id="6" name="Inhaltsplatzhalter 5"/>
          <p:cNvSpPr>
            <a:spLocks noGrp="1"/>
          </p:cNvSpPr>
          <p:nvPr>
            <p:ph sz="quarter" idx="14"/>
          </p:nvPr>
        </p:nvSpPr>
        <p:spPr/>
        <p:txBody>
          <a:bodyPr/>
          <a:lstStyle/>
          <a:p>
            <a:pPr marL="0" indent="0">
              <a:buNone/>
            </a:pPr>
            <a:r>
              <a:rPr lang="de-DE" dirty="0"/>
              <a:t>Beispiel 3: Single Read Fixcode (TID)</a:t>
            </a:r>
          </a:p>
          <a:p>
            <a:pPr marL="0" indent="0">
              <a:buNone/>
            </a:pPr>
            <a:endParaRPr lang="de-DE" dirty="0"/>
          </a:p>
        </p:txBody>
      </p:sp>
      <p:sp>
        <p:nvSpPr>
          <p:cNvPr id="12" name="Rechteck 11">
            <a:extLst>
              <a:ext uri="{FF2B5EF4-FFF2-40B4-BE49-F238E27FC236}">
                <a16:creationId xmlns:a16="http://schemas.microsoft.com/office/drawing/2014/main" id="{84EB6058-94EE-45C7-B044-0D42F727F121}"/>
              </a:ext>
            </a:extLst>
          </p:cNvPr>
          <p:cNvSpPr/>
          <p:nvPr/>
        </p:nvSpPr>
        <p:spPr>
          <a:xfrm>
            <a:off x="406766" y="3728016"/>
            <a:ext cx="1644954" cy="585802"/>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4" name="Rechteck 13">
            <a:extLst>
              <a:ext uri="{FF2B5EF4-FFF2-40B4-BE49-F238E27FC236}">
                <a16:creationId xmlns:a16="http://schemas.microsoft.com/office/drawing/2014/main" id="{F4F8E8F0-57DE-46C2-AC48-BCCE388010F9}"/>
              </a:ext>
            </a:extLst>
          </p:cNvPr>
          <p:cNvSpPr/>
          <p:nvPr/>
        </p:nvSpPr>
        <p:spPr>
          <a:xfrm>
            <a:off x="406766" y="4334797"/>
            <a:ext cx="1644954" cy="82239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cxnSp>
        <p:nvCxnSpPr>
          <p:cNvPr id="16" name="Gerade Verbindung mit Pfeil 15">
            <a:extLst>
              <a:ext uri="{FF2B5EF4-FFF2-40B4-BE49-F238E27FC236}">
                <a16:creationId xmlns:a16="http://schemas.microsoft.com/office/drawing/2014/main" id="{DF0A29D8-6931-4021-8E18-8C0264A103AF}"/>
              </a:ext>
            </a:extLst>
          </p:cNvPr>
          <p:cNvCxnSpPr>
            <a:cxnSpLocks/>
          </p:cNvCxnSpPr>
          <p:nvPr/>
        </p:nvCxnSpPr>
        <p:spPr>
          <a:xfrm flipH="1">
            <a:off x="755576" y="2544182"/>
            <a:ext cx="504056" cy="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7" name="Rechteck 16">
            <a:extLst>
              <a:ext uri="{FF2B5EF4-FFF2-40B4-BE49-F238E27FC236}">
                <a16:creationId xmlns:a16="http://schemas.microsoft.com/office/drawing/2014/main" id="{B5C3370A-329E-4A1D-8297-6E1193E86E7C}"/>
              </a:ext>
            </a:extLst>
          </p:cNvPr>
          <p:cNvSpPr/>
          <p:nvPr/>
        </p:nvSpPr>
        <p:spPr>
          <a:xfrm>
            <a:off x="4089043" y="2681794"/>
            <a:ext cx="770989" cy="3348707"/>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8" name="Rechteck 17">
            <a:extLst>
              <a:ext uri="{FF2B5EF4-FFF2-40B4-BE49-F238E27FC236}">
                <a16:creationId xmlns:a16="http://schemas.microsoft.com/office/drawing/2014/main" id="{52A980EC-2F81-43C7-9C56-7079E26F80AD}"/>
              </a:ext>
            </a:extLst>
          </p:cNvPr>
          <p:cNvSpPr/>
          <p:nvPr/>
        </p:nvSpPr>
        <p:spPr>
          <a:xfrm>
            <a:off x="3995936" y="1846872"/>
            <a:ext cx="1584176" cy="574016"/>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3" name="Interaktive Schaltfläche: Zur Startseite wechseln 12">
            <a:hlinkClick r:id="rId3" action="ppaction://hlinksldjump" highlightClick="1"/>
            <a:extLst>
              <a:ext uri="{FF2B5EF4-FFF2-40B4-BE49-F238E27FC236}">
                <a16:creationId xmlns:a16="http://schemas.microsoft.com/office/drawing/2014/main" id="{C6C0AB13-8D7E-4752-9609-3617F473A32B}"/>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hteck 18">
            <a:extLst>
              <a:ext uri="{FF2B5EF4-FFF2-40B4-BE49-F238E27FC236}">
                <a16:creationId xmlns:a16="http://schemas.microsoft.com/office/drawing/2014/main" id="{2C37068E-AD33-4471-9A09-A6456C4BBC87}"/>
              </a:ext>
            </a:extLst>
          </p:cNvPr>
          <p:cNvSpPr/>
          <p:nvPr/>
        </p:nvSpPr>
        <p:spPr>
          <a:xfrm>
            <a:off x="5693221" y="2681795"/>
            <a:ext cx="770989" cy="603189"/>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41265294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5</a:t>
            </a:fld>
            <a:endParaRPr lang="de-DE" dirty="0"/>
          </a:p>
        </p:txBody>
      </p:sp>
      <p:sp>
        <p:nvSpPr>
          <p:cNvPr id="5" name="Titel 4"/>
          <p:cNvSpPr>
            <a:spLocks noGrp="1"/>
          </p:cNvSpPr>
          <p:nvPr>
            <p:ph type="title"/>
          </p:nvPr>
        </p:nvSpPr>
        <p:spPr/>
        <p:txBody>
          <a:bodyPr>
            <a:normAutofit/>
          </a:bodyPr>
          <a:lstStyle/>
          <a:p>
            <a:r>
              <a:rPr lang="de-DE" dirty="0"/>
              <a:t>IC-KP2-2HB21 + IUH-F19x-V1 MF TwinCAT 3</a:t>
            </a:r>
          </a:p>
        </p:txBody>
      </p:sp>
      <p:sp>
        <p:nvSpPr>
          <p:cNvPr id="6" name="Inhaltsplatzhalter 5"/>
          <p:cNvSpPr>
            <a:spLocks noGrp="1"/>
          </p:cNvSpPr>
          <p:nvPr>
            <p:ph sz="quarter" idx="14"/>
          </p:nvPr>
        </p:nvSpPr>
        <p:spPr>
          <a:xfrm>
            <a:off x="180000" y="1512000"/>
            <a:ext cx="8928504" cy="5290860"/>
          </a:xfrm>
        </p:spPr>
        <p:txBody>
          <a:bodyPr/>
          <a:lstStyle/>
          <a:p>
            <a:pPr marL="0" indent="0">
              <a:buNone/>
            </a:pPr>
            <a:r>
              <a:rPr lang="de-DE" dirty="0"/>
              <a:t>Inhalt:</a:t>
            </a:r>
          </a:p>
          <a:p>
            <a:pPr marL="0" indent="0">
              <a:buNone/>
            </a:pPr>
            <a:r>
              <a:rPr lang="de-DE" sz="800" b="0" dirty="0">
                <a:solidFill>
                  <a:srgbClr val="00B050"/>
                </a:solidFill>
                <a:hlinkClick r:id="rId3" action="ppaction://hlinksldjump" tooltip="Scannen nach angeschlossenen Geräten"/>
              </a:rPr>
              <a:t>Scannen nach angeschlossenen Geräten</a:t>
            </a:r>
            <a:endParaRPr lang="de-DE" sz="800" b="0" dirty="0">
              <a:solidFill>
                <a:srgbClr val="00B050"/>
              </a:solidFill>
            </a:endParaRPr>
          </a:p>
          <a:p>
            <a:pPr marL="0" indent="0">
              <a:buNone/>
            </a:pPr>
            <a:r>
              <a:rPr lang="de-DE" sz="800" b="0" dirty="0">
                <a:solidFill>
                  <a:srgbClr val="00B050"/>
                </a:solidFill>
                <a:hlinkClick r:id="rId4" action="ppaction://hlinksldjump" tooltip="Verknüpfung Prozessdaten"/>
              </a:rPr>
              <a:t>Verknüpfung Prozessdaten</a:t>
            </a:r>
            <a:endParaRPr lang="de-DE" sz="800" b="0" dirty="0">
              <a:solidFill>
                <a:srgbClr val="00B050"/>
              </a:solidFill>
            </a:endParaRPr>
          </a:p>
          <a:p>
            <a:pPr marL="0" indent="0">
              <a:buNone/>
            </a:pPr>
            <a:r>
              <a:rPr lang="de-DE" sz="800" b="0" dirty="0">
                <a:solidFill>
                  <a:srgbClr val="00B050"/>
                </a:solidFill>
                <a:hlinkClick r:id="rId5" action="ppaction://hlinksldjump" tooltip="Änderung EtherCAT Telegrammlänge"/>
              </a:rPr>
              <a:t>Änderung EtherCAT Telegrammlänge</a:t>
            </a:r>
            <a:endParaRPr lang="de-DE" sz="800" b="0" dirty="0">
              <a:solidFill>
                <a:srgbClr val="00B050"/>
              </a:solidFill>
            </a:endParaRPr>
          </a:p>
          <a:p>
            <a:pPr marL="0" indent="0">
              <a:buNone/>
            </a:pPr>
            <a:r>
              <a:rPr lang="de-DE" sz="800" b="0" dirty="0">
                <a:solidFill>
                  <a:srgbClr val="00B050"/>
                </a:solidFill>
                <a:hlinkClick r:id="rId6" action="ppaction://hlinksldjump" tooltip="Firmware Version auslesen"/>
              </a:rPr>
              <a:t>Firmware Version auslesen</a:t>
            </a:r>
            <a:endParaRPr lang="de-DE" sz="800" b="0" dirty="0">
              <a:solidFill>
                <a:srgbClr val="00B050"/>
              </a:solidFill>
            </a:endParaRPr>
          </a:p>
          <a:p>
            <a:pPr marL="0" indent="0">
              <a:buNone/>
            </a:pPr>
            <a:r>
              <a:rPr lang="de-DE" sz="800" b="0" dirty="0">
                <a:solidFill>
                  <a:srgbClr val="00B050"/>
                </a:solidFill>
                <a:hlinkClick r:id="rId7" action="ppaction://hlinksldjump" tooltip="Konfiguration Prozessdatenfelder"/>
              </a:rPr>
              <a:t>Konfiguration Prozessdatenfelder</a:t>
            </a:r>
            <a:endParaRPr lang="de-DE" sz="800" b="0" dirty="0">
              <a:solidFill>
                <a:srgbClr val="00B050"/>
              </a:solidFill>
              <a:hlinkClick r:id="rId8" action="ppaction://hlinksldjump"/>
            </a:endParaRPr>
          </a:p>
          <a:p>
            <a:pPr marL="0" indent="0">
              <a:buNone/>
            </a:pPr>
            <a:r>
              <a:rPr lang="de-DE" sz="800" b="0" dirty="0">
                <a:solidFill>
                  <a:srgbClr val="00B050"/>
                </a:solidFill>
                <a:hlinkClick r:id="rId9" action="ppaction://hlinksldjump" tooltip="Ein- und Ausgänge Funktionsbaustein"/>
              </a:rPr>
              <a:t>Ein- und Ausgänge Funktionsbaustein</a:t>
            </a:r>
            <a:endParaRPr lang="de-DE" sz="800" b="0" dirty="0">
              <a:solidFill>
                <a:srgbClr val="00B050"/>
              </a:solidFill>
              <a:hlinkClick r:id="rId8" action="ppaction://hlinksldjump"/>
            </a:endParaRPr>
          </a:p>
          <a:p>
            <a:pPr marL="0" indent="0">
              <a:buNone/>
            </a:pPr>
            <a:r>
              <a:rPr lang="de-DE" sz="800" b="0" dirty="0">
                <a:solidFill>
                  <a:srgbClr val="00B050"/>
                </a:solidFill>
                <a:hlinkClick r:id="rId10" action="ppaction://hlinksldjump" tooltip="Deklaration Funktions- und Datenbaustein"/>
              </a:rPr>
              <a:t>Deklaration Funktions- und Datenbaustein</a:t>
            </a:r>
            <a:endParaRPr lang="de-DE" sz="800" b="0" dirty="0">
              <a:solidFill>
                <a:srgbClr val="00B050"/>
              </a:solidFill>
              <a:hlinkClick r:id="rId8" action="ppaction://hlinksldjump"/>
            </a:endParaRPr>
          </a:p>
          <a:p>
            <a:pPr marL="0" indent="0">
              <a:buNone/>
            </a:pPr>
            <a:r>
              <a:rPr lang="de-DE" sz="800" b="0" dirty="0">
                <a:solidFill>
                  <a:srgbClr val="00B050"/>
                </a:solidFill>
                <a:hlinkClick r:id="rId11" action="ppaction://hlinksldjump" tooltip="Aufbau Datenbaustein"/>
              </a:rPr>
              <a:t>Aufbau Datenbaustein</a:t>
            </a:r>
            <a:endParaRPr lang="de-DE" sz="800" b="0" dirty="0">
              <a:solidFill>
                <a:srgbClr val="00B050"/>
              </a:solidFill>
              <a:hlinkClick r:id="rId8" action="ppaction://hlinksldjump"/>
            </a:endParaRPr>
          </a:p>
          <a:p>
            <a:pPr marL="0" indent="0">
              <a:buNone/>
            </a:pPr>
            <a:r>
              <a:rPr lang="de-DE" sz="800" b="0" dirty="0">
                <a:solidFill>
                  <a:srgbClr val="00B050"/>
                </a:solidFill>
                <a:hlinkClick r:id="rId8" action="ppaction://hlinksldjump"/>
              </a:rPr>
              <a:t>Schematische Darstellung Bausteine</a:t>
            </a:r>
            <a:endParaRPr lang="de-DE" sz="800" b="0" dirty="0">
              <a:solidFill>
                <a:srgbClr val="00B050"/>
              </a:solidFill>
            </a:endParaRPr>
          </a:p>
          <a:p>
            <a:pPr marL="0" indent="0">
              <a:buNone/>
            </a:pPr>
            <a:r>
              <a:rPr lang="de-DE" sz="800" b="0" dirty="0">
                <a:solidFill>
                  <a:srgbClr val="00B050"/>
                </a:solidFill>
                <a:hlinkClick r:id="rId12" action="ppaction://hlinksldjump" tooltip="Beispiel 1: Initialisierung"/>
              </a:rPr>
              <a:t>Beispiel 1: Initialisierung</a:t>
            </a:r>
            <a:r>
              <a:rPr lang="de-DE" sz="800" b="0" dirty="0">
                <a:solidFill>
                  <a:srgbClr val="00B050"/>
                </a:solidFill>
              </a:rPr>
              <a:t>				Einstellung Datenträgertyp</a:t>
            </a:r>
          </a:p>
          <a:p>
            <a:pPr marL="0" indent="0">
              <a:buNone/>
            </a:pPr>
            <a:r>
              <a:rPr lang="de-DE" sz="800" b="0" dirty="0">
                <a:solidFill>
                  <a:srgbClr val="00B050"/>
                </a:solidFill>
                <a:hlinkClick r:id="rId13" action="ppaction://hlinksldjump" tooltip="Beispiel 2: Single Read UII/EPC"/>
              </a:rPr>
              <a:t>Beispiel 2: Single Read UII/EPC</a:t>
            </a:r>
            <a:r>
              <a:rPr lang="de-DE" sz="800" b="0" dirty="0">
                <a:solidFill>
                  <a:srgbClr val="00B050"/>
                </a:solidFill>
              </a:rPr>
              <a:t> 				einmaliger Lesezugriff auf den UII/EPC Code (Memory Bank 01)</a:t>
            </a:r>
          </a:p>
          <a:p>
            <a:pPr marL="0" indent="0">
              <a:buNone/>
            </a:pPr>
            <a:r>
              <a:rPr lang="de-DE" sz="800" b="0" dirty="0">
                <a:solidFill>
                  <a:srgbClr val="00B050"/>
                </a:solidFill>
                <a:hlinkClick r:id="rId14" action="ppaction://hlinksldjump" tooltip="Beispiel 3: Single Read Fixcode (TID)"/>
              </a:rPr>
              <a:t>Beispiel 3: Single Read Fixcode (TID)</a:t>
            </a:r>
            <a:r>
              <a:rPr lang="de-DE" sz="800" b="0" dirty="0">
                <a:solidFill>
                  <a:srgbClr val="00B050"/>
                </a:solidFill>
              </a:rPr>
              <a:t> 			einmaliger Lesezugriff auf den Fixcode (TID) (Memory Bank 10)</a:t>
            </a:r>
          </a:p>
          <a:p>
            <a:pPr marL="0" indent="0">
              <a:buNone/>
            </a:pPr>
            <a:r>
              <a:rPr lang="de-DE" sz="800" b="0" dirty="0">
                <a:solidFill>
                  <a:srgbClr val="00B050"/>
                </a:solidFill>
                <a:hlinkClick r:id="rId15" action="ppaction://hlinksldjump" tooltip="Beispiel 4: Single Read Words"/>
              </a:rPr>
              <a:t>Beispiel 4: Single Read Words</a:t>
            </a:r>
            <a:r>
              <a:rPr lang="en-US" sz="800" b="0" dirty="0">
                <a:solidFill>
                  <a:srgbClr val="00B050"/>
                </a:solidFill>
              </a:rPr>
              <a:t>				</a:t>
            </a:r>
            <a:r>
              <a:rPr lang="de-DE" sz="800" b="0" dirty="0">
                <a:solidFill>
                  <a:srgbClr val="00B050"/>
                </a:solidFill>
              </a:rPr>
              <a:t>einmaliger Lesezugriff auf den User Memory (Memory Bank 11)</a:t>
            </a:r>
          </a:p>
          <a:p>
            <a:pPr marL="0" indent="0">
              <a:buNone/>
            </a:pPr>
            <a:r>
              <a:rPr lang="de-DE" sz="800" b="0" dirty="0">
                <a:solidFill>
                  <a:srgbClr val="00B050"/>
                </a:solidFill>
                <a:hlinkClick r:id="rId16" action="ppaction://hlinksldjump" tooltip="Beispiel 5: Single Write UII/EPC"/>
              </a:rPr>
              <a:t>Beispiel 5: Single Write UII/EPC</a:t>
            </a:r>
            <a:r>
              <a:rPr lang="de-DE" sz="800" b="0" dirty="0">
                <a:solidFill>
                  <a:srgbClr val="00B050"/>
                </a:solidFill>
              </a:rPr>
              <a:t>				einmaliger Schreibzugriff auf den UII/EPC Code (Memory Bank 01)</a:t>
            </a:r>
          </a:p>
          <a:p>
            <a:pPr marL="0" indent="0">
              <a:buNone/>
            </a:pPr>
            <a:r>
              <a:rPr lang="de-DE" sz="800" b="0" dirty="0">
                <a:solidFill>
                  <a:srgbClr val="00B050"/>
                </a:solidFill>
                <a:hlinkClick r:id="rId17" action="ppaction://hlinksldjump" tooltip="Beispiel 6: Single Write Words"/>
              </a:rPr>
              <a:t>Beispiel 6: Single Write Words</a:t>
            </a:r>
            <a:r>
              <a:rPr lang="de-DE" sz="800" b="0" dirty="0">
                <a:solidFill>
                  <a:srgbClr val="00B050"/>
                </a:solidFill>
              </a:rPr>
              <a:t>				einmaliger Schreibzugriff auf den User Memory (Memory Bank 11)</a:t>
            </a:r>
          </a:p>
          <a:p>
            <a:pPr marL="0" indent="0">
              <a:buNone/>
            </a:pPr>
            <a:r>
              <a:rPr lang="de-DE" sz="800" b="0" dirty="0">
                <a:solidFill>
                  <a:srgbClr val="00B050"/>
                </a:solidFill>
                <a:hlinkClick r:id="rId18" action="ppaction://hlinksldjump" tooltip="Beispiel 7: Enhanced Read UII/EPC"/>
              </a:rPr>
              <a:t>Beispiel 7: Enhanced Read UII/EPC</a:t>
            </a:r>
            <a:r>
              <a:rPr lang="de-DE" sz="800" b="0" dirty="0">
                <a:solidFill>
                  <a:srgbClr val="00B050"/>
                </a:solidFill>
              </a:rPr>
              <a:t>			permanenter Lesezugriff auf den UII/EPC Code (Memory Bank 01)</a:t>
            </a:r>
          </a:p>
          <a:p>
            <a:pPr marL="0" indent="0">
              <a:buNone/>
            </a:pPr>
            <a:r>
              <a:rPr lang="de-DE" sz="800" b="0" dirty="0">
                <a:solidFill>
                  <a:srgbClr val="00B050"/>
                </a:solidFill>
                <a:hlinkClick r:id="rId19" action="ppaction://hlinksldjump" tooltip="Beispiel 8: Enhanced Read Fixcode (TID)"/>
              </a:rPr>
              <a:t>Beispiel 8: Enhanced Read Fixcode (TID)</a:t>
            </a:r>
            <a:r>
              <a:rPr lang="de-DE" sz="800" b="0" dirty="0">
                <a:solidFill>
                  <a:srgbClr val="00B050"/>
                </a:solidFill>
              </a:rPr>
              <a:t>			permanenter Lesezugriff auf den Fixcode (TID) (Memory Bank 10)</a:t>
            </a:r>
          </a:p>
          <a:p>
            <a:pPr marL="0" indent="0">
              <a:buNone/>
            </a:pPr>
            <a:r>
              <a:rPr lang="de-DE" sz="800" b="0" dirty="0">
                <a:solidFill>
                  <a:srgbClr val="00B050"/>
                </a:solidFill>
                <a:hlinkClick r:id="rId20" action="ppaction://hlinksldjump" tooltip="Beispiel 9: Enhanced Read Words"/>
              </a:rPr>
              <a:t>Beispiel 9: Enhanced Read Words</a:t>
            </a:r>
            <a:r>
              <a:rPr lang="en-US" sz="800" b="0" dirty="0">
                <a:solidFill>
                  <a:srgbClr val="00B050"/>
                </a:solidFill>
              </a:rPr>
              <a:t>				</a:t>
            </a:r>
            <a:r>
              <a:rPr lang="de-DE" sz="800" b="0" dirty="0">
                <a:solidFill>
                  <a:srgbClr val="00B050"/>
                </a:solidFill>
              </a:rPr>
              <a:t>permanenter Lesezugriff auf den User Memory (Memory Bank 11)</a:t>
            </a:r>
          </a:p>
          <a:p>
            <a:pPr marL="0" indent="0">
              <a:buNone/>
            </a:pPr>
            <a:r>
              <a:rPr lang="de-DE" sz="800" b="0" dirty="0">
                <a:solidFill>
                  <a:srgbClr val="00B050"/>
                </a:solidFill>
                <a:hlinkClick r:id="rId21" action="ppaction://hlinksldjump" tooltip="Beispiel 10: Enhanced Write Words"/>
              </a:rPr>
              <a:t>Beispiel 10: Enhanced Write Words</a:t>
            </a:r>
            <a:r>
              <a:rPr lang="de-DE" sz="800" b="0" dirty="0">
                <a:solidFill>
                  <a:srgbClr val="00B050"/>
                </a:solidFill>
              </a:rPr>
              <a:t>			permanenter Schreibzugriff auf den User Memory (Memory Bank 11)</a:t>
            </a:r>
          </a:p>
          <a:p>
            <a:pPr marL="0" indent="0">
              <a:buNone/>
            </a:pPr>
            <a:r>
              <a:rPr lang="de-DE" sz="800" b="0" dirty="0">
                <a:solidFill>
                  <a:srgbClr val="00B050"/>
                </a:solidFill>
                <a:hlinkClick r:id="rId22" action="ppaction://hlinksldjump" tooltip="Beispiel 11: Quit"/>
              </a:rPr>
              <a:t>Beispiel 11: Quit</a:t>
            </a:r>
            <a:r>
              <a:rPr lang="de-DE" sz="800" b="0" dirty="0">
                <a:solidFill>
                  <a:srgbClr val="00B050"/>
                </a:solidFill>
              </a:rPr>
              <a:t>					Abbruch eines Enhanced Befehls</a:t>
            </a:r>
          </a:p>
          <a:p>
            <a:pPr marL="0" indent="0">
              <a:buNone/>
            </a:pPr>
            <a:r>
              <a:rPr lang="de-DE" sz="800" b="0" dirty="0">
                <a:solidFill>
                  <a:srgbClr val="00B050"/>
                </a:solidFill>
                <a:hlinkClick r:id="rId23" action="ppaction://hlinksldjump" tooltip="Beispiel 12: Special Command  Auslesen Sendeleistung"/>
              </a:rPr>
              <a:t>Beispiel 12: Special Command </a:t>
            </a:r>
            <a:r>
              <a:rPr lang="de-DE" sz="800" b="0" dirty="0">
                <a:solidFill>
                  <a:srgbClr val="00B050"/>
                </a:solidFill>
                <a:sym typeface="Wingdings" panose="05000000000000000000" pitchFamily="2" charset="2"/>
                <a:hlinkClick r:id="rId23" action="ppaction://hlinksldjump" tooltip="Beispiel 12: Special Command  Auslesen Sendeleistung"/>
              </a:rPr>
              <a:t></a:t>
            </a:r>
            <a:r>
              <a:rPr lang="de-DE" sz="800" b="0" dirty="0">
                <a:solidFill>
                  <a:srgbClr val="00B050"/>
                </a:solidFill>
                <a:hlinkClick r:id="rId23" action="ppaction://hlinksldjump" tooltip="Beispiel 12: Special Command  Auslesen Sendeleistung"/>
              </a:rPr>
              <a:t> Auslesen Sendeleistung</a:t>
            </a:r>
            <a:r>
              <a:rPr lang="de-DE" sz="800" b="0" dirty="0">
                <a:solidFill>
                  <a:srgbClr val="00B050"/>
                </a:solidFill>
              </a:rPr>
              <a:t>		Ausführung freidefinierbarer Befehl</a:t>
            </a:r>
          </a:p>
          <a:p>
            <a:pPr marL="0" indent="0">
              <a:buNone/>
            </a:pPr>
            <a:r>
              <a:rPr lang="de-DE" sz="800" b="0" dirty="0">
                <a:solidFill>
                  <a:srgbClr val="00B050"/>
                </a:solidFill>
                <a:hlinkClick r:id="rId24" action="ppaction://hlinksldjump" tooltip="Beispiel 13: Special Command  Rücksetzen auf Werkseinstellung IUH-F19x-V1"/>
              </a:rPr>
              <a:t>Beispiel 13: Special Command </a:t>
            </a:r>
            <a:r>
              <a:rPr lang="de-DE" sz="800" b="0" dirty="0">
                <a:solidFill>
                  <a:srgbClr val="00B050"/>
                </a:solidFill>
                <a:sym typeface="Wingdings" panose="05000000000000000000" pitchFamily="2" charset="2"/>
                <a:hlinkClick r:id="rId24" action="ppaction://hlinksldjump" tooltip="Beispiel 13: Special Command  Rücksetzen auf Werkseinstellung IUH-F19x-V1"/>
              </a:rPr>
              <a:t></a:t>
            </a:r>
            <a:r>
              <a:rPr lang="de-DE" sz="800" b="0" dirty="0">
                <a:solidFill>
                  <a:srgbClr val="00B050"/>
                </a:solidFill>
                <a:hlinkClick r:id="rId24" action="ppaction://hlinksldjump" tooltip="Beispiel 13: Special Command  Rücksetzen auf Werkseinstellung IUH-F19x-V1"/>
              </a:rPr>
              <a:t> Rücksetzen auf Werkseinstellung IUH-F19x-V1</a:t>
            </a:r>
            <a:r>
              <a:rPr lang="de-DE" sz="800" b="0" dirty="0">
                <a:solidFill>
                  <a:srgbClr val="00B050"/>
                </a:solidFill>
              </a:rPr>
              <a:t>	Ausführung freidefinierbarer Befehl</a:t>
            </a:r>
          </a:p>
          <a:p>
            <a:pPr marL="0" indent="0">
              <a:buNone/>
            </a:pPr>
            <a:r>
              <a:rPr lang="de-DE" sz="800" b="0" dirty="0">
                <a:solidFill>
                  <a:srgbClr val="00B050"/>
                </a:solidFill>
                <a:hlinkClick r:id="rId25" action="ppaction://hlinksldjump" tooltip="Beispiel 14: Auslesen UHF Parameter IUH-F19x-V1"/>
              </a:rPr>
              <a:t>Beispiel 14: Auslesen UHF Parameter IUH-F19x-V1</a:t>
            </a:r>
            <a:r>
              <a:rPr lang="de-DE" sz="800" b="0" dirty="0">
                <a:solidFill>
                  <a:srgbClr val="00B050"/>
                </a:solidFill>
              </a:rPr>
              <a:t>			Lesezugriff auf alle UHF Parameter</a:t>
            </a:r>
          </a:p>
          <a:p>
            <a:pPr marL="0" indent="0">
              <a:buNone/>
            </a:pPr>
            <a:r>
              <a:rPr lang="de-DE" sz="800" b="0" dirty="0">
                <a:solidFill>
                  <a:srgbClr val="00B050"/>
                </a:solidFill>
                <a:hlinkClick r:id="rId26" action="ppaction://hlinksldjump" tooltip="Beispiel 15: Ändern UHF Parameter IUH-F19x-V1"/>
              </a:rPr>
              <a:t>Beispiel 15: Ändern UHF Parameter IUH-F19x-V1</a:t>
            </a:r>
            <a:r>
              <a:rPr lang="de-DE" sz="800" b="0" dirty="0">
                <a:solidFill>
                  <a:srgbClr val="00B050"/>
                </a:solidFill>
              </a:rPr>
              <a:t>			Schreibzugriff auf alle UHF Parameter (Werkseinstellung IUH-F190-V1-FR1-01 vordefiniert)</a:t>
            </a:r>
          </a:p>
          <a:p>
            <a:pPr marL="0" indent="0">
              <a:buNone/>
            </a:pPr>
            <a:endParaRPr lang="de-DE" sz="800" b="0" dirty="0">
              <a:solidFill>
                <a:srgbClr val="00B050"/>
              </a:solidFill>
            </a:endParaRPr>
          </a:p>
          <a:p>
            <a:pPr marL="0" indent="0">
              <a:buNone/>
            </a:pPr>
            <a:r>
              <a:rPr lang="de-DE" sz="800" b="0" dirty="0">
                <a:solidFill>
                  <a:srgbClr val="00B050"/>
                </a:solidFill>
                <a:hlinkClick r:id="rId27" action="ppaction://hlinksldjump" tooltip="Parameter IF - additional information"/>
              </a:rPr>
              <a:t>Parameter IF - </a:t>
            </a:r>
            <a:r>
              <a:rPr lang="en-US" sz="800" b="0" dirty="0">
                <a:solidFill>
                  <a:srgbClr val="00B050"/>
                </a:solidFill>
                <a:hlinkClick r:id="rId27" action="ppaction://hlinksldjump" tooltip="Parameter IF - additional information"/>
              </a:rPr>
              <a:t>additional information</a:t>
            </a:r>
            <a:r>
              <a:rPr lang="de-DE" sz="800" b="0" dirty="0">
                <a:solidFill>
                  <a:srgbClr val="00B050"/>
                </a:solidFill>
              </a:rPr>
              <a:t>	</a:t>
            </a:r>
            <a:r>
              <a:rPr lang="de-DE" sz="800" b="0" dirty="0">
                <a:solidFill>
                  <a:srgbClr val="00B050"/>
                </a:solidFill>
                <a:hlinkClick r:id="rId28" action="ppaction://hlinksldjump" tooltip="Parameter AP – antenna polarization"/>
              </a:rPr>
              <a:t>Parameter AP – </a:t>
            </a:r>
            <a:r>
              <a:rPr lang="en-US" sz="800" b="0" dirty="0">
                <a:solidFill>
                  <a:srgbClr val="00B050"/>
                </a:solidFill>
                <a:hlinkClick r:id="rId28" action="ppaction://hlinksldjump" tooltip="Parameter AP – antenna polarization"/>
              </a:rPr>
              <a:t>antenna polarization</a:t>
            </a:r>
            <a:r>
              <a:rPr lang="en-US" sz="800" b="0" dirty="0">
                <a:solidFill>
                  <a:srgbClr val="00B050"/>
                </a:solidFill>
              </a:rPr>
              <a:t>	</a:t>
            </a:r>
            <a:r>
              <a:rPr lang="en-US" sz="800" b="0" dirty="0">
                <a:solidFill>
                  <a:srgbClr val="00B050"/>
                </a:solidFill>
                <a:hlinkClick r:id="rId29" action="ppaction://hlinksldjump" tooltip="Parameter CD – sending channels"/>
              </a:rPr>
              <a:t>Parameter CD – sending channels</a:t>
            </a:r>
            <a:r>
              <a:rPr lang="en-US" sz="800" b="0" dirty="0">
                <a:solidFill>
                  <a:srgbClr val="00B050"/>
                </a:solidFill>
              </a:rPr>
              <a:t>		</a:t>
            </a:r>
            <a:r>
              <a:rPr lang="en-US" sz="800" b="0" dirty="0">
                <a:solidFill>
                  <a:srgbClr val="00B050"/>
                </a:solidFill>
                <a:hlinkClick r:id="rId30" action="ppaction://hlinksldjump" tooltip="Parameter E5 – enhanced status 5"/>
              </a:rPr>
              <a:t>Parameter E5 – enhanced status 5</a:t>
            </a:r>
            <a:endParaRPr lang="en-US" sz="800" b="0" dirty="0">
              <a:solidFill>
                <a:srgbClr val="00B050"/>
              </a:solidFill>
            </a:endParaRPr>
          </a:p>
          <a:p>
            <a:pPr marL="0" indent="0">
              <a:buNone/>
            </a:pPr>
            <a:r>
              <a:rPr lang="en-US" sz="800" b="0" dirty="0">
                <a:solidFill>
                  <a:srgbClr val="00B050"/>
                </a:solidFill>
                <a:hlinkClick r:id="rId31" action="ppaction://hlinksldjump" tooltip="Parameter MB – memory bank"/>
              </a:rPr>
              <a:t>Parameter MB – memory bank</a:t>
            </a:r>
            <a:r>
              <a:rPr lang="en-US" sz="800" b="0" dirty="0">
                <a:solidFill>
                  <a:srgbClr val="00B050"/>
                </a:solidFill>
              </a:rPr>
              <a:t>		</a:t>
            </a:r>
            <a:r>
              <a:rPr lang="en-US" sz="800" b="0" dirty="0">
                <a:solidFill>
                  <a:srgbClr val="00B050"/>
                </a:solidFill>
                <a:hlinkClick r:id="rId32" action="ppaction://hlinksldjump" tooltip="Parameter NT – number of tags"/>
              </a:rPr>
              <a:t>Parameter NT – number of tags</a:t>
            </a:r>
            <a:r>
              <a:rPr lang="en-US" sz="800" b="0" dirty="0">
                <a:solidFill>
                  <a:srgbClr val="00B050"/>
                </a:solidFill>
              </a:rPr>
              <a:t>		</a:t>
            </a:r>
            <a:r>
              <a:rPr lang="en-US" sz="800" b="0" dirty="0">
                <a:solidFill>
                  <a:srgbClr val="00B050"/>
                </a:solidFill>
                <a:hlinkClick r:id="rId33" action="ppaction://hlinksldjump" tooltip="Parameter QV – protocol mode"/>
              </a:rPr>
              <a:t>Parameter QV – protocol mode</a:t>
            </a:r>
            <a:r>
              <a:rPr lang="en-US" sz="800" b="0" dirty="0">
                <a:solidFill>
                  <a:srgbClr val="00B050"/>
                </a:solidFill>
              </a:rPr>
              <a:t>		</a:t>
            </a:r>
            <a:r>
              <a:rPr lang="en-US" sz="800" b="0" dirty="0">
                <a:solidFill>
                  <a:srgbClr val="00B050"/>
                </a:solidFill>
                <a:hlinkClick r:id="rId34" action="ppaction://hlinksldjump" tooltip="Parameter QW – Q value"/>
              </a:rPr>
              <a:t>Parameter QW – Q value</a:t>
            </a:r>
            <a:endParaRPr lang="en-US" sz="800" b="0" dirty="0">
              <a:solidFill>
                <a:srgbClr val="00B050"/>
              </a:solidFill>
            </a:endParaRPr>
          </a:p>
          <a:p>
            <a:pPr marL="0" indent="0">
              <a:buNone/>
            </a:pPr>
            <a:r>
              <a:rPr lang="en-US" sz="800" b="0" dirty="0">
                <a:solidFill>
                  <a:srgbClr val="00B050"/>
                </a:solidFill>
                <a:hlinkClick r:id="rId35" action="ppaction://hlinksldjump" tooltip="Parameter SM – sensing mode"/>
              </a:rPr>
              <a:t>Parameter SM – sensing mode</a:t>
            </a:r>
            <a:r>
              <a:rPr lang="en-US" sz="800" b="0" dirty="0">
                <a:solidFill>
                  <a:srgbClr val="00B050"/>
                </a:solidFill>
              </a:rPr>
              <a:t>		</a:t>
            </a:r>
            <a:r>
              <a:rPr lang="en-US" sz="800" b="0" dirty="0">
                <a:solidFill>
                  <a:srgbClr val="00B050"/>
                </a:solidFill>
                <a:hlinkClick r:id="rId36" action="ppaction://hlinksldjump" tooltip="Parameter TA – tries allowed"/>
              </a:rPr>
              <a:t>Parameter TA – tries allowed</a:t>
            </a:r>
            <a:r>
              <a:rPr lang="en-US" sz="800" b="0" dirty="0">
                <a:solidFill>
                  <a:srgbClr val="00B050"/>
                </a:solidFill>
              </a:rPr>
              <a:t>		</a:t>
            </a:r>
            <a:r>
              <a:rPr lang="en-US" sz="800" b="0" dirty="0">
                <a:solidFill>
                  <a:srgbClr val="00B050"/>
                </a:solidFill>
                <a:hlinkClick r:id="rId37" action="ppaction://hlinksldjump" tooltip="Parameter PT – power transmit"/>
              </a:rPr>
              <a:t>Parameter PT – power transmit</a:t>
            </a:r>
            <a:r>
              <a:rPr lang="en-US" sz="800" b="0" dirty="0">
                <a:solidFill>
                  <a:srgbClr val="00B050"/>
                </a:solidFill>
              </a:rPr>
              <a:t>		</a:t>
            </a:r>
            <a:r>
              <a:rPr lang="en-US" sz="800" b="0" dirty="0">
                <a:solidFill>
                  <a:srgbClr val="00B050"/>
                </a:solidFill>
                <a:hlinkClick r:id="rId38" action="ppaction://hlinksldjump" tooltip="Parameter MF – measured reflection"/>
              </a:rPr>
              <a:t>Parameter MF – measured reflection</a:t>
            </a:r>
            <a:r>
              <a:rPr lang="en-US" sz="800" b="0" dirty="0">
                <a:solidFill>
                  <a:srgbClr val="00B050"/>
                </a:solidFill>
              </a:rPr>
              <a:t> </a:t>
            </a:r>
            <a:r>
              <a:rPr lang="en-US" sz="800" b="0" dirty="0">
                <a:solidFill>
                  <a:srgbClr val="00B050"/>
                </a:solidFill>
                <a:hlinkClick r:id="rId39" action="ppaction://hlinksldjump" tooltip="Parameter RC – region code"/>
              </a:rPr>
              <a:t>Parameter RC – region code</a:t>
            </a:r>
            <a:r>
              <a:rPr lang="en-US" sz="800" b="0" dirty="0">
                <a:solidFill>
                  <a:srgbClr val="00B050"/>
                </a:solidFill>
              </a:rPr>
              <a:t>		</a:t>
            </a:r>
            <a:r>
              <a:rPr lang="en-US" sz="800" b="0" dirty="0">
                <a:solidFill>
                  <a:srgbClr val="00B050"/>
                </a:solidFill>
                <a:hlinkClick r:id="rId40" action="ppaction://hlinksldjump" tooltip="Parameter NC – number channels"/>
              </a:rPr>
              <a:t>Parameter NC – number channels</a:t>
            </a:r>
            <a:r>
              <a:rPr lang="en-US" sz="800" b="0" dirty="0">
                <a:solidFill>
                  <a:srgbClr val="00B050"/>
                </a:solidFill>
              </a:rPr>
              <a:t>		</a:t>
            </a:r>
            <a:r>
              <a:rPr lang="en-US" sz="800" b="0" dirty="0">
                <a:solidFill>
                  <a:srgbClr val="00B050"/>
                </a:solidFill>
                <a:hlinkClick r:id="rId41" action="ppaction://hlinksldjump" tooltip="Parameter FL – filter list"/>
              </a:rPr>
              <a:t>Parameter FL – filter list</a:t>
            </a:r>
            <a:r>
              <a:rPr lang="en-US" sz="800" b="0" dirty="0">
                <a:solidFill>
                  <a:srgbClr val="00B050"/>
                </a:solidFill>
              </a:rPr>
              <a:t>		</a:t>
            </a:r>
            <a:r>
              <a:rPr lang="en-US" sz="800" b="0" dirty="0">
                <a:solidFill>
                  <a:srgbClr val="00B050"/>
                </a:solidFill>
                <a:hlinkClick r:id="rId42" action="ppaction://hlinksldjump" tooltip="Parameter SE – session"/>
              </a:rPr>
              <a:t>Parameter SE – session</a:t>
            </a:r>
            <a:endParaRPr lang="en-US" sz="800" b="0" dirty="0">
              <a:solidFill>
                <a:srgbClr val="00B050"/>
              </a:solidFill>
            </a:endParaRPr>
          </a:p>
          <a:p>
            <a:pPr marL="0" indent="0">
              <a:buNone/>
            </a:pPr>
            <a:r>
              <a:rPr lang="en-US" sz="800" b="0" dirty="0">
                <a:solidFill>
                  <a:srgbClr val="00B050"/>
                </a:solidFill>
                <a:hlinkClick r:id="rId43" action="ppaction://hlinksldjump" tooltip="Parameter FB – search mode"/>
              </a:rPr>
              <a:t>Parameter FB – search mode</a:t>
            </a:r>
            <a:r>
              <a:rPr lang="en-US" sz="800" b="0" dirty="0">
                <a:solidFill>
                  <a:srgbClr val="00B050"/>
                </a:solidFill>
              </a:rPr>
              <a:t>		</a:t>
            </a:r>
            <a:r>
              <a:rPr lang="en-US" sz="800" b="0" dirty="0">
                <a:solidFill>
                  <a:srgbClr val="00B050"/>
                </a:solidFill>
                <a:hlinkClick r:id="rId44" action="ppaction://hlinksldjump" tooltip="Parameter FR – first read"/>
              </a:rPr>
              <a:t>Parameter FR – first read</a:t>
            </a:r>
            <a:r>
              <a:rPr lang="en-US" sz="800" b="0" dirty="0">
                <a:solidFill>
                  <a:srgbClr val="00B050"/>
                </a:solidFill>
              </a:rPr>
              <a:t>		</a:t>
            </a:r>
            <a:r>
              <a:rPr lang="en-US" sz="800" b="0" dirty="0">
                <a:solidFill>
                  <a:srgbClr val="00B050"/>
                </a:solidFill>
                <a:hlinkClick r:id="rId45" action="ppaction://hlinksldjump" tooltip="Parameter EF – fixcode length"/>
              </a:rPr>
              <a:t>Parameter EF – fixcode length</a:t>
            </a:r>
            <a:r>
              <a:rPr lang="en-US" sz="800" b="0" dirty="0">
                <a:solidFill>
                  <a:srgbClr val="00B050"/>
                </a:solidFill>
              </a:rPr>
              <a:t>		</a:t>
            </a:r>
          </a:p>
          <a:p>
            <a:pPr marL="0" indent="0">
              <a:buNone/>
            </a:pPr>
            <a:endParaRPr lang="de-DE" sz="900" b="0" dirty="0">
              <a:solidFill>
                <a:srgbClr val="00B050"/>
              </a:solidFill>
            </a:endParaRPr>
          </a:p>
          <a:p>
            <a:pPr marL="0" indent="0">
              <a:buNone/>
            </a:pPr>
            <a:endParaRPr lang="de-DE" sz="1200" b="0" dirty="0"/>
          </a:p>
        </p:txBody>
      </p:sp>
    </p:spTree>
    <p:extLst>
      <p:ext uri="{BB962C8B-B14F-4D97-AF65-F5344CB8AC3E}">
        <p14:creationId xmlns:p14="http://schemas.microsoft.com/office/powerpoint/2010/main" val="31439834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feld 21">
            <a:extLst>
              <a:ext uri="{FF2B5EF4-FFF2-40B4-BE49-F238E27FC236}">
                <a16:creationId xmlns:a16="http://schemas.microsoft.com/office/drawing/2014/main" id="{D3E56142-37C3-4F7C-9152-ADC3F325E151}"/>
              </a:ext>
            </a:extLst>
          </p:cNvPr>
          <p:cNvSpPr txBox="1"/>
          <p:nvPr/>
        </p:nvSpPr>
        <p:spPr>
          <a:xfrm>
            <a:off x="6832019" y="4945365"/>
            <a:ext cx="1980862" cy="1042199"/>
          </a:xfrm>
          <a:prstGeom prst="rect">
            <a:avLst/>
          </a:prstGeom>
          <a:noFill/>
          <a:ln>
            <a:solidFill>
              <a:schemeClr val="tx2"/>
            </a:solidFill>
          </a:ln>
        </p:spPr>
        <p:txBody>
          <a:bodyPr wrap="square" lIns="36000" tIns="36000" rIns="36000" bIns="36000" rtlCol="0">
            <a:spAutoFit/>
          </a:bodyPr>
          <a:lstStyle/>
          <a:p>
            <a:r>
              <a:rPr lang="de-DE" sz="900" dirty="0">
                <a:solidFill>
                  <a:schemeClr val="tx2"/>
                </a:solidFill>
              </a:rPr>
              <a:t>Ende Lesevorgang:</a:t>
            </a:r>
          </a:p>
          <a:p>
            <a:r>
              <a:rPr lang="de-DE" sz="900" dirty="0" err="1">
                <a:solidFill>
                  <a:schemeClr val="tx2"/>
                </a:solidFill>
              </a:rPr>
              <a:t>Busy</a:t>
            </a:r>
            <a:r>
              <a:rPr lang="de-DE" sz="900" dirty="0">
                <a:solidFill>
                  <a:schemeClr val="tx2"/>
                </a:solidFill>
              </a:rPr>
              <a:t> 	= False</a:t>
            </a:r>
          </a:p>
          <a:p>
            <a:r>
              <a:rPr lang="de-DE" sz="900" dirty="0" err="1">
                <a:solidFill>
                  <a:schemeClr val="tx2"/>
                </a:solidFill>
              </a:rPr>
              <a:t>Done</a:t>
            </a:r>
            <a:r>
              <a:rPr lang="de-DE" sz="900" dirty="0">
                <a:solidFill>
                  <a:schemeClr val="tx2"/>
                </a:solidFill>
              </a:rPr>
              <a:t> 	= True</a:t>
            </a:r>
          </a:p>
          <a:p>
            <a:r>
              <a:rPr lang="de-DE" sz="900" dirty="0">
                <a:solidFill>
                  <a:schemeClr val="tx2"/>
                </a:solidFill>
              </a:rPr>
              <a:t>Finish	= True</a:t>
            </a:r>
          </a:p>
          <a:p>
            <a:r>
              <a:rPr lang="de-DE" sz="900" dirty="0" err="1">
                <a:solidFill>
                  <a:schemeClr val="tx2"/>
                </a:solidFill>
              </a:rPr>
              <a:t>NoDataCarrier</a:t>
            </a:r>
            <a:r>
              <a:rPr lang="de-DE" sz="900" dirty="0">
                <a:solidFill>
                  <a:schemeClr val="tx2"/>
                </a:solidFill>
              </a:rPr>
              <a:t> 	= False</a:t>
            </a:r>
          </a:p>
          <a:p>
            <a:r>
              <a:rPr lang="de-DE" sz="900" dirty="0">
                <a:solidFill>
                  <a:schemeClr val="tx2"/>
                </a:solidFill>
              </a:rPr>
              <a:t>Status 	= 16#0F</a:t>
            </a:r>
          </a:p>
          <a:p>
            <a:r>
              <a:rPr lang="de-DE" sz="900" dirty="0" err="1">
                <a:solidFill>
                  <a:schemeClr val="tx2"/>
                </a:solidFill>
              </a:rPr>
              <a:t>NewData</a:t>
            </a:r>
            <a:r>
              <a:rPr lang="de-DE" sz="900" dirty="0">
                <a:solidFill>
                  <a:schemeClr val="tx2"/>
                </a:solidFill>
              </a:rPr>
              <a:t> 	= True (0 </a:t>
            </a:r>
            <a:r>
              <a:rPr lang="de-DE" sz="900" dirty="0">
                <a:solidFill>
                  <a:schemeClr val="tx2"/>
                </a:solidFill>
                <a:sym typeface="Wingdings" panose="05000000000000000000" pitchFamily="2" charset="2"/>
              </a:rPr>
              <a:t> 1)</a:t>
            </a:r>
            <a:endParaRPr lang="de-DE" sz="900" dirty="0">
              <a:solidFill>
                <a:schemeClr val="tx2"/>
              </a:solidFill>
            </a:endParaRPr>
          </a:p>
        </p:txBody>
      </p:sp>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50</a:t>
            </a:fld>
            <a:endParaRPr lang="de-DE" dirty="0"/>
          </a:p>
        </p:txBody>
      </p:sp>
      <p:sp>
        <p:nvSpPr>
          <p:cNvPr id="5" name="Titel 4"/>
          <p:cNvSpPr>
            <a:spLocks noGrp="1"/>
          </p:cNvSpPr>
          <p:nvPr>
            <p:ph type="title"/>
          </p:nvPr>
        </p:nvSpPr>
        <p:spPr/>
        <p:txBody>
          <a:bodyPr>
            <a:normAutofit/>
          </a:bodyPr>
          <a:lstStyle/>
          <a:p>
            <a:r>
              <a:rPr lang="de-DE" dirty="0"/>
              <a:t>IC-KP2-2HB21 + IUH-F19x-V1 MF TwinCAT 3</a:t>
            </a:r>
          </a:p>
        </p:txBody>
      </p:sp>
      <p:sp>
        <p:nvSpPr>
          <p:cNvPr id="6" name="Inhaltsplatzhalter 5"/>
          <p:cNvSpPr>
            <a:spLocks noGrp="1"/>
          </p:cNvSpPr>
          <p:nvPr>
            <p:ph sz="quarter" idx="14"/>
          </p:nvPr>
        </p:nvSpPr>
        <p:spPr/>
        <p:txBody>
          <a:bodyPr/>
          <a:lstStyle/>
          <a:p>
            <a:pPr marL="0" indent="0">
              <a:buNone/>
            </a:pPr>
            <a:r>
              <a:rPr lang="de-DE" dirty="0"/>
              <a:t>Beispiel 4: Single Read Words</a:t>
            </a:r>
          </a:p>
          <a:p>
            <a:pPr marL="285750" indent="-285750">
              <a:buFont typeface="Arial" panose="020B0604020202020204" pitchFamily="34" charset="0"/>
              <a:buChar char="•"/>
            </a:pPr>
            <a:r>
              <a:rPr lang="de-DE" sz="1200" b="0" dirty="0"/>
              <a:t>Einmaliger Leseversuch auf den Nutzdatenbereich (User Memory) eines Datenträgers; Zugriff auf 2-Byte Datenblöcke</a:t>
            </a:r>
          </a:p>
          <a:p>
            <a:pPr marL="285750" indent="-285750">
              <a:buFont typeface="Arial" panose="020B0604020202020204" pitchFamily="34" charset="0"/>
              <a:buChar char="•"/>
            </a:pPr>
            <a:r>
              <a:rPr lang="de-DE" sz="1200" b="0" dirty="0"/>
              <a:t>I_b_UserMemory_UID := False und </a:t>
            </a:r>
            <a:r>
              <a:rPr lang="de-DE" sz="1200" b="0" dirty="0" err="1"/>
              <a:t>I_b_EPC</a:t>
            </a:r>
            <a:r>
              <a:rPr lang="de-DE" sz="1200" b="0" dirty="0"/>
              <a:t> := False und </a:t>
            </a:r>
            <a:r>
              <a:rPr lang="de-DE" sz="1200" b="0" dirty="0" err="1"/>
              <a:t>I_b_SingleEnhanced</a:t>
            </a:r>
            <a:r>
              <a:rPr lang="de-DE" sz="1200" b="0" dirty="0"/>
              <a:t> := False</a:t>
            </a:r>
          </a:p>
          <a:p>
            <a:pPr marL="285750" indent="-285750">
              <a:buFont typeface="Arial" panose="020B0604020202020204" pitchFamily="34" charset="0"/>
              <a:buChar char="•"/>
            </a:pPr>
            <a:r>
              <a:rPr lang="de-DE" sz="1200" b="0" dirty="0" err="1"/>
              <a:t>I_w_StartAddress</a:t>
            </a:r>
            <a:r>
              <a:rPr lang="de-DE" sz="1200" b="0" dirty="0"/>
              <a:t> := 16#0000 (variabel) und </a:t>
            </a:r>
            <a:r>
              <a:rPr lang="de-DE" sz="1200" b="0" dirty="0" err="1"/>
              <a:t>I_i_WordNumber</a:t>
            </a:r>
            <a:r>
              <a:rPr lang="de-DE" sz="1200" b="0" dirty="0"/>
              <a:t> := 4 (variabel)</a:t>
            </a:r>
          </a:p>
          <a:p>
            <a:pPr marL="285750" indent="-285750">
              <a:buFont typeface="Arial" panose="020B0604020202020204" pitchFamily="34" charset="0"/>
              <a:buChar char="•"/>
            </a:pPr>
            <a:r>
              <a:rPr lang="de-DE" sz="1200" b="0" dirty="0"/>
              <a:t>Start durch positive Flanke auf </a:t>
            </a:r>
            <a:r>
              <a:rPr lang="de-DE" sz="1200" b="0" dirty="0" err="1"/>
              <a:t>I_b_StartRead</a:t>
            </a:r>
            <a:endParaRPr lang="de-DE" sz="1200" b="0" dirty="0"/>
          </a:p>
          <a:p>
            <a:pPr marL="285750" indent="-285750">
              <a:buFont typeface="Arial" panose="020B0604020202020204" pitchFamily="34" charset="0"/>
              <a:buChar char="•"/>
            </a:pPr>
            <a:r>
              <a:rPr lang="de-DE" sz="1200" b="0" dirty="0"/>
              <a:t>Empfang neuer Daten wird über Signalwechsel 0 </a:t>
            </a:r>
            <a:r>
              <a:rPr lang="de-DE" sz="1200" b="0" dirty="0">
                <a:sym typeface="Wingdings" panose="05000000000000000000" pitchFamily="2" charset="2"/>
              </a:rPr>
              <a:t> 1 an </a:t>
            </a:r>
            <a:r>
              <a:rPr lang="de-DE" sz="1200" b="0" dirty="0" err="1">
                <a:sym typeface="Wingdings" panose="05000000000000000000" pitchFamily="2" charset="2"/>
              </a:rPr>
              <a:t>IO_b_NewData</a:t>
            </a:r>
            <a:r>
              <a:rPr lang="de-DE" sz="1200" b="0" dirty="0">
                <a:sym typeface="Wingdings" panose="05000000000000000000" pitchFamily="2" charset="2"/>
              </a:rPr>
              <a:t> signalisiert</a:t>
            </a:r>
          </a:p>
          <a:p>
            <a:pPr marL="285750" indent="-285750">
              <a:buFont typeface="Arial" panose="020B0604020202020204" pitchFamily="34" charset="0"/>
              <a:buChar char="•"/>
            </a:pPr>
            <a:r>
              <a:rPr lang="de-DE" sz="1200" b="0" dirty="0">
                <a:sym typeface="Wingdings" panose="05000000000000000000" pitchFamily="2" charset="2"/>
              </a:rPr>
              <a:t>Rücksetzen von </a:t>
            </a:r>
            <a:r>
              <a:rPr lang="de-DE" sz="1200" b="0" dirty="0" err="1">
                <a:sym typeface="Wingdings" panose="05000000000000000000" pitchFamily="2" charset="2"/>
              </a:rPr>
              <a:t>IO_b_NewData</a:t>
            </a:r>
            <a:r>
              <a:rPr lang="de-DE" sz="1200" b="0" dirty="0">
                <a:sym typeface="Wingdings" panose="05000000000000000000" pitchFamily="2" charset="2"/>
              </a:rPr>
              <a:t> durch den Anwender</a:t>
            </a:r>
            <a:endParaRPr lang="de-DE" sz="1200" b="0" dirty="0"/>
          </a:p>
          <a:p>
            <a:pPr marL="285750" indent="-285750">
              <a:buFont typeface="Arial" panose="020B0604020202020204" pitchFamily="34" charset="0"/>
              <a:buChar char="•"/>
            </a:pPr>
            <a:r>
              <a:rPr lang="de-DE" sz="1200" b="0" dirty="0"/>
              <a:t>Befehl endet nach einem Leseversuch</a:t>
            </a:r>
          </a:p>
          <a:p>
            <a:pPr marL="0" indent="0">
              <a:buNone/>
            </a:pPr>
            <a:endParaRPr lang="de-DE" dirty="0"/>
          </a:p>
        </p:txBody>
      </p:sp>
      <p:sp>
        <p:nvSpPr>
          <p:cNvPr id="17" name="Interaktive Schaltfläche: Zur Startseite wechseln 16">
            <a:hlinkClick r:id="rId2" action="ppaction://hlinksldjump" highlightClick="1"/>
            <a:extLst>
              <a:ext uri="{FF2B5EF4-FFF2-40B4-BE49-F238E27FC236}">
                <a16:creationId xmlns:a16="http://schemas.microsoft.com/office/drawing/2014/main" id="{CC90E6AB-0BCE-4D69-BCA1-53B184836B30}"/>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feld 18">
            <a:extLst>
              <a:ext uri="{FF2B5EF4-FFF2-40B4-BE49-F238E27FC236}">
                <a16:creationId xmlns:a16="http://schemas.microsoft.com/office/drawing/2014/main" id="{B3FBBA3B-6B29-4E48-80E3-92B6BDB739B5}"/>
              </a:ext>
            </a:extLst>
          </p:cNvPr>
          <p:cNvSpPr txBox="1"/>
          <p:nvPr/>
        </p:nvSpPr>
        <p:spPr>
          <a:xfrm>
            <a:off x="4563781" y="3262460"/>
            <a:ext cx="4424071" cy="1596197"/>
          </a:xfrm>
          <a:prstGeom prst="rect">
            <a:avLst/>
          </a:prstGeom>
          <a:noFill/>
          <a:ln>
            <a:solidFill>
              <a:schemeClr val="tx2"/>
            </a:solidFill>
          </a:ln>
        </p:spPr>
        <p:txBody>
          <a:bodyPr wrap="square" lIns="36000" tIns="36000" rIns="36000" bIns="36000" rtlCol="0">
            <a:spAutoFit/>
          </a:bodyPr>
          <a:lstStyle/>
          <a:p>
            <a:r>
              <a:rPr lang="de-DE" sz="900" dirty="0">
                <a:solidFill>
                  <a:schemeClr val="tx2"/>
                </a:solidFill>
              </a:rPr>
              <a:t>Lesen erfolgreich, User Memory eingelesen; keine Übertragung von zusätzlichen Informationen; Befehl beendet:</a:t>
            </a:r>
          </a:p>
          <a:p>
            <a:pPr defTabSz="360000"/>
            <a:r>
              <a:rPr lang="de-DE" sz="900" dirty="0" err="1">
                <a:solidFill>
                  <a:schemeClr val="tx2"/>
                </a:solidFill>
                <a:sym typeface="Wingdings" panose="05000000000000000000" pitchFamily="2" charset="2"/>
              </a:rPr>
              <a:t>I_b_SingleEnhanced</a:t>
            </a:r>
            <a:r>
              <a:rPr lang="de-DE" sz="900" dirty="0">
                <a:solidFill>
                  <a:schemeClr val="tx2"/>
                </a:solidFill>
                <a:sym typeface="Wingdings" panose="05000000000000000000" pitchFamily="2" charset="2"/>
              </a:rPr>
              <a:t> 	:= False (einmaliger Befehl)</a:t>
            </a:r>
            <a:endParaRPr lang="de-DE" sz="900" dirty="0">
              <a:solidFill>
                <a:schemeClr val="tx2"/>
              </a:solidFill>
            </a:endParaRPr>
          </a:p>
          <a:p>
            <a:pPr defTabSz="360000"/>
            <a:r>
              <a:rPr lang="de-DE" sz="900" dirty="0">
                <a:solidFill>
                  <a:schemeClr val="tx2"/>
                </a:solidFill>
              </a:rPr>
              <a:t>I_b_UserMemory_UID 	:= </a:t>
            </a:r>
            <a:r>
              <a:rPr lang="de-DE" sz="900" dirty="0" err="1">
                <a:solidFill>
                  <a:schemeClr val="tx2"/>
                </a:solidFill>
              </a:rPr>
              <a:t>False</a:t>
            </a:r>
            <a:r>
              <a:rPr lang="de-DE" sz="900" dirty="0">
                <a:solidFill>
                  <a:schemeClr val="tx2"/>
                </a:solidFill>
              </a:rPr>
              <a:t> (Zugriff auf User Memory)</a:t>
            </a:r>
          </a:p>
          <a:p>
            <a:pPr defTabSz="360000"/>
            <a:r>
              <a:rPr lang="de-DE" sz="900" dirty="0" err="1">
                <a:solidFill>
                  <a:schemeClr val="tx2"/>
                </a:solidFill>
                <a:sym typeface="Wingdings" panose="05000000000000000000" pitchFamily="2" charset="2"/>
              </a:rPr>
              <a:t>I_b_EPC</a:t>
            </a:r>
            <a:r>
              <a:rPr lang="de-DE" sz="900" dirty="0">
                <a:solidFill>
                  <a:schemeClr val="tx2"/>
                </a:solidFill>
                <a:sym typeface="Wingdings" panose="05000000000000000000" pitchFamily="2" charset="2"/>
              </a:rPr>
              <a:t> 			:= </a:t>
            </a:r>
            <a:r>
              <a:rPr lang="de-DE" sz="900" dirty="0" err="1">
                <a:solidFill>
                  <a:schemeClr val="tx2"/>
                </a:solidFill>
                <a:sym typeface="Wingdings" panose="05000000000000000000" pitchFamily="2" charset="2"/>
              </a:rPr>
              <a:t>False</a:t>
            </a:r>
            <a:r>
              <a:rPr lang="de-DE" sz="900" dirty="0">
                <a:solidFill>
                  <a:schemeClr val="tx2"/>
                </a:solidFill>
                <a:sym typeface="Wingdings" panose="05000000000000000000" pitchFamily="2" charset="2"/>
              </a:rPr>
              <a:t> (nicht relevant)</a:t>
            </a:r>
          </a:p>
          <a:p>
            <a:pPr defTabSz="360000"/>
            <a:r>
              <a:rPr lang="de-DE" sz="900" dirty="0" err="1">
                <a:solidFill>
                  <a:schemeClr val="tx2"/>
                </a:solidFill>
                <a:sym typeface="Wingdings" panose="05000000000000000000" pitchFamily="2" charset="2"/>
              </a:rPr>
              <a:t>I_b_StartRead</a:t>
            </a:r>
            <a:r>
              <a:rPr lang="de-DE" sz="900" dirty="0">
                <a:solidFill>
                  <a:schemeClr val="tx2"/>
                </a:solidFill>
                <a:sym typeface="Wingdings" panose="05000000000000000000" pitchFamily="2" charset="2"/>
              </a:rPr>
              <a:t> 		:= True (Start Lesevorgang mit positiver Flanke)</a:t>
            </a:r>
          </a:p>
          <a:p>
            <a:pPr defTabSz="360000"/>
            <a:r>
              <a:rPr lang="de-DE" sz="900" dirty="0">
                <a:solidFill>
                  <a:schemeClr val="tx2"/>
                </a:solidFill>
                <a:sym typeface="Wingdings" panose="05000000000000000000" pitchFamily="2" charset="2"/>
              </a:rPr>
              <a:t>O_b_Busy			= False (kein Befehl aktiv)</a:t>
            </a:r>
          </a:p>
          <a:p>
            <a:pPr defTabSz="360000"/>
            <a:r>
              <a:rPr lang="de-DE" sz="900" dirty="0">
                <a:solidFill>
                  <a:schemeClr val="tx2"/>
                </a:solidFill>
                <a:sym typeface="Wingdings" panose="05000000000000000000" pitchFamily="2" charset="2"/>
              </a:rPr>
              <a:t>O_b_Done 			= True</a:t>
            </a:r>
          </a:p>
          <a:p>
            <a:pPr defTabSz="360000"/>
            <a:r>
              <a:rPr lang="de-DE" sz="900" dirty="0">
                <a:solidFill>
                  <a:schemeClr val="tx2"/>
                </a:solidFill>
                <a:sym typeface="Wingdings" panose="05000000000000000000" pitchFamily="2" charset="2"/>
              </a:rPr>
              <a:t>O_b_Finish 			= True</a:t>
            </a:r>
          </a:p>
          <a:p>
            <a:pPr defTabSz="360000"/>
            <a:r>
              <a:rPr lang="de-DE" sz="900" dirty="0">
                <a:solidFill>
                  <a:schemeClr val="tx2"/>
                </a:solidFill>
                <a:sym typeface="Wingdings" panose="05000000000000000000" pitchFamily="2" charset="2"/>
              </a:rPr>
              <a:t>O_b_NoDataCarrier		= False</a:t>
            </a:r>
          </a:p>
          <a:p>
            <a:pPr defTabSz="360000"/>
            <a:r>
              <a:rPr lang="de-DE" sz="900" dirty="0">
                <a:solidFill>
                  <a:schemeClr val="tx2"/>
                </a:solidFill>
                <a:sym typeface="Wingdings" panose="05000000000000000000" pitchFamily="2" charset="2"/>
              </a:rPr>
              <a:t>O_b_Error			= False</a:t>
            </a:r>
          </a:p>
        </p:txBody>
      </p:sp>
      <p:pic>
        <p:nvPicPr>
          <p:cNvPr id="8" name="Grafik 7">
            <a:extLst>
              <a:ext uri="{FF2B5EF4-FFF2-40B4-BE49-F238E27FC236}">
                <a16:creationId xmlns:a16="http://schemas.microsoft.com/office/drawing/2014/main" id="{CF962AE8-89F4-4425-B923-BF619ECDBF81}"/>
              </a:ext>
            </a:extLst>
          </p:cNvPr>
          <p:cNvPicPr>
            <a:picLocks noChangeAspect="1"/>
          </p:cNvPicPr>
          <p:nvPr/>
        </p:nvPicPr>
        <p:blipFill rotWithShape="1">
          <a:blip r:embed="rId3">
            <a:extLst>
              <a:ext uri="{28A0092B-C50C-407E-A947-70E740481C1C}">
                <a14:useLocalDpi xmlns:a14="http://schemas.microsoft.com/office/drawing/2010/main" val="0"/>
              </a:ext>
            </a:extLst>
          </a:blip>
          <a:srcRect t="14001"/>
          <a:stretch/>
        </p:blipFill>
        <p:spPr>
          <a:xfrm>
            <a:off x="156148" y="3551428"/>
            <a:ext cx="4320000" cy="2224869"/>
          </a:xfrm>
          <a:prstGeom prst="rect">
            <a:avLst/>
          </a:prstGeom>
        </p:spPr>
      </p:pic>
      <p:sp>
        <p:nvSpPr>
          <p:cNvPr id="20" name="Textfeld 19">
            <a:extLst>
              <a:ext uri="{FF2B5EF4-FFF2-40B4-BE49-F238E27FC236}">
                <a16:creationId xmlns:a16="http://schemas.microsoft.com/office/drawing/2014/main" id="{8362B09D-41ED-4EF8-B2F8-3FBBD3B23B15}"/>
              </a:ext>
            </a:extLst>
          </p:cNvPr>
          <p:cNvSpPr txBox="1"/>
          <p:nvPr/>
        </p:nvSpPr>
        <p:spPr>
          <a:xfrm>
            <a:off x="156147" y="5787301"/>
            <a:ext cx="1467045" cy="765200"/>
          </a:xfrm>
          <a:prstGeom prst="rect">
            <a:avLst/>
          </a:prstGeom>
          <a:noFill/>
          <a:ln>
            <a:solidFill>
              <a:schemeClr val="tx2"/>
            </a:solidFill>
          </a:ln>
        </p:spPr>
        <p:txBody>
          <a:bodyPr wrap="square" lIns="36000" tIns="36000" rIns="36000" bIns="36000" rtlCol="0">
            <a:spAutoFit/>
          </a:bodyPr>
          <a:lstStyle/>
          <a:p>
            <a:r>
              <a:rPr lang="de-DE" sz="900" dirty="0">
                <a:solidFill>
                  <a:schemeClr val="tx2"/>
                </a:solidFill>
              </a:rPr>
              <a:t>Start Lesevorgang:</a:t>
            </a:r>
          </a:p>
          <a:p>
            <a:r>
              <a:rPr lang="de-DE" sz="900" dirty="0">
                <a:solidFill>
                  <a:schemeClr val="tx2"/>
                </a:solidFill>
              </a:rPr>
              <a:t>SingleEnhanced 	:= False</a:t>
            </a:r>
          </a:p>
          <a:p>
            <a:r>
              <a:rPr lang="de-DE" sz="900" dirty="0" err="1">
                <a:solidFill>
                  <a:schemeClr val="tx2"/>
                </a:solidFill>
              </a:rPr>
              <a:t>User_UID</a:t>
            </a:r>
            <a:r>
              <a:rPr lang="de-DE" sz="900" dirty="0">
                <a:solidFill>
                  <a:schemeClr val="tx2"/>
                </a:solidFill>
              </a:rPr>
              <a:t> 	:= </a:t>
            </a:r>
            <a:r>
              <a:rPr lang="de-DE" sz="900" dirty="0" err="1">
                <a:solidFill>
                  <a:schemeClr val="tx2"/>
                </a:solidFill>
              </a:rPr>
              <a:t>False</a:t>
            </a:r>
            <a:endParaRPr lang="de-DE" sz="900" dirty="0">
              <a:solidFill>
                <a:schemeClr val="tx2"/>
              </a:solidFill>
            </a:endParaRPr>
          </a:p>
          <a:p>
            <a:r>
              <a:rPr lang="de-DE" sz="900" dirty="0">
                <a:solidFill>
                  <a:schemeClr val="tx2"/>
                </a:solidFill>
              </a:rPr>
              <a:t>EPC 	:= </a:t>
            </a:r>
            <a:r>
              <a:rPr lang="de-DE" sz="900" dirty="0" err="1">
                <a:solidFill>
                  <a:schemeClr val="tx2"/>
                </a:solidFill>
              </a:rPr>
              <a:t>False</a:t>
            </a:r>
            <a:endParaRPr lang="de-DE" sz="900" dirty="0">
              <a:solidFill>
                <a:schemeClr val="tx2"/>
              </a:solidFill>
            </a:endParaRPr>
          </a:p>
          <a:p>
            <a:r>
              <a:rPr lang="de-DE" sz="900" dirty="0">
                <a:solidFill>
                  <a:schemeClr val="tx2"/>
                </a:solidFill>
              </a:rPr>
              <a:t>StartRead 	:= True</a:t>
            </a:r>
          </a:p>
        </p:txBody>
      </p:sp>
      <p:sp>
        <p:nvSpPr>
          <p:cNvPr id="21" name="Textfeld 20">
            <a:extLst>
              <a:ext uri="{FF2B5EF4-FFF2-40B4-BE49-F238E27FC236}">
                <a16:creationId xmlns:a16="http://schemas.microsoft.com/office/drawing/2014/main" id="{07FFB23E-860C-42B4-8628-DF5B56C85D2D}"/>
              </a:ext>
            </a:extLst>
          </p:cNvPr>
          <p:cNvSpPr txBox="1"/>
          <p:nvPr/>
        </p:nvSpPr>
        <p:spPr>
          <a:xfrm>
            <a:off x="4588944" y="5510302"/>
            <a:ext cx="1980862" cy="1042199"/>
          </a:xfrm>
          <a:prstGeom prst="rect">
            <a:avLst/>
          </a:prstGeom>
          <a:noFill/>
          <a:ln>
            <a:solidFill>
              <a:schemeClr val="tx2"/>
            </a:solidFill>
          </a:ln>
        </p:spPr>
        <p:txBody>
          <a:bodyPr wrap="square" lIns="36000" tIns="36000" rIns="36000" bIns="36000" rtlCol="0">
            <a:spAutoFit/>
          </a:bodyPr>
          <a:lstStyle/>
          <a:p>
            <a:r>
              <a:rPr lang="de-DE" sz="900" dirty="0">
                <a:solidFill>
                  <a:schemeClr val="tx2"/>
                </a:solidFill>
              </a:rPr>
              <a:t>Empfang eingelesene Daten Tag A:</a:t>
            </a:r>
          </a:p>
          <a:p>
            <a:r>
              <a:rPr lang="de-DE" sz="900" dirty="0" err="1">
                <a:solidFill>
                  <a:schemeClr val="tx2"/>
                </a:solidFill>
              </a:rPr>
              <a:t>Busy</a:t>
            </a:r>
            <a:r>
              <a:rPr lang="de-DE" sz="900" dirty="0">
                <a:solidFill>
                  <a:schemeClr val="tx2"/>
                </a:solidFill>
              </a:rPr>
              <a:t> 	= True</a:t>
            </a:r>
          </a:p>
          <a:p>
            <a:r>
              <a:rPr lang="de-DE" sz="900" dirty="0" err="1">
                <a:solidFill>
                  <a:schemeClr val="tx2"/>
                </a:solidFill>
              </a:rPr>
              <a:t>Done</a:t>
            </a:r>
            <a:r>
              <a:rPr lang="de-DE" sz="900" dirty="0">
                <a:solidFill>
                  <a:schemeClr val="tx2"/>
                </a:solidFill>
              </a:rPr>
              <a:t> 	= True</a:t>
            </a:r>
          </a:p>
          <a:p>
            <a:r>
              <a:rPr lang="de-DE" sz="900" dirty="0">
                <a:solidFill>
                  <a:schemeClr val="tx2"/>
                </a:solidFill>
              </a:rPr>
              <a:t>Finish	= False</a:t>
            </a:r>
          </a:p>
          <a:p>
            <a:r>
              <a:rPr lang="de-DE" sz="900" dirty="0" err="1">
                <a:solidFill>
                  <a:schemeClr val="tx2"/>
                </a:solidFill>
              </a:rPr>
              <a:t>NoDataCarrier</a:t>
            </a:r>
            <a:r>
              <a:rPr lang="de-DE" sz="900" dirty="0">
                <a:solidFill>
                  <a:schemeClr val="tx2"/>
                </a:solidFill>
              </a:rPr>
              <a:t> 	= False</a:t>
            </a:r>
          </a:p>
          <a:p>
            <a:r>
              <a:rPr lang="de-DE" sz="900" dirty="0">
                <a:solidFill>
                  <a:schemeClr val="tx2"/>
                </a:solidFill>
              </a:rPr>
              <a:t>Status 	= 16#00</a:t>
            </a:r>
          </a:p>
          <a:p>
            <a:r>
              <a:rPr lang="de-DE" sz="900" dirty="0" err="1">
                <a:solidFill>
                  <a:schemeClr val="tx2"/>
                </a:solidFill>
              </a:rPr>
              <a:t>NewData</a:t>
            </a:r>
            <a:r>
              <a:rPr lang="de-DE" sz="900" dirty="0">
                <a:solidFill>
                  <a:schemeClr val="tx2"/>
                </a:solidFill>
              </a:rPr>
              <a:t> 	= True (0 </a:t>
            </a:r>
            <a:r>
              <a:rPr lang="de-DE" sz="900" dirty="0">
                <a:solidFill>
                  <a:schemeClr val="tx2"/>
                </a:solidFill>
                <a:sym typeface="Wingdings" panose="05000000000000000000" pitchFamily="2" charset="2"/>
              </a:rPr>
              <a:t> 1)</a:t>
            </a:r>
            <a:endParaRPr lang="de-DE" sz="900" dirty="0">
              <a:solidFill>
                <a:schemeClr val="tx2"/>
              </a:solidFill>
            </a:endParaRPr>
          </a:p>
        </p:txBody>
      </p:sp>
      <p:cxnSp>
        <p:nvCxnSpPr>
          <p:cNvPr id="16" name="Gerade Verbindung mit Pfeil 15"/>
          <p:cNvCxnSpPr>
            <a:cxnSpLocks/>
            <a:stCxn id="20" idx="0"/>
          </p:cNvCxnSpPr>
          <p:nvPr/>
        </p:nvCxnSpPr>
        <p:spPr>
          <a:xfrm flipV="1">
            <a:off x="889670" y="4365105"/>
            <a:ext cx="946026" cy="1422196"/>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4" name="Gerade Verbindung mit Pfeil 23">
            <a:extLst>
              <a:ext uri="{FF2B5EF4-FFF2-40B4-BE49-F238E27FC236}">
                <a16:creationId xmlns:a16="http://schemas.microsoft.com/office/drawing/2014/main" id="{830402F9-56BE-4331-AAED-CA7B8E2C40F7}"/>
              </a:ext>
            </a:extLst>
          </p:cNvPr>
          <p:cNvCxnSpPr>
            <a:cxnSpLocks/>
            <a:stCxn id="21" idx="1"/>
          </p:cNvCxnSpPr>
          <p:nvPr/>
        </p:nvCxnSpPr>
        <p:spPr>
          <a:xfrm flipH="1" flipV="1">
            <a:off x="2627784" y="5658406"/>
            <a:ext cx="1961160" cy="372996"/>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7" name="Gerade Verbindung mit Pfeil 26">
            <a:extLst>
              <a:ext uri="{FF2B5EF4-FFF2-40B4-BE49-F238E27FC236}">
                <a16:creationId xmlns:a16="http://schemas.microsoft.com/office/drawing/2014/main" id="{54D6936E-10BA-4DCE-AB7C-D0703751385B}"/>
              </a:ext>
            </a:extLst>
          </p:cNvPr>
          <p:cNvCxnSpPr>
            <a:cxnSpLocks/>
            <a:stCxn id="21" idx="1"/>
          </p:cNvCxnSpPr>
          <p:nvPr/>
        </p:nvCxnSpPr>
        <p:spPr>
          <a:xfrm flipH="1" flipV="1">
            <a:off x="2699792" y="4858658"/>
            <a:ext cx="1889152" cy="1172744"/>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0" name="Gerade Verbindung mit Pfeil 29">
            <a:extLst>
              <a:ext uri="{FF2B5EF4-FFF2-40B4-BE49-F238E27FC236}">
                <a16:creationId xmlns:a16="http://schemas.microsoft.com/office/drawing/2014/main" id="{F68A5200-36CA-4F2D-B653-809E746CF64E}"/>
              </a:ext>
            </a:extLst>
          </p:cNvPr>
          <p:cNvCxnSpPr>
            <a:cxnSpLocks/>
            <a:stCxn id="22" idx="1"/>
          </p:cNvCxnSpPr>
          <p:nvPr/>
        </p:nvCxnSpPr>
        <p:spPr>
          <a:xfrm flipH="1" flipV="1">
            <a:off x="4139952" y="5125866"/>
            <a:ext cx="2692067" cy="340599"/>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3" name="Gerade Verbindung mit Pfeil 32">
            <a:extLst>
              <a:ext uri="{FF2B5EF4-FFF2-40B4-BE49-F238E27FC236}">
                <a16:creationId xmlns:a16="http://schemas.microsoft.com/office/drawing/2014/main" id="{54B26F71-5E8D-4E80-9E55-0ECFD141463E}"/>
              </a:ext>
            </a:extLst>
          </p:cNvPr>
          <p:cNvCxnSpPr>
            <a:cxnSpLocks/>
            <a:stCxn id="22" idx="1"/>
          </p:cNvCxnSpPr>
          <p:nvPr/>
        </p:nvCxnSpPr>
        <p:spPr>
          <a:xfrm flipH="1">
            <a:off x="4139953" y="5466465"/>
            <a:ext cx="2692066" cy="127553"/>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43878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Grafik 8">
            <a:extLst>
              <a:ext uri="{FF2B5EF4-FFF2-40B4-BE49-F238E27FC236}">
                <a16:creationId xmlns:a16="http://schemas.microsoft.com/office/drawing/2014/main" id="{8CB2FAA9-7665-4B68-8674-72DBDACA3FF5}"/>
              </a:ext>
            </a:extLst>
          </p:cNvPr>
          <p:cNvPicPr>
            <a:picLocks noChangeAspect="1"/>
          </p:cNvPicPr>
          <p:nvPr/>
        </p:nvPicPr>
        <p:blipFill rotWithShape="1">
          <a:blip r:embed="rId2">
            <a:extLst>
              <a:ext uri="{28A0092B-C50C-407E-A947-70E740481C1C}">
                <a14:useLocalDpi xmlns:a14="http://schemas.microsoft.com/office/drawing/2010/main" val="0"/>
              </a:ext>
            </a:extLst>
          </a:blip>
          <a:srcRect t="14001"/>
          <a:stretch/>
        </p:blipFill>
        <p:spPr>
          <a:xfrm>
            <a:off x="147929" y="1914503"/>
            <a:ext cx="4320000" cy="2224869"/>
          </a:xfrm>
          <a:prstGeom prst="rect">
            <a:avLst/>
          </a:prstGeom>
        </p:spPr>
      </p:pic>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51</a:t>
            </a:fld>
            <a:endParaRPr lang="de-DE" dirty="0"/>
          </a:p>
        </p:txBody>
      </p:sp>
      <p:sp>
        <p:nvSpPr>
          <p:cNvPr id="5" name="Titel 4"/>
          <p:cNvSpPr>
            <a:spLocks noGrp="1"/>
          </p:cNvSpPr>
          <p:nvPr>
            <p:ph type="title"/>
          </p:nvPr>
        </p:nvSpPr>
        <p:spPr/>
        <p:txBody>
          <a:bodyPr>
            <a:normAutofit/>
          </a:bodyPr>
          <a:lstStyle/>
          <a:p>
            <a:r>
              <a:rPr lang="de-DE" dirty="0"/>
              <a:t>IC-KP2-2HB21 + IUH-F19x-V1 MF TwinCAT 3</a:t>
            </a:r>
          </a:p>
        </p:txBody>
      </p:sp>
      <p:sp>
        <p:nvSpPr>
          <p:cNvPr id="6" name="Inhaltsplatzhalter 5"/>
          <p:cNvSpPr>
            <a:spLocks noGrp="1"/>
          </p:cNvSpPr>
          <p:nvPr>
            <p:ph sz="quarter" idx="14"/>
          </p:nvPr>
        </p:nvSpPr>
        <p:spPr/>
        <p:txBody>
          <a:bodyPr/>
          <a:lstStyle/>
          <a:p>
            <a:pPr marL="0" indent="0">
              <a:buNone/>
            </a:pPr>
            <a:r>
              <a:rPr lang="de-DE" dirty="0"/>
              <a:t>Beispiel 4: Single Read Words</a:t>
            </a:r>
          </a:p>
          <a:p>
            <a:pPr marL="0" indent="0">
              <a:buNone/>
            </a:pPr>
            <a:endParaRPr lang="de-DE" dirty="0"/>
          </a:p>
        </p:txBody>
      </p:sp>
      <p:sp>
        <p:nvSpPr>
          <p:cNvPr id="17" name="Interaktive Schaltfläche: Zur Startseite wechseln 16">
            <a:hlinkClick r:id="rId3" action="ppaction://hlinksldjump" highlightClick="1"/>
            <a:extLst>
              <a:ext uri="{FF2B5EF4-FFF2-40B4-BE49-F238E27FC236}">
                <a16:creationId xmlns:a16="http://schemas.microsoft.com/office/drawing/2014/main" id="{CC90E6AB-0BCE-4D69-BCA1-53B184836B30}"/>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6" name="Gerade Verbindung mit Pfeil 15"/>
          <p:cNvCxnSpPr>
            <a:cxnSpLocks/>
            <a:stCxn id="23" idx="0"/>
          </p:cNvCxnSpPr>
          <p:nvPr/>
        </p:nvCxnSpPr>
        <p:spPr>
          <a:xfrm flipV="1">
            <a:off x="881452" y="2780930"/>
            <a:ext cx="954244" cy="1566232"/>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4" name="Gerade Verbindung mit Pfeil 23">
            <a:extLst>
              <a:ext uri="{FF2B5EF4-FFF2-40B4-BE49-F238E27FC236}">
                <a16:creationId xmlns:a16="http://schemas.microsoft.com/office/drawing/2014/main" id="{830402F9-56BE-4331-AAED-CA7B8E2C40F7}"/>
              </a:ext>
            </a:extLst>
          </p:cNvPr>
          <p:cNvCxnSpPr>
            <a:cxnSpLocks/>
            <a:stCxn id="25" idx="0"/>
          </p:cNvCxnSpPr>
          <p:nvPr/>
        </p:nvCxnSpPr>
        <p:spPr>
          <a:xfrm flipV="1">
            <a:off x="1732072" y="4005065"/>
            <a:ext cx="895712" cy="128792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7" name="Gerade Verbindung mit Pfeil 26">
            <a:extLst>
              <a:ext uri="{FF2B5EF4-FFF2-40B4-BE49-F238E27FC236}">
                <a16:creationId xmlns:a16="http://schemas.microsoft.com/office/drawing/2014/main" id="{54D6936E-10BA-4DCE-AB7C-D0703751385B}"/>
              </a:ext>
            </a:extLst>
          </p:cNvPr>
          <p:cNvCxnSpPr>
            <a:cxnSpLocks/>
            <a:stCxn id="25" idx="0"/>
          </p:cNvCxnSpPr>
          <p:nvPr/>
        </p:nvCxnSpPr>
        <p:spPr>
          <a:xfrm flipV="1">
            <a:off x="1732072" y="3284985"/>
            <a:ext cx="895712" cy="200800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0" name="Gerade Verbindung mit Pfeil 29">
            <a:extLst>
              <a:ext uri="{FF2B5EF4-FFF2-40B4-BE49-F238E27FC236}">
                <a16:creationId xmlns:a16="http://schemas.microsoft.com/office/drawing/2014/main" id="{F68A5200-36CA-4F2D-B653-809E746CF64E}"/>
              </a:ext>
            </a:extLst>
          </p:cNvPr>
          <p:cNvCxnSpPr>
            <a:cxnSpLocks/>
            <a:stCxn id="28" idx="0"/>
          </p:cNvCxnSpPr>
          <p:nvPr/>
        </p:nvCxnSpPr>
        <p:spPr>
          <a:xfrm flipH="1" flipV="1">
            <a:off x="3384000" y="4005066"/>
            <a:ext cx="678588" cy="1287918"/>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3" name="Gerade Verbindung mit Pfeil 32">
            <a:extLst>
              <a:ext uri="{FF2B5EF4-FFF2-40B4-BE49-F238E27FC236}">
                <a16:creationId xmlns:a16="http://schemas.microsoft.com/office/drawing/2014/main" id="{54B26F71-5E8D-4E80-9E55-0ECFD141463E}"/>
              </a:ext>
            </a:extLst>
          </p:cNvPr>
          <p:cNvCxnSpPr>
            <a:cxnSpLocks/>
            <a:stCxn id="26" idx="0"/>
          </p:cNvCxnSpPr>
          <p:nvPr/>
        </p:nvCxnSpPr>
        <p:spPr>
          <a:xfrm flipH="1" flipV="1">
            <a:off x="4139953" y="3510701"/>
            <a:ext cx="2281544" cy="121087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8" name="Textfeld 17">
            <a:extLst>
              <a:ext uri="{FF2B5EF4-FFF2-40B4-BE49-F238E27FC236}">
                <a16:creationId xmlns:a16="http://schemas.microsoft.com/office/drawing/2014/main" id="{86B82FFF-9C74-4070-A63C-C641009DB291}"/>
              </a:ext>
            </a:extLst>
          </p:cNvPr>
          <p:cNvSpPr txBox="1"/>
          <p:nvPr/>
        </p:nvSpPr>
        <p:spPr>
          <a:xfrm>
            <a:off x="4572000" y="1914503"/>
            <a:ext cx="4424071" cy="1596197"/>
          </a:xfrm>
          <a:prstGeom prst="rect">
            <a:avLst/>
          </a:prstGeom>
          <a:noFill/>
          <a:ln>
            <a:solidFill>
              <a:schemeClr val="tx2"/>
            </a:solidFill>
          </a:ln>
        </p:spPr>
        <p:txBody>
          <a:bodyPr wrap="square" lIns="36000" tIns="36000" rIns="36000" bIns="36000" rtlCol="0">
            <a:spAutoFit/>
          </a:bodyPr>
          <a:lstStyle/>
          <a:p>
            <a:r>
              <a:rPr lang="de-DE" sz="900" dirty="0">
                <a:solidFill>
                  <a:schemeClr val="tx2"/>
                </a:solidFill>
              </a:rPr>
              <a:t>Lesen erfolgreich, User Memory eingelesen; Übertragung von zusätzlichen Informationen; Befehl beendet:</a:t>
            </a:r>
          </a:p>
          <a:p>
            <a:pPr defTabSz="360000"/>
            <a:r>
              <a:rPr lang="de-DE" sz="900" dirty="0" err="1">
                <a:solidFill>
                  <a:schemeClr val="tx2"/>
                </a:solidFill>
                <a:sym typeface="Wingdings" panose="05000000000000000000" pitchFamily="2" charset="2"/>
              </a:rPr>
              <a:t>I_b_SingleEnhanced</a:t>
            </a:r>
            <a:r>
              <a:rPr lang="de-DE" sz="900" dirty="0">
                <a:solidFill>
                  <a:schemeClr val="tx2"/>
                </a:solidFill>
                <a:sym typeface="Wingdings" panose="05000000000000000000" pitchFamily="2" charset="2"/>
              </a:rPr>
              <a:t> 	:= False (einmaliger Befehl)</a:t>
            </a:r>
            <a:endParaRPr lang="de-DE" sz="900" dirty="0">
              <a:solidFill>
                <a:schemeClr val="tx2"/>
              </a:solidFill>
            </a:endParaRPr>
          </a:p>
          <a:p>
            <a:pPr defTabSz="360000"/>
            <a:r>
              <a:rPr lang="de-DE" sz="900" dirty="0" err="1">
                <a:solidFill>
                  <a:schemeClr val="tx2"/>
                </a:solidFill>
              </a:rPr>
              <a:t>I_b_UserMemory_UID</a:t>
            </a:r>
            <a:r>
              <a:rPr lang="de-DE" sz="900" dirty="0">
                <a:solidFill>
                  <a:schemeClr val="tx2"/>
                </a:solidFill>
              </a:rPr>
              <a:t> 	:= </a:t>
            </a:r>
            <a:r>
              <a:rPr lang="de-DE" sz="900" dirty="0" err="1">
                <a:solidFill>
                  <a:schemeClr val="tx2"/>
                </a:solidFill>
              </a:rPr>
              <a:t>False</a:t>
            </a:r>
            <a:r>
              <a:rPr lang="de-DE" sz="900" dirty="0">
                <a:solidFill>
                  <a:schemeClr val="tx2"/>
                </a:solidFill>
              </a:rPr>
              <a:t> (Zugriff auf User Memory)</a:t>
            </a:r>
          </a:p>
          <a:p>
            <a:pPr defTabSz="360000"/>
            <a:r>
              <a:rPr lang="de-DE" sz="900" dirty="0" err="1">
                <a:solidFill>
                  <a:schemeClr val="tx2"/>
                </a:solidFill>
                <a:sym typeface="Wingdings" panose="05000000000000000000" pitchFamily="2" charset="2"/>
              </a:rPr>
              <a:t>I_b_EPC</a:t>
            </a:r>
            <a:r>
              <a:rPr lang="de-DE" sz="900" dirty="0">
                <a:solidFill>
                  <a:schemeClr val="tx2"/>
                </a:solidFill>
                <a:sym typeface="Wingdings" panose="05000000000000000000" pitchFamily="2" charset="2"/>
              </a:rPr>
              <a:t> 			:= </a:t>
            </a:r>
            <a:r>
              <a:rPr lang="de-DE" sz="900" dirty="0" err="1">
                <a:solidFill>
                  <a:schemeClr val="tx2"/>
                </a:solidFill>
                <a:sym typeface="Wingdings" panose="05000000000000000000" pitchFamily="2" charset="2"/>
              </a:rPr>
              <a:t>False</a:t>
            </a:r>
            <a:r>
              <a:rPr lang="de-DE" sz="900" dirty="0">
                <a:solidFill>
                  <a:schemeClr val="tx2"/>
                </a:solidFill>
                <a:sym typeface="Wingdings" panose="05000000000000000000" pitchFamily="2" charset="2"/>
              </a:rPr>
              <a:t> (nicht relevant)</a:t>
            </a:r>
          </a:p>
          <a:p>
            <a:pPr defTabSz="360000"/>
            <a:r>
              <a:rPr lang="de-DE" sz="900" dirty="0" err="1">
                <a:solidFill>
                  <a:schemeClr val="tx2"/>
                </a:solidFill>
                <a:sym typeface="Wingdings" panose="05000000000000000000" pitchFamily="2" charset="2"/>
              </a:rPr>
              <a:t>I_b_StartRead</a:t>
            </a:r>
            <a:r>
              <a:rPr lang="de-DE" sz="900" dirty="0">
                <a:solidFill>
                  <a:schemeClr val="tx2"/>
                </a:solidFill>
                <a:sym typeface="Wingdings" panose="05000000000000000000" pitchFamily="2" charset="2"/>
              </a:rPr>
              <a:t> 		:= True (Start Lesevorgang mit positiver Flanke)</a:t>
            </a:r>
          </a:p>
          <a:p>
            <a:pPr defTabSz="360000"/>
            <a:r>
              <a:rPr lang="de-DE" sz="900" dirty="0">
                <a:solidFill>
                  <a:schemeClr val="tx2"/>
                </a:solidFill>
                <a:sym typeface="Wingdings" panose="05000000000000000000" pitchFamily="2" charset="2"/>
              </a:rPr>
              <a:t>O_b_Busy			= False (kein Befehl aktiv)</a:t>
            </a:r>
          </a:p>
          <a:p>
            <a:pPr defTabSz="360000"/>
            <a:r>
              <a:rPr lang="de-DE" sz="900" dirty="0">
                <a:solidFill>
                  <a:schemeClr val="tx2"/>
                </a:solidFill>
                <a:sym typeface="Wingdings" panose="05000000000000000000" pitchFamily="2" charset="2"/>
              </a:rPr>
              <a:t>O_b_Done 			= True</a:t>
            </a:r>
          </a:p>
          <a:p>
            <a:pPr defTabSz="360000"/>
            <a:r>
              <a:rPr lang="de-DE" sz="900" dirty="0">
                <a:solidFill>
                  <a:schemeClr val="tx2"/>
                </a:solidFill>
                <a:sym typeface="Wingdings" panose="05000000000000000000" pitchFamily="2" charset="2"/>
              </a:rPr>
              <a:t>O_b_Finish 			= True</a:t>
            </a:r>
          </a:p>
          <a:p>
            <a:pPr defTabSz="360000"/>
            <a:r>
              <a:rPr lang="de-DE" sz="900" dirty="0">
                <a:solidFill>
                  <a:schemeClr val="tx2"/>
                </a:solidFill>
                <a:sym typeface="Wingdings" panose="05000000000000000000" pitchFamily="2" charset="2"/>
              </a:rPr>
              <a:t>O_b_NoDataCarrier		= False</a:t>
            </a:r>
          </a:p>
          <a:p>
            <a:pPr defTabSz="360000"/>
            <a:r>
              <a:rPr lang="de-DE" sz="900" dirty="0">
                <a:solidFill>
                  <a:schemeClr val="tx2"/>
                </a:solidFill>
                <a:sym typeface="Wingdings" panose="05000000000000000000" pitchFamily="2" charset="2"/>
              </a:rPr>
              <a:t>O_b_Error			= False</a:t>
            </a:r>
          </a:p>
        </p:txBody>
      </p:sp>
      <p:sp>
        <p:nvSpPr>
          <p:cNvPr id="23" name="Textfeld 22">
            <a:extLst>
              <a:ext uri="{FF2B5EF4-FFF2-40B4-BE49-F238E27FC236}">
                <a16:creationId xmlns:a16="http://schemas.microsoft.com/office/drawing/2014/main" id="{605842E0-8661-4E00-A60A-8EEAE7AFA79C}"/>
              </a:ext>
            </a:extLst>
          </p:cNvPr>
          <p:cNvSpPr txBox="1"/>
          <p:nvPr/>
        </p:nvSpPr>
        <p:spPr>
          <a:xfrm>
            <a:off x="147929" y="4347162"/>
            <a:ext cx="1467045" cy="765200"/>
          </a:xfrm>
          <a:prstGeom prst="rect">
            <a:avLst/>
          </a:prstGeom>
          <a:noFill/>
          <a:ln>
            <a:solidFill>
              <a:schemeClr val="tx2"/>
            </a:solidFill>
          </a:ln>
        </p:spPr>
        <p:txBody>
          <a:bodyPr wrap="square" lIns="36000" tIns="36000" rIns="36000" bIns="36000" rtlCol="0">
            <a:spAutoFit/>
          </a:bodyPr>
          <a:lstStyle/>
          <a:p>
            <a:r>
              <a:rPr lang="de-DE" sz="900" dirty="0">
                <a:solidFill>
                  <a:schemeClr val="tx2"/>
                </a:solidFill>
              </a:rPr>
              <a:t>Start Lesevorgang:</a:t>
            </a:r>
          </a:p>
          <a:p>
            <a:r>
              <a:rPr lang="de-DE" sz="900" dirty="0">
                <a:solidFill>
                  <a:schemeClr val="tx2"/>
                </a:solidFill>
              </a:rPr>
              <a:t>SingleEnhanced 	:= False</a:t>
            </a:r>
          </a:p>
          <a:p>
            <a:r>
              <a:rPr lang="de-DE" sz="900" dirty="0" err="1">
                <a:solidFill>
                  <a:schemeClr val="tx2"/>
                </a:solidFill>
              </a:rPr>
              <a:t>User_UID</a:t>
            </a:r>
            <a:r>
              <a:rPr lang="de-DE" sz="900" dirty="0">
                <a:solidFill>
                  <a:schemeClr val="tx2"/>
                </a:solidFill>
              </a:rPr>
              <a:t> 	:= False</a:t>
            </a:r>
          </a:p>
          <a:p>
            <a:r>
              <a:rPr lang="de-DE" sz="900" dirty="0">
                <a:solidFill>
                  <a:schemeClr val="tx2"/>
                </a:solidFill>
              </a:rPr>
              <a:t>EPC 	:= </a:t>
            </a:r>
            <a:r>
              <a:rPr lang="de-DE" sz="900" dirty="0" err="1">
                <a:solidFill>
                  <a:schemeClr val="tx2"/>
                </a:solidFill>
              </a:rPr>
              <a:t>False</a:t>
            </a:r>
            <a:endParaRPr lang="de-DE" sz="900" dirty="0">
              <a:solidFill>
                <a:schemeClr val="tx2"/>
              </a:solidFill>
            </a:endParaRPr>
          </a:p>
          <a:p>
            <a:r>
              <a:rPr lang="de-DE" sz="900" dirty="0">
                <a:solidFill>
                  <a:schemeClr val="tx2"/>
                </a:solidFill>
              </a:rPr>
              <a:t>StartRead 	:= True</a:t>
            </a:r>
          </a:p>
        </p:txBody>
      </p:sp>
      <p:sp>
        <p:nvSpPr>
          <p:cNvPr id="25" name="Textfeld 24">
            <a:extLst>
              <a:ext uri="{FF2B5EF4-FFF2-40B4-BE49-F238E27FC236}">
                <a16:creationId xmlns:a16="http://schemas.microsoft.com/office/drawing/2014/main" id="{40635D28-A244-46D4-A2CA-E59552F15F70}"/>
              </a:ext>
            </a:extLst>
          </p:cNvPr>
          <p:cNvSpPr txBox="1"/>
          <p:nvPr/>
        </p:nvSpPr>
        <p:spPr>
          <a:xfrm>
            <a:off x="741641" y="5292985"/>
            <a:ext cx="1980862" cy="1042199"/>
          </a:xfrm>
          <a:prstGeom prst="rect">
            <a:avLst/>
          </a:prstGeom>
          <a:noFill/>
          <a:ln>
            <a:solidFill>
              <a:schemeClr val="tx2"/>
            </a:solidFill>
          </a:ln>
        </p:spPr>
        <p:txBody>
          <a:bodyPr wrap="square" lIns="36000" tIns="36000" rIns="36000" bIns="36000" rtlCol="0">
            <a:spAutoFit/>
          </a:bodyPr>
          <a:lstStyle/>
          <a:p>
            <a:r>
              <a:rPr lang="de-DE" sz="900" dirty="0">
                <a:solidFill>
                  <a:schemeClr val="tx2"/>
                </a:solidFill>
              </a:rPr>
              <a:t>Empfang eingelesene Daten Tag A:</a:t>
            </a:r>
          </a:p>
          <a:p>
            <a:r>
              <a:rPr lang="de-DE" sz="900" dirty="0" err="1">
                <a:solidFill>
                  <a:schemeClr val="tx2"/>
                </a:solidFill>
              </a:rPr>
              <a:t>Busy</a:t>
            </a:r>
            <a:r>
              <a:rPr lang="de-DE" sz="900" dirty="0">
                <a:solidFill>
                  <a:schemeClr val="tx2"/>
                </a:solidFill>
              </a:rPr>
              <a:t> 	= True</a:t>
            </a:r>
          </a:p>
          <a:p>
            <a:r>
              <a:rPr lang="de-DE" sz="900" dirty="0" err="1">
                <a:solidFill>
                  <a:schemeClr val="tx2"/>
                </a:solidFill>
              </a:rPr>
              <a:t>Done</a:t>
            </a:r>
            <a:r>
              <a:rPr lang="de-DE" sz="900" dirty="0">
                <a:solidFill>
                  <a:schemeClr val="tx2"/>
                </a:solidFill>
              </a:rPr>
              <a:t> 	= True</a:t>
            </a:r>
          </a:p>
          <a:p>
            <a:r>
              <a:rPr lang="de-DE" sz="900" dirty="0">
                <a:solidFill>
                  <a:schemeClr val="tx2"/>
                </a:solidFill>
              </a:rPr>
              <a:t>Finish	= False</a:t>
            </a:r>
          </a:p>
          <a:p>
            <a:r>
              <a:rPr lang="de-DE" sz="900" dirty="0" err="1">
                <a:solidFill>
                  <a:schemeClr val="tx2"/>
                </a:solidFill>
              </a:rPr>
              <a:t>NoDataCarrier</a:t>
            </a:r>
            <a:r>
              <a:rPr lang="de-DE" sz="900" dirty="0">
                <a:solidFill>
                  <a:schemeClr val="tx2"/>
                </a:solidFill>
              </a:rPr>
              <a:t> 	= False</a:t>
            </a:r>
          </a:p>
          <a:p>
            <a:r>
              <a:rPr lang="de-DE" sz="900" dirty="0">
                <a:solidFill>
                  <a:schemeClr val="tx2"/>
                </a:solidFill>
              </a:rPr>
              <a:t>Status 	= 16#00</a:t>
            </a:r>
          </a:p>
          <a:p>
            <a:r>
              <a:rPr lang="de-DE" sz="900" dirty="0" err="1">
                <a:solidFill>
                  <a:schemeClr val="tx2"/>
                </a:solidFill>
              </a:rPr>
              <a:t>NewData</a:t>
            </a:r>
            <a:r>
              <a:rPr lang="de-DE" sz="900" dirty="0">
                <a:solidFill>
                  <a:schemeClr val="tx2"/>
                </a:solidFill>
              </a:rPr>
              <a:t> 	= True (0 </a:t>
            </a:r>
            <a:r>
              <a:rPr lang="de-DE" sz="900" dirty="0">
                <a:solidFill>
                  <a:schemeClr val="tx2"/>
                </a:solidFill>
                <a:sym typeface="Wingdings" panose="05000000000000000000" pitchFamily="2" charset="2"/>
              </a:rPr>
              <a:t> 1)</a:t>
            </a:r>
            <a:endParaRPr lang="de-DE" sz="900" dirty="0">
              <a:solidFill>
                <a:schemeClr val="tx2"/>
              </a:solidFill>
            </a:endParaRPr>
          </a:p>
        </p:txBody>
      </p:sp>
      <p:sp>
        <p:nvSpPr>
          <p:cNvPr id="26" name="Textfeld 25">
            <a:extLst>
              <a:ext uri="{FF2B5EF4-FFF2-40B4-BE49-F238E27FC236}">
                <a16:creationId xmlns:a16="http://schemas.microsoft.com/office/drawing/2014/main" id="{C7A25E2E-4B9C-4B2C-AD03-4625FC0A63E7}"/>
              </a:ext>
            </a:extLst>
          </p:cNvPr>
          <p:cNvSpPr txBox="1"/>
          <p:nvPr/>
        </p:nvSpPr>
        <p:spPr>
          <a:xfrm>
            <a:off x="5431066" y="4721571"/>
            <a:ext cx="1980862" cy="1042199"/>
          </a:xfrm>
          <a:prstGeom prst="rect">
            <a:avLst/>
          </a:prstGeom>
          <a:noFill/>
          <a:ln>
            <a:solidFill>
              <a:schemeClr val="tx2"/>
            </a:solidFill>
          </a:ln>
        </p:spPr>
        <p:txBody>
          <a:bodyPr wrap="square" lIns="36000" tIns="36000" rIns="36000" bIns="36000" rtlCol="0">
            <a:spAutoFit/>
          </a:bodyPr>
          <a:lstStyle/>
          <a:p>
            <a:r>
              <a:rPr lang="de-DE" sz="900" dirty="0">
                <a:solidFill>
                  <a:schemeClr val="tx2"/>
                </a:solidFill>
              </a:rPr>
              <a:t>Ende Lesevorgang:</a:t>
            </a:r>
          </a:p>
          <a:p>
            <a:r>
              <a:rPr lang="de-DE" sz="900" dirty="0" err="1">
                <a:solidFill>
                  <a:schemeClr val="tx2"/>
                </a:solidFill>
              </a:rPr>
              <a:t>Busy</a:t>
            </a:r>
            <a:r>
              <a:rPr lang="de-DE" sz="900" dirty="0">
                <a:solidFill>
                  <a:schemeClr val="tx2"/>
                </a:solidFill>
              </a:rPr>
              <a:t> 	= False</a:t>
            </a:r>
          </a:p>
          <a:p>
            <a:r>
              <a:rPr lang="de-DE" sz="900" dirty="0" err="1">
                <a:solidFill>
                  <a:schemeClr val="tx2"/>
                </a:solidFill>
              </a:rPr>
              <a:t>Done</a:t>
            </a:r>
            <a:r>
              <a:rPr lang="de-DE" sz="900" dirty="0">
                <a:solidFill>
                  <a:schemeClr val="tx2"/>
                </a:solidFill>
              </a:rPr>
              <a:t> 	= True</a:t>
            </a:r>
          </a:p>
          <a:p>
            <a:r>
              <a:rPr lang="de-DE" sz="900" dirty="0">
                <a:solidFill>
                  <a:schemeClr val="tx2"/>
                </a:solidFill>
              </a:rPr>
              <a:t>Finish	= True</a:t>
            </a:r>
          </a:p>
          <a:p>
            <a:r>
              <a:rPr lang="de-DE" sz="900" dirty="0" err="1">
                <a:solidFill>
                  <a:schemeClr val="tx2"/>
                </a:solidFill>
              </a:rPr>
              <a:t>NoDataCarrier</a:t>
            </a:r>
            <a:r>
              <a:rPr lang="de-DE" sz="900" dirty="0">
                <a:solidFill>
                  <a:schemeClr val="tx2"/>
                </a:solidFill>
              </a:rPr>
              <a:t> 	= False</a:t>
            </a:r>
          </a:p>
          <a:p>
            <a:r>
              <a:rPr lang="de-DE" sz="900" dirty="0">
                <a:solidFill>
                  <a:schemeClr val="tx2"/>
                </a:solidFill>
              </a:rPr>
              <a:t>Status 	= 16#0F</a:t>
            </a:r>
          </a:p>
          <a:p>
            <a:r>
              <a:rPr lang="de-DE" sz="900" dirty="0" err="1">
                <a:solidFill>
                  <a:schemeClr val="tx2"/>
                </a:solidFill>
              </a:rPr>
              <a:t>NewData</a:t>
            </a:r>
            <a:r>
              <a:rPr lang="de-DE" sz="900" dirty="0">
                <a:solidFill>
                  <a:schemeClr val="tx2"/>
                </a:solidFill>
              </a:rPr>
              <a:t> 	= True (0 </a:t>
            </a:r>
            <a:r>
              <a:rPr lang="de-DE" sz="900" dirty="0">
                <a:solidFill>
                  <a:schemeClr val="tx2"/>
                </a:solidFill>
                <a:sym typeface="Wingdings" panose="05000000000000000000" pitchFamily="2" charset="2"/>
              </a:rPr>
              <a:t> 1)</a:t>
            </a:r>
            <a:endParaRPr lang="de-DE" sz="900" dirty="0">
              <a:solidFill>
                <a:schemeClr val="tx2"/>
              </a:solidFill>
            </a:endParaRPr>
          </a:p>
        </p:txBody>
      </p:sp>
      <p:sp>
        <p:nvSpPr>
          <p:cNvPr id="28" name="Textfeld 27">
            <a:extLst>
              <a:ext uri="{FF2B5EF4-FFF2-40B4-BE49-F238E27FC236}">
                <a16:creationId xmlns:a16="http://schemas.microsoft.com/office/drawing/2014/main" id="{1736AC14-6BFF-4299-A7E1-8F7FB3886B35}"/>
              </a:ext>
            </a:extLst>
          </p:cNvPr>
          <p:cNvSpPr txBox="1"/>
          <p:nvPr/>
        </p:nvSpPr>
        <p:spPr>
          <a:xfrm>
            <a:off x="2905104" y="5292984"/>
            <a:ext cx="2314967" cy="1042199"/>
          </a:xfrm>
          <a:prstGeom prst="rect">
            <a:avLst/>
          </a:prstGeom>
          <a:noFill/>
          <a:ln>
            <a:solidFill>
              <a:schemeClr val="tx2"/>
            </a:solidFill>
          </a:ln>
        </p:spPr>
        <p:txBody>
          <a:bodyPr wrap="square" lIns="36000" tIns="36000" rIns="36000" bIns="36000" rtlCol="0">
            <a:spAutoFit/>
          </a:bodyPr>
          <a:lstStyle/>
          <a:p>
            <a:r>
              <a:rPr lang="de-DE" sz="900" dirty="0">
                <a:solidFill>
                  <a:schemeClr val="tx2"/>
                </a:solidFill>
              </a:rPr>
              <a:t>Empfang zusätzlicher Informationen Tag A:</a:t>
            </a:r>
          </a:p>
          <a:p>
            <a:r>
              <a:rPr lang="de-DE" sz="900" dirty="0" err="1">
                <a:solidFill>
                  <a:schemeClr val="tx2"/>
                </a:solidFill>
              </a:rPr>
              <a:t>Busy</a:t>
            </a:r>
            <a:r>
              <a:rPr lang="de-DE" sz="900" dirty="0">
                <a:solidFill>
                  <a:schemeClr val="tx2"/>
                </a:solidFill>
              </a:rPr>
              <a:t> 	= True</a:t>
            </a:r>
          </a:p>
          <a:p>
            <a:r>
              <a:rPr lang="de-DE" sz="900" dirty="0" err="1">
                <a:solidFill>
                  <a:schemeClr val="tx2"/>
                </a:solidFill>
              </a:rPr>
              <a:t>Done</a:t>
            </a:r>
            <a:r>
              <a:rPr lang="de-DE" sz="900" dirty="0">
                <a:solidFill>
                  <a:schemeClr val="tx2"/>
                </a:solidFill>
              </a:rPr>
              <a:t> 	= True</a:t>
            </a:r>
          </a:p>
          <a:p>
            <a:r>
              <a:rPr lang="de-DE" sz="900" dirty="0">
                <a:solidFill>
                  <a:schemeClr val="tx2"/>
                </a:solidFill>
              </a:rPr>
              <a:t>Finish	= False</a:t>
            </a:r>
          </a:p>
          <a:p>
            <a:r>
              <a:rPr lang="de-DE" sz="900" dirty="0" err="1">
                <a:solidFill>
                  <a:schemeClr val="tx2"/>
                </a:solidFill>
              </a:rPr>
              <a:t>NoDataCarrier</a:t>
            </a:r>
            <a:r>
              <a:rPr lang="de-DE" sz="900" dirty="0">
                <a:solidFill>
                  <a:schemeClr val="tx2"/>
                </a:solidFill>
              </a:rPr>
              <a:t> 	= False</a:t>
            </a:r>
          </a:p>
          <a:p>
            <a:r>
              <a:rPr lang="de-DE" sz="900" dirty="0">
                <a:solidFill>
                  <a:schemeClr val="tx2"/>
                </a:solidFill>
              </a:rPr>
              <a:t>Status 	= 16#0B</a:t>
            </a:r>
          </a:p>
          <a:p>
            <a:r>
              <a:rPr lang="de-DE" sz="900" dirty="0" err="1">
                <a:solidFill>
                  <a:schemeClr val="tx2"/>
                </a:solidFill>
              </a:rPr>
              <a:t>NewData</a:t>
            </a:r>
            <a:r>
              <a:rPr lang="de-DE" sz="900" dirty="0">
                <a:solidFill>
                  <a:schemeClr val="tx2"/>
                </a:solidFill>
              </a:rPr>
              <a:t> 	= True (0 </a:t>
            </a:r>
            <a:r>
              <a:rPr lang="de-DE" sz="900" dirty="0">
                <a:solidFill>
                  <a:schemeClr val="tx2"/>
                </a:solidFill>
                <a:sym typeface="Wingdings" panose="05000000000000000000" pitchFamily="2" charset="2"/>
              </a:rPr>
              <a:t> 1)</a:t>
            </a:r>
            <a:endParaRPr lang="de-DE" sz="900" dirty="0">
              <a:solidFill>
                <a:schemeClr val="tx2"/>
              </a:solidFill>
            </a:endParaRPr>
          </a:p>
        </p:txBody>
      </p:sp>
      <p:cxnSp>
        <p:nvCxnSpPr>
          <p:cNvPr id="35" name="Gerade Verbindung mit Pfeil 34">
            <a:extLst>
              <a:ext uri="{FF2B5EF4-FFF2-40B4-BE49-F238E27FC236}">
                <a16:creationId xmlns:a16="http://schemas.microsoft.com/office/drawing/2014/main" id="{82A2C711-A175-4935-8456-C63BBD4521E5}"/>
              </a:ext>
            </a:extLst>
          </p:cNvPr>
          <p:cNvCxnSpPr>
            <a:cxnSpLocks/>
            <a:stCxn id="26" idx="0"/>
          </p:cNvCxnSpPr>
          <p:nvPr/>
        </p:nvCxnSpPr>
        <p:spPr>
          <a:xfrm flipH="1" flipV="1">
            <a:off x="4139953" y="4005065"/>
            <a:ext cx="2281544" cy="716506"/>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525579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52</a:t>
            </a:fld>
            <a:endParaRPr lang="de-DE" dirty="0"/>
          </a:p>
        </p:txBody>
      </p:sp>
      <p:sp>
        <p:nvSpPr>
          <p:cNvPr id="5" name="Titel 4"/>
          <p:cNvSpPr>
            <a:spLocks noGrp="1"/>
          </p:cNvSpPr>
          <p:nvPr>
            <p:ph type="title"/>
          </p:nvPr>
        </p:nvSpPr>
        <p:spPr/>
        <p:txBody>
          <a:bodyPr>
            <a:normAutofit/>
          </a:bodyPr>
          <a:lstStyle/>
          <a:p>
            <a:r>
              <a:rPr lang="de-DE" dirty="0"/>
              <a:t>IC-KP2-2HB21 + IUH-F19x-V1 MF TwinCAT 3</a:t>
            </a:r>
          </a:p>
        </p:txBody>
      </p:sp>
      <p:sp>
        <p:nvSpPr>
          <p:cNvPr id="6" name="Inhaltsplatzhalter 5"/>
          <p:cNvSpPr>
            <a:spLocks noGrp="1"/>
          </p:cNvSpPr>
          <p:nvPr>
            <p:ph sz="quarter" idx="14"/>
          </p:nvPr>
        </p:nvSpPr>
        <p:spPr/>
        <p:txBody>
          <a:bodyPr/>
          <a:lstStyle/>
          <a:p>
            <a:pPr marL="0" indent="0">
              <a:buNone/>
            </a:pPr>
            <a:r>
              <a:rPr lang="de-DE" dirty="0"/>
              <a:t>Beispiel 4: Single Read Words</a:t>
            </a:r>
          </a:p>
          <a:p>
            <a:pPr marL="0" indent="0">
              <a:buNone/>
            </a:pPr>
            <a:endParaRPr lang="de-DE" dirty="0"/>
          </a:p>
        </p:txBody>
      </p:sp>
      <p:sp>
        <p:nvSpPr>
          <p:cNvPr id="17" name="Interaktive Schaltfläche: Zur Startseite wechseln 16">
            <a:hlinkClick r:id="rId2" action="ppaction://hlinksldjump" highlightClick="1"/>
            <a:extLst>
              <a:ext uri="{FF2B5EF4-FFF2-40B4-BE49-F238E27FC236}">
                <a16:creationId xmlns:a16="http://schemas.microsoft.com/office/drawing/2014/main" id="{CC90E6AB-0BCE-4D69-BCA1-53B184836B30}"/>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feld 19">
            <a:extLst>
              <a:ext uri="{FF2B5EF4-FFF2-40B4-BE49-F238E27FC236}">
                <a16:creationId xmlns:a16="http://schemas.microsoft.com/office/drawing/2014/main" id="{528E8581-E09F-4B1C-A0D6-A9CC81ECE94A}"/>
              </a:ext>
            </a:extLst>
          </p:cNvPr>
          <p:cNvSpPr txBox="1"/>
          <p:nvPr/>
        </p:nvSpPr>
        <p:spPr>
          <a:xfrm>
            <a:off x="4572000" y="1914503"/>
            <a:ext cx="4424071" cy="1457698"/>
          </a:xfrm>
          <a:prstGeom prst="rect">
            <a:avLst/>
          </a:prstGeom>
          <a:noFill/>
          <a:ln>
            <a:solidFill>
              <a:schemeClr val="tx2"/>
            </a:solidFill>
          </a:ln>
        </p:spPr>
        <p:txBody>
          <a:bodyPr wrap="square" lIns="36000" tIns="36000" rIns="36000" bIns="36000" rtlCol="0">
            <a:spAutoFit/>
          </a:bodyPr>
          <a:lstStyle/>
          <a:p>
            <a:r>
              <a:rPr lang="de-DE" sz="900" dirty="0">
                <a:solidFill>
                  <a:schemeClr val="tx2"/>
                </a:solidFill>
              </a:rPr>
              <a:t>Lesen nicht erfolgreich, User Memory nicht eingelesen; Befehl beendet:</a:t>
            </a:r>
          </a:p>
          <a:p>
            <a:pPr defTabSz="360000"/>
            <a:r>
              <a:rPr lang="de-DE" sz="900" dirty="0" err="1">
                <a:solidFill>
                  <a:schemeClr val="tx2"/>
                </a:solidFill>
                <a:sym typeface="Wingdings" panose="05000000000000000000" pitchFamily="2" charset="2"/>
              </a:rPr>
              <a:t>I_b_SingleEnhanced</a:t>
            </a:r>
            <a:r>
              <a:rPr lang="de-DE" sz="900" dirty="0">
                <a:solidFill>
                  <a:schemeClr val="tx2"/>
                </a:solidFill>
                <a:sym typeface="Wingdings" panose="05000000000000000000" pitchFamily="2" charset="2"/>
              </a:rPr>
              <a:t> 	:= False (einmaliger Befehl)</a:t>
            </a:r>
            <a:endParaRPr lang="de-DE" sz="900" dirty="0">
              <a:solidFill>
                <a:schemeClr val="tx2"/>
              </a:solidFill>
            </a:endParaRPr>
          </a:p>
          <a:p>
            <a:pPr defTabSz="360000"/>
            <a:r>
              <a:rPr lang="de-DE" sz="900" dirty="0" err="1">
                <a:solidFill>
                  <a:schemeClr val="tx2"/>
                </a:solidFill>
              </a:rPr>
              <a:t>I_b_UserMemory_UID</a:t>
            </a:r>
            <a:r>
              <a:rPr lang="de-DE" sz="900" dirty="0">
                <a:solidFill>
                  <a:schemeClr val="tx2"/>
                </a:solidFill>
              </a:rPr>
              <a:t> 	:= </a:t>
            </a:r>
            <a:r>
              <a:rPr lang="de-DE" sz="900" dirty="0" err="1">
                <a:solidFill>
                  <a:schemeClr val="tx2"/>
                </a:solidFill>
              </a:rPr>
              <a:t>False</a:t>
            </a:r>
            <a:r>
              <a:rPr lang="de-DE" sz="900" dirty="0">
                <a:solidFill>
                  <a:schemeClr val="tx2"/>
                </a:solidFill>
              </a:rPr>
              <a:t> (Zugriff auf User Memory)</a:t>
            </a:r>
          </a:p>
          <a:p>
            <a:pPr defTabSz="360000"/>
            <a:r>
              <a:rPr lang="de-DE" sz="900" dirty="0" err="1">
                <a:solidFill>
                  <a:schemeClr val="tx2"/>
                </a:solidFill>
                <a:sym typeface="Wingdings" panose="05000000000000000000" pitchFamily="2" charset="2"/>
              </a:rPr>
              <a:t>I_b_EPC</a:t>
            </a:r>
            <a:r>
              <a:rPr lang="de-DE" sz="900" dirty="0">
                <a:solidFill>
                  <a:schemeClr val="tx2"/>
                </a:solidFill>
                <a:sym typeface="Wingdings" panose="05000000000000000000" pitchFamily="2" charset="2"/>
              </a:rPr>
              <a:t> 			:= </a:t>
            </a:r>
            <a:r>
              <a:rPr lang="de-DE" sz="900" dirty="0" err="1">
                <a:solidFill>
                  <a:schemeClr val="tx2"/>
                </a:solidFill>
                <a:sym typeface="Wingdings" panose="05000000000000000000" pitchFamily="2" charset="2"/>
              </a:rPr>
              <a:t>False</a:t>
            </a:r>
            <a:r>
              <a:rPr lang="de-DE" sz="900" dirty="0">
                <a:solidFill>
                  <a:schemeClr val="tx2"/>
                </a:solidFill>
                <a:sym typeface="Wingdings" panose="05000000000000000000" pitchFamily="2" charset="2"/>
              </a:rPr>
              <a:t> (nicht relevant)</a:t>
            </a:r>
          </a:p>
          <a:p>
            <a:pPr defTabSz="360000"/>
            <a:r>
              <a:rPr lang="de-DE" sz="900" dirty="0" err="1">
                <a:solidFill>
                  <a:schemeClr val="tx2"/>
                </a:solidFill>
                <a:sym typeface="Wingdings" panose="05000000000000000000" pitchFamily="2" charset="2"/>
              </a:rPr>
              <a:t>I_b_StartRead</a:t>
            </a:r>
            <a:r>
              <a:rPr lang="de-DE" sz="900" dirty="0">
                <a:solidFill>
                  <a:schemeClr val="tx2"/>
                </a:solidFill>
                <a:sym typeface="Wingdings" panose="05000000000000000000" pitchFamily="2" charset="2"/>
              </a:rPr>
              <a:t> 		:= True (Start Lesevorgang mit positiver Flanke)</a:t>
            </a:r>
          </a:p>
          <a:p>
            <a:pPr defTabSz="360000"/>
            <a:r>
              <a:rPr lang="de-DE" sz="900" dirty="0">
                <a:solidFill>
                  <a:schemeClr val="tx2"/>
                </a:solidFill>
                <a:sym typeface="Wingdings" panose="05000000000000000000" pitchFamily="2" charset="2"/>
              </a:rPr>
              <a:t>O_b_Busy			= False (kein Befehl aktiv)</a:t>
            </a:r>
          </a:p>
          <a:p>
            <a:pPr defTabSz="360000"/>
            <a:r>
              <a:rPr lang="de-DE" sz="900" dirty="0">
                <a:solidFill>
                  <a:schemeClr val="tx2"/>
                </a:solidFill>
                <a:sym typeface="Wingdings" panose="05000000000000000000" pitchFamily="2" charset="2"/>
              </a:rPr>
              <a:t>O_b_Done 			= True</a:t>
            </a:r>
          </a:p>
          <a:p>
            <a:pPr defTabSz="360000"/>
            <a:r>
              <a:rPr lang="de-DE" sz="900" dirty="0">
                <a:solidFill>
                  <a:schemeClr val="tx2"/>
                </a:solidFill>
                <a:sym typeface="Wingdings" panose="05000000000000000000" pitchFamily="2" charset="2"/>
              </a:rPr>
              <a:t>O_b_Finish 			= True</a:t>
            </a:r>
          </a:p>
          <a:p>
            <a:pPr defTabSz="360000"/>
            <a:r>
              <a:rPr lang="de-DE" sz="900" dirty="0">
                <a:solidFill>
                  <a:schemeClr val="tx2"/>
                </a:solidFill>
                <a:sym typeface="Wingdings" panose="05000000000000000000" pitchFamily="2" charset="2"/>
              </a:rPr>
              <a:t>O_b_NoDataCarrier		= True</a:t>
            </a:r>
          </a:p>
          <a:p>
            <a:pPr defTabSz="360000"/>
            <a:r>
              <a:rPr lang="de-DE" sz="900" dirty="0">
                <a:solidFill>
                  <a:schemeClr val="tx2"/>
                </a:solidFill>
                <a:sym typeface="Wingdings" panose="05000000000000000000" pitchFamily="2" charset="2"/>
              </a:rPr>
              <a:t>O_b_Error			= False</a:t>
            </a:r>
          </a:p>
        </p:txBody>
      </p:sp>
      <p:pic>
        <p:nvPicPr>
          <p:cNvPr id="8" name="Grafik 7">
            <a:extLst>
              <a:ext uri="{FF2B5EF4-FFF2-40B4-BE49-F238E27FC236}">
                <a16:creationId xmlns:a16="http://schemas.microsoft.com/office/drawing/2014/main" id="{2E72E697-42F2-48B0-A8B6-59A9A10C0995}"/>
              </a:ext>
            </a:extLst>
          </p:cNvPr>
          <p:cNvPicPr>
            <a:picLocks noChangeAspect="1"/>
          </p:cNvPicPr>
          <p:nvPr/>
        </p:nvPicPr>
        <p:blipFill rotWithShape="1">
          <a:blip r:embed="rId3">
            <a:extLst>
              <a:ext uri="{28A0092B-C50C-407E-A947-70E740481C1C}">
                <a14:useLocalDpi xmlns:a14="http://schemas.microsoft.com/office/drawing/2010/main" val="0"/>
              </a:ext>
            </a:extLst>
          </a:blip>
          <a:srcRect t="14001"/>
          <a:stretch/>
        </p:blipFill>
        <p:spPr>
          <a:xfrm>
            <a:off x="147929" y="1914503"/>
            <a:ext cx="4320000" cy="2224869"/>
          </a:xfrm>
          <a:prstGeom prst="rect">
            <a:avLst/>
          </a:prstGeom>
        </p:spPr>
      </p:pic>
      <p:sp>
        <p:nvSpPr>
          <p:cNvPr id="29" name="Textfeld 28">
            <a:extLst>
              <a:ext uri="{FF2B5EF4-FFF2-40B4-BE49-F238E27FC236}">
                <a16:creationId xmlns:a16="http://schemas.microsoft.com/office/drawing/2014/main" id="{C97F90D2-6D03-4CD7-B1FD-A1FD621F9848}"/>
              </a:ext>
            </a:extLst>
          </p:cNvPr>
          <p:cNvSpPr txBox="1"/>
          <p:nvPr/>
        </p:nvSpPr>
        <p:spPr>
          <a:xfrm>
            <a:off x="147929" y="4347162"/>
            <a:ext cx="1467045" cy="765200"/>
          </a:xfrm>
          <a:prstGeom prst="rect">
            <a:avLst/>
          </a:prstGeom>
          <a:noFill/>
          <a:ln>
            <a:solidFill>
              <a:schemeClr val="tx2"/>
            </a:solidFill>
          </a:ln>
        </p:spPr>
        <p:txBody>
          <a:bodyPr wrap="square" lIns="36000" tIns="36000" rIns="36000" bIns="36000" rtlCol="0">
            <a:spAutoFit/>
          </a:bodyPr>
          <a:lstStyle/>
          <a:p>
            <a:r>
              <a:rPr lang="de-DE" sz="900" dirty="0">
                <a:solidFill>
                  <a:schemeClr val="tx2"/>
                </a:solidFill>
              </a:rPr>
              <a:t>Start Lesevorgang:</a:t>
            </a:r>
          </a:p>
          <a:p>
            <a:r>
              <a:rPr lang="de-DE" sz="900" dirty="0">
                <a:solidFill>
                  <a:schemeClr val="tx2"/>
                </a:solidFill>
              </a:rPr>
              <a:t>SingleEnhanced 	:= False</a:t>
            </a:r>
          </a:p>
          <a:p>
            <a:r>
              <a:rPr lang="de-DE" sz="900" dirty="0" err="1">
                <a:solidFill>
                  <a:schemeClr val="tx2"/>
                </a:solidFill>
              </a:rPr>
              <a:t>User_UID</a:t>
            </a:r>
            <a:r>
              <a:rPr lang="de-DE" sz="900" dirty="0">
                <a:solidFill>
                  <a:schemeClr val="tx2"/>
                </a:solidFill>
              </a:rPr>
              <a:t> 	:= </a:t>
            </a:r>
            <a:r>
              <a:rPr lang="de-DE" sz="900" dirty="0" err="1">
                <a:solidFill>
                  <a:schemeClr val="tx2"/>
                </a:solidFill>
              </a:rPr>
              <a:t>False</a:t>
            </a:r>
            <a:endParaRPr lang="de-DE" sz="900" dirty="0">
              <a:solidFill>
                <a:schemeClr val="tx2"/>
              </a:solidFill>
            </a:endParaRPr>
          </a:p>
          <a:p>
            <a:r>
              <a:rPr lang="de-DE" sz="900" dirty="0">
                <a:solidFill>
                  <a:schemeClr val="tx2"/>
                </a:solidFill>
              </a:rPr>
              <a:t>EPC 	:= </a:t>
            </a:r>
            <a:r>
              <a:rPr lang="de-DE" sz="900" dirty="0" err="1">
                <a:solidFill>
                  <a:schemeClr val="tx2"/>
                </a:solidFill>
              </a:rPr>
              <a:t>False</a:t>
            </a:r>
            <a:endParaRPr lang="de-DE" sz="900" dirty="0">
              <a:solidFill>
                <a:schemeClr val="tx2"/>
              </a:solidFill>
            </a:endParaRPr>
          </a:p>
          <a:p>
            <a:r>
              <a:rPr lang="de-DE" sz="900" dirty="0">
                <a:solidFill>
                  <a:schemeClr val="tx2"/>
                </a:solidFill>
              </a:rPr>
              <a:t>StartRead 	:= True</a:t>
            </a:r>
          </a:p>
        </p:txBody>
      </p:sp>
      <p:sp>
        <p:nvSpPr>
          <p:cNvPr id="31" name="Textfeld 30">
            <a:extLst>
              <a:ext uri="{FF2B5EF4-FFF2-40B4-BE49-F238E27FC236}">
                <a16:creationId xmlns:a16="http://schemas.microsoft.com/office/drawing/2014/main" id="{36AABF33-CA3D-4A35-A26D-4A98850DEDA7}"/>
              </a:ext>
            </a:extLst>
          </p:cNvPr>
          <p:cNvSpPr txBox="1"/>
          <p:nvPr/>
        </p:nvSpPr>
        <p:spPr>
          <a:xfrm>
            <a:off x="1979712" y="4362693"/>
            <a:ext cx="1980862" cy="1042199"/>
          </a:xfrm>
          <a:prstGeom prst="rect">
            <a:avLst/>
          </a:prstGeom>
          <a:noFill/>
          <a:ln>
            <a:solidFill>
              <a:schemeClr val="tx2"/>
            </a:solidFill>
          </a:ln>
        </p:spPr>
        <p:txBody>
          <a:bodyPr wrap="square" lIns="36000" tIns="36000" rIns="36000" bIns="36000" rtlCol="0">
            <a:spAutoFit/>
          </a:bodyPr>
          <a:lstStyle/>
          <a:p>
            <a:r>
              <a:rPr lang="de-DE" sz="900" dirty="0">
                <a:solidFill>
                  <a:schemeClr val="tx2"/>
                </a:solidFill>
              </a:rPr>
              <a:t>Ende Lesevorgang:</a:t>
            </a:r>
          </a:p>
          <a:p>
            <a:r>
              <a:rPr lang="de-DE" sz="900" dirty="0" err="1">
                <a:solidFill>
                  <a:schemeClr val="tx2"/>
                </a:solidFill>
              </a:rPr>
              <a:t>Busy</a:t>
            </a:r>
            <a:r>
              <a:rPr lang="de-DE" sz="900" dirty="0">
                <a:solidFill>
                  <a:schemeClr val="tx2"/>
                </a:solidFill>
              </a:rPr>
              <a:t> 	= False</a:t>
            </a:r>
          </a:p>
          <a:p>
            <a:r>
              <a:rPr lang="de-DE" sz="900" dirty="0" err="1">
                <a:solidFill>
                  <a:schemeClr val="tx2"/>
                </a:solidFill>
              </a:rPr>
              <a:t>Done</a:t>
            </a:r>
            <a:r>
              <a:rPr lang="de-DE" sz="900" dirty="0">
                <a:solidFill>
                  <a:schemeClr val="tx2"/>
                </a:solidFill>
              </a:rPr>
              <a:t> 	= True</a:t>
            </a:r>
          </a:p>
          <a:p>
            <a:r>
              <a:rPr lang="de-DE" sz="900" dirty="0">
                <a:solidFill>
                  <a:schemeClr val="tx2"/>
                </a:solidFill>
              </a:rPr>
              <a:t>Finish	= True</a:t>
            </a:r>
          </a:p>
          <a:p>
            <a:r>
              <a:rPr lang="de-DE" sz="900" dirty="0" err="1">
                <a:solidFill>
                  <a:schemeClr val="tx2"/>
                </a:solidFill>
              </a:rPr>
              <a:t>NoDataCarrier</a:t>
            </a:r>
            <a:r>
              <a:rPr lang="de-DE" sz="900" dirty="0">
                <a:solidFill>
                  <a:schemeClr val="tx2"/>
                </a:solidFill>
              </a:rPr>
              <a:t> 	= True</a:t>
            </a:r>
          </a:p>
          <a:p>
            <a:r>
              <a:rPr lang="de-DE" sz="900" dirty="0">
                <a:solidFill>
                  <a:schemeClr val="tx2"/>
                </a:solidFill>
              </a:rPr>
              <a:t>Status 	= 16#0F</a:t>
            </a:r>
          </a:p>
          <a:p>
            <a:r>
              <a:rPr lang="de-DE" sz="900" dirty="0" err="1">
                <a:solidFill>
                  <a:schemeClr val="tx2"/>
                </a:solidFill>
              </a:rPr>
              <a:t>NewData</a:t>
            </a:r>
            <a:r>
              <a:rPr lang="de-DE" sz="900" dirty="0">
                <a:solidFill>
                  <a:schemeClr val="tx2"/>
                </a:solidFill>
              </a:rPr>
              <a:t> 	= True (0 </a:t>
            </a:r>
            <a:r>
              <a:rPr lang="de-DE" sz="900" dirty="0">
                <a:solidFill>
                  <a:schemeClr val="tx2"/>
                </a:solidFill>
                <a:sym typeface="Wingdings" panose="05000000000000000000" pitchFamily="2" charset="2"/>
              </a:rPr>
              <a:t> 1)</a:t>
            </a:r>
            <a:endParaRPr lang="de-DE" sz="900" dirty="0">
              <a:solidFill>
                <a:schemeClr val="tx2"/>
              </a:solidFill>
            </a:endParaRPr>
          </a:p>
        </p:txBody>
      </p:sp>
      <p:cxnSp>
        <p:nvCxnSpPr>
          <p:cNvPr id="33" name="Gerade Verbindung mit Pfeil 32">
            <a:extLst>
              <a:ext uri="{FF2B5EF4-FFF2-40B4-BE49-F238E27FC236}">
                <a16:creationId xmlns:a16="http://schemas.microsoft.com/office/drawing/2014/main" id="{54B26F71-5E8D-4E80-9E55-0ECFD141463E}"/>
              </a:ext>
            </a:extLst>
          </p:cNvPr>
          <p:cNvCxnSpPr>
            <a:cxnSpLocks/>
            <a:stCxn id="29" idx="0"/>
          </p:cNvCxnSpPr>
          <p:nvPr/>
        </p:nvCxnSpPr>
        <p:spPr>
          <a:xfrm flipV="1">
            <a:off x="881452" y="2780930"/>
            <a:ext cx="954245" cy="1566232"/>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2" name="Gerade Verbindung mit Pfeil 31">
            <a:extLst>
              <a:ext uri="{FF2B5EF4-FFF2-40B4-BE49-F238E27FC236}">
                <a16:creationId xmlns:a16="http://schemas.microsoft.com/office/drawing/2014/main" id="{42F5EDDC-88A7-49C4-811F-7B3A29854D57}"/>
              </a:ext>
            </a:extLst>
          </p:cNvPr>
          <p:cNvCxnSpPr>
            <a:cxnSpLocks/>
            <a:stCxn id="31" idx="0"/>
          </p:cNvCxnSpPr>
          <p:nvPr/>
        </p:nvCxnSpPr>
        <p:spPr>
          <a:xfrm flipV="1">
            <a:off x="2970143" y="3501008"/>
            <a:ext cx="1169810" cy="861685"/>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4" name="Gerade Verbindung mit Pfeil 33">
            <a:extLst>
              <a:ext uri="{FF2B5EF4-FFF2-40B4-BE49-F238E27FC236}">
                <a16:creationId xmlns:a16="http://schemas.microsoft.com/office/drawing/2014/main" id="{1608951A-7E1E-4B38-8081-D141320E8410}"/>
              </a:ext>
            </a:extLst>
          </p:cNvPr>
          <p:cNvCxnSpPr>
            <a:cxnSpLocks/>
            <a:stCxn id="31" idx="0"/>
          </p:cNvCxnSpPr>
          <p:nvPr/>
        </p:nvCxnSpPr>
        <p:spPr>
          <a:xfrm flipV="1">
            <a:off x="2970143" y="3717032"/>
            <a:ext cx="1169810" cy="645661"/>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6" name="Gerade Verbindung mit Pfeil 35">
            <a:extLst>
              <a:ext uri="{FF2B5EF4-FFF2-40B4-BE49-F238E27FC236}">
                <a16:creationId xmlns:a16="http://schemas.microsoft.com/office/drawing/2014/main" id="{6684D464-A4F5-48C6-A47D-6001F103D905}"/>
              </a:ext>
            </a:extLst>
          </p:cNvPr>
          <p:cNvCxnSpPr>
            <a:cxnSpLocks/>
            <a:stCxn id="31" idx="0"/>
          </p:cNvCxnSpPr>
          <p:nvPr/>
        </p:nvCxnSpPr>
        <p:spPr>
          <a:xfrm flipV="1">
            <a:off x="2970143" y="4005065"/>
            <a:ext cx="1169810" cy="357628"/>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167447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53</a:t>
            </a:fld>
            <a:endParaRPr lang="de-DE" dirty="0"/>
          </a:p>
        </p:txBody>
      </p:sp>
      <p:sp>
        <p:nvSpPr>
          <p:cNvPr id="5" name="Titel 4"/>
          <p:cNvSpPr>
            <a:spLocks noGrp="1"/>
          </p:cNvSpPr>
          <p:nvPr>
            <p:ph type="title"/>
          </p:nvPr>
        </p:nvSpPr>
        <p:spPr/>
        <p:txBody>
          <a:bodyPr>
            <a:normAutofit/>
          </a:bodyPr>
          <a:lstStyle/>
          <a:p>
            <a:r>
              <a:rPr lang="de-DE" dirty="0"/>
              <a:t>IC-KP2-2HB21 + IUH-F19x-V1 MF TwinCAT 3</a:t>
            </a:r>
          </a:p>
        </p:txBody>
      </p:sp>
      <p:sp>
        <p:nvSpPr>
          <p:cNvPr id="6" name="Inhaltsplatzhalter 5"/>
          <p:cNvSpPr>
            <a:spLocks noGrp="1"/>
          </p:cNvSpPr>
          <p:nvPr>
            <p:ph sz="quarter" idx="14"/>
          </p:nvPr>
        </p:nvSpPr>
        <p:spPr/>
        <p:txBody>
          <a:bodyPr/>
          <a:lstStyle/>
          <a:p>
            <a:pPr marL="0" indent="0">
              <a:buNone/>
            </a:pPr>
            <a:r>
              <a:rPr lang="de-DE" dirty="0"/>
              <a:t>Beispiel 4: Single Read Words</a:t>
            </a:r>
          </a:p>
          <a:p>
            <a:pPr marL="0" indent="0">
              <a:buNone/>
            </a:pPr>
            <a:endParaRPr lang="de-DE" dirty="0"/>
          </a:p>
        </p:txBody>
      </p:sp>
      <p:sp>
        <p:nvSpPr>
          <p:cNvPr id="15" name="Textfeld 14"/>
          <p:cNvSpPr txBox="1"/>
          <p:nvPr/>
        </p:nvSpPr>
        <p:spPr>
          <a:xfrm>
            <a:off x="101574" y="5346000"/>
            <a:ext cx="4320000" cy="1200329"/>
          </a:xfrm>
          <a:prstGeom prst="rect">
            <a:avLst/>
          </a:prstGeom>
          <a:noFill/>
          <a:ln>
            <a:solidFill>
              <a:schemeClr val="tx2"/>
            </a:solidFill>
          </a:ln>
        </p:spPr>
        <p:txBody>
          <a:bodyPr wrap="square" rtlCol="0">
            <a:spAutoFit/>
          </a:bodyPr>
          <a:lstStyle/>
          <a:p>
            <a:r>
              <a:rPr lang="de-DE" sz="1200" dirty="0"/>
              <a:t>Datenträger erkannt und Anwenderdaten eingelesen:</a:t>
            </a:r>
          </a:p>
          <a:p>
            <a:r>
              <a:rPr lang="de-DE" sz="1200" dirty="0"/>
              <a:t>O_b_Done		= True</a:t>
            </a:r>
          </a:p>
          <a:p>
            <a:r>
              <a:rPr lang="de-DE" sz="1200" dirty="0"/>
              <a:t>O_b_NoDataCarrier	= False</a:t>
            </a:r>
          </a:p>
          <a:p>
            <a:r>
              <a:rPr lang="de-DE" sz="1200" dirty="0"/>
              <a:t>O_b_Busy		= False</a:t>
            </a:r>
          </a:p>
          <a:p>
            <a:r>
              <a:rPr lang="de-DE" sz="1200" dirty="0"/>
              <a:t>O_b_Finish		= True</a:t>
            </a:r>
          </a:p>
          <a:p>
            <a:r>
              <a:rPr lang="de-DE" sz="1200" dirty="0"/>
              <a:t>O_B_Status 		= 16#0F</a:t>
            </a:r>
          </a:p>
        </p:txBody>
      </p:sp>
      <p:sp>
        <p:nvSpPr>
          <p:cNvPr id="16" name="Textfeld 15"/>
          <p:cNvSpPr txBox="1"/>
          <p:nvPr/>
        </p:nvSpPr>
        <p:spPr>
          <a:xfrm>
            <a:off x="4708280" y="5345999"/>
            <a:ext cx="4320000" cy="1200329"/>
          </a:xfrm>
          <a:prstGeom prst="rect">
            <a:avLst/>
          </a:prstGeom>
          <a:noFill/>
          <a:ln>
            <a:solidFill>
              <a:schemeClr val="tx2"/>
            </a:solidFill>
          </a:ln>
        </p:spPr>
        <p:txBody>
          <a:bodyPr wrap="square" rtlCol="0">
            <a:spAutoFit/>
          </a:bodyPr>
          <a:lstStyle/>
          <a:p>
            <a:r>
              <a:rPr lang="de-DE" sz="1200" dirty="0"/>
              <a:t>Kein Datenträger erkannt:</a:t>
            </a:r>
          </a:p>
          <a:p>
            <a:r>
              <a:rPr lang="de-DE" sz="1200" dirty="0"/>
              <a:t>O_b_Done		= True</a:t>
            </a:r>
          </a:p>
          <a:p>
            <a:r>
              <a:rPr lang="de-DE" sz="1200" dirty="0"/>
              <a:t>O_b_NoDataCarrier	= True</a:t>
            </a:r>
          </a:p>
          <a:p>
            <a:r>
              <a:rPr lang="de-DE" sz="1200" dirty="0"/>
              <a:t>O_b_Busy		= False</a:t>
            </a:r>
          </a:p>
          <a:p>
            <a:r>
              <a:rPr lang="de-DE" sz="1200" dirty="0"/>
              <a:t>O_b_Finish		= True</a:t>
            </a:r>
          </a:p>
          <a:p>
            <a:r>
              <a:rPr lang="de-DE" sz="1200" dirty="0"/>
              <a:t>O_B_Status 		= 16#0F</a:t>
            </a:r>
          </a:p>
        </p:txBody>
      </p:sp>
      <p:sp>
        <p:nvSpPr>
          <p:cNvPr id="11" name="Interaktive Schaltfläche: Zur Startseite wechseln 10">
            <a:hlinkClick r:id="rId2" action="ppaction://hlinksldjump" highlightClick="1"/>
            <a:extLst>
              <a:ext uri="{FF2B5EF4-FFF2-40B4-BE49-F238E27FC236}">
                <a16:creationId xmlns:a16="http://schemas.microsoft.com/office/drawing/2014/main" id="{098549C5-06EC-4ABF-8D4F-395C8FD9E7F0}"/>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Grafik 8">
            <a:extLst>
              <a:ext uri="{FF2B5EF4-FFF2-40B4-BE49-F238E27FC236}">
                <a16:creationId xmlns:a16="http://schemas.microsoft.com/office/drawing/2014/main" id="{41572BA3-5C4A-4A0E-AE05-231BEABA7D7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574" y="1847596"/>
            <a:ext cx="3390306" cy="3442066"/>
          </a:xfrm>
          <a:prstGeom prst="rect">
            <a:avLst/>
          </a:prstGeom>
        </p:spPr>
      </p:pic>
      <p:pic>
        <p:nvPicPr>
          <p:cNvPr id="12" name="Grafik 11">
            <a:extLst>
              <a:ext uri="{FF2B5EF4-FFF2-40B4-BE49-F238E27FC236}">
                <a16:creationId xmlns:a16="http://schemas.microsoft.com/office/drawing/2014/main" id="{B58750BB-B4D5-49D8-95CD-FF3C46520A4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598854" y="1847596"/>
            <a:ext cx="3429053" cy="3442066"/>
          </a:xfrm>
          <a:prstGeom prst="rect">
            <a:avLst/>
          </a:prstGeom>
        </p:spPr>
      </p:pic>
    </p:spTree>
    <p:extLst>
      <p:ext uri="{BB962C8B-B14F-4D97-AF65-F5344CB8AC3E}">
        <p14:creationId xmlns:p14="http://schemas.microsoft.com/office/powerpoint/2010/main" val="11773184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Grafik 7">
            <a:extLst>
              <a:ext uri="{FF2B5EF4-FFF2-40B4-BE49-F238E27FC236}">
                <a16:creationId xmlns:a16="http://schemas.microsoft.com/office/drawing/2014/main" id="{B1940CC3-181D-48B5-9639-197801F2EC6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7504" y="1859340"/>
            <a:ext cx="2088232" cy="4660224"/>
          </a:xfrm>
          <a:prstGeom prst="rect">
            <a:avLst/>
          </a:prstGeom>
        </p:spPr>
      </p:pic>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54</a:t>
            </a:fld>
            <a:endParaRPr lang="de-DE" dirty="0"/>
          </a:p>
        </p:txBody>
      </p:sp>
      <p:sp>
        <p:nvSpPr>
          <p:cNvPr id="5" name="Titel 4"/>
          <p:cNvSpPr>
            <a:spLocks noGrp="1"/>
          </p:cNvSpPr>
          <p:nvPr>
            <p:ph type="title"/>
          </p:nvPr>
        </p:nvSpPr>
        <p:spPr/>
        <p:txBody>
          <a:bodyPr>
            <a:normAutofit/>
          </a:bodyPr>
          <a:lstStyle/>
          <a:p>
            <a:r>
              <a:rPr lang="de-DE" dirty="0"/>
              <a:t>IC-KP2-2HB21 + IUH-F19x-V1 MF TwinCAT 3</a:t>
            </a:r>
          </a:p>
        </p:txBody>
      </p:sp>
      <p:sp>
        <p:nvSpPr>
          <p:cNvPr id="6" name="Inhaltsplatzhalter 5"/>
          <p:cNvSpPr>
            <a:spLocks noGrp="1"/>
          </p:cNvSpPr>
          <p:nvPr>
            <p:ph sz="quarter" idx="14"/>
          </p:nvPr>
        </p:nvSpPr>
        <p:spPr/>
        <p:txBody>
          <a:bodyPr/>
          <a:lstStyle/>
          <a:p>
            <a:pPr marL="0" indent="0">
              <a:buNone/>
            </a:pPr>
            <a:r>
              <a:rPr lang="de-DE" dirty="0"/>
              <a:t>Beispiel 4: Single Read Words</a:t>
            </a:r>
          </a:p>
          <a:p>
            <a:pPr marL="0" indent="0">
              <a:buNone/>
            </a:pPr>
            <a:endParaRPr lang="de-DE" dirty="0"/>
          </a:p>
        </p:txBody>
      </p:sp>
      <p:sp>
        <p:nvSpPr>
          <p:cNvPr id="15" name="Textfeld 14"/>
          <p:cNvSpPr txBox="1"/>
          <p:nvPr/>
        </p:nvSpPr>
        <p:spPr>
          <a:xfrm>
            <a:off x="2339752" y="1859340"/>
            <a:ext cx="6635696" cy="2677656"/>
          </a:xfrm>
          <a:prstGeom prst="rect">
            <a:avLst/>
          </a:prstGeom>
          <a:noFill/>
          <a:ln>
            <a:solidFill>
              <a:schemeClr val="tx2"/>
            </a:solidFill>
          </a:ln>
        </p:spPr>
        <p:txBody>
          <a:bodyPr wrap="square" rtlCol="0">
            <a:spAutoFit/>
          </a:bodyPr>
          <a:lstStyle/>
          <a:p>
            <a:r>
              <a:rPr lang="de-DE" sz="1200" dirty="0"/>
              <a:t>Datenträger erkannt und User Memory eingelesen</a:t>
            </a:r>
          </a:p>
          <a:p>
            <a:r>
              <a:rPr lang="de-DE" sz="1200" dirty="0"/>
              <a:t>DB Head1Data.ReadData.ReadData[x]</a:t>
            </a:r>
          </a:p>
          <a:p>
            <a:r>
              <a:rPr lang="de-DE" sz="1200" dirty="0"/>
              <a:t>ReadData[0] …[1]	</a:t>
            </a:r>
            <a:r>
              <a:rPr lang="de-DE" sz="1200" dirty="0">
                <a:sym typeface="Wingdings" panose="05000000000000000000" pitchFamily="2" charset="2"/>
              </a:rPr>
              <a:t> Länge UII/EPC Information; 16#000E = 14 Byte (2 Byte PC Wort 		+ 12 Byte UII/EPC Code)</a:t>
            </a:r>
          </a:p>
          <a:p>
            <a:r>
              <a:rPr lang="de-DE" sz="1200" dirty="0"/>
              <a:t>ReadData[2] …[3]	</a:t>
            </a:r>
            <a:r>
              <a:rPr lang="de-DE" sz="1200" dirty="0">
                <a:sym typeface="Wingdings" panose="05000000000000000000" pitchFamily="2" charset="2"/>
              </a:rPr>
              <a:t> PC Word (enthält zusätzliche Informationen über den UII/EPC 			Code)</a:t>
            </a:r>
          </a:p>
          <a:p>
            <a:r>
              <a:rPr lang="de-DE" sz="1200" dirty="0"/>
              <a:t>ReadData[4] …[15]	</a:t>
            </a:r>
            <a:r>
              <a:rPr lang="de-DE" sz="1200" dirty="0">
                <a:sym typeface="Wingdings" panose="05000000000000000000" pitchFamily="2" charset="2"/>
              </a:rPr>
              <a:t> UII/EPC Code; Länge variabel und abhängig von der initialen 			Programmierung des Datenträgers</a:t>
            </a:r>
          </a:p>
          <a:p>
            <a:r>
              <a:rPr lang="de-DE" sz="1200" dirty="0"/>
              <a:t>ReadData[16] …[17]	</a:t>
            </a:r>
            <a:r>
              <a:rPr lang="de-DE" sz="1200" dirty="0">
                <a:sym typeface="Wingdings" panose="05000000000000000000" pitchFamily="2" charset="2"/>
              </a:rPr>
              <a:t> Länge eingelesener Teilbereich User Memory; 16#0008 = 8 Byte</a:t>
            </a:r>
          </a:p>
          <a:p>
            <a:r>
              <a:rPr lang="de-DE" sz="1200" dirty="0"/>
              <a:t>ReadData[18] …[25]	</a:t>
            </a:r>
            <a:r>
              <a:rPr lang="de-DE" sz="1200" dirty="0">
                <a:sym typeface="Wingdings" panose="05000000000000000000" pitchFamily="2" charset="2"/>
              </a:rPr>
              <a:t> User Memory; Länge abhängig von I_i_WordNumber</a:t>
            </a:r>
            <a:endParaRPr lang="de-DE" sz="1200" dirty="0"/>
          </a:p>
          <a:p>
            <a:endParaRPr lang="de-DE" sz="1200" dirty="0">
              <a:sym typeface="Wingdings" panose="05000000000000000000" pitchFamily="2" charset="2"/>
            </a:endParaRPr>
          </a:p>
          <a:p>
            <a:r>
              <a:rPr lang="de-DE" sz="1200" dirty="0">
                <a:sym typeface="Wingdings" panose="05000000000000000000" pitchFamily="2" charset="2"/>
              </a:rPr>
              <a:t>Bei der Verwendung des MultiFrame Protokolls wird der eingelesenen Information der UII/EPC Code des identifizierten Datenträgers vorangestellt. Dadurch ist eine eindeutige Zuordnung des eingelesenen Datensatzes zu einen Datenträger möglich.</a:t>
            </a:r>
          </a:p>
        </p:txBody>
      </p:sp>
      <p:sp>
        <p:nvSpPr>
          <p:cNvPr id="13" name="Rechteck 12"/>
          <p:cNvSpPr/>
          <p:nvPr/>
        </p:nvSpPr>
        <p:spPr>
          <a:xfrm>
            <a:off x="1691680" y="5085184"/>
            <a:ext cx="449002" cy="1286816"/>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 name="Interaktive Schaltfläche: Zur Startseite wechseln 9">
            <a:hlinkClick r:id="rId3" action="ppaction://hlinksldjump" highlightClick="1"/>
            <a:extLst>
              <a:ext uri="{FF2B5EF4-FFF2-40B4-BE49-F238E27FC236}">
                <a16:creationId xmlns:a16="http://schemas.microsoft.com/office/drawing/2014/main" id="{514C70E1-FBFB-4A52-9CC5-00337D0B2114}"/>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219226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Grafik 9">
            <a:extLst>
              <a:ext uri="{FF2B5EF4-FFF2-40B4-BE49-F238E27FC236}">
                <a16:creationId xmlns:a16="http://schemas.microsoft.com/office/drawing/2014/main" id="{0F7D7B55-8B9F-4420-AAFE-EF3F4AAC851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4600" y="1859339"/>
            <a:ext cx="3137526" cy="1551649"/>
          </a:xfrm>
          <a:prstGeom prst="rect">
            <a:avLst/>
          </a:prstGeom>
        </p:spPr>
      </p:pic>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55</a:t>
            </a:fld>
            <a:endParaRPr lang="de-DE" dirty="0"/>
          </a:p>
        </p:txBody>
      </p:sp>
      <p:sp>
        <p:nvSpPr>
          <p:cNvPr id="5" name="Titel 4"/>
          <p:cNvSpPr>
            <a:spLocks noGrp="1"/>
          </p:cNvSpPr>
          <p:nvPr>
            <p:ph type="title"/>
          </p:nvPr>
        </p:nvSpPr>
        <p:spPr/>
        <p:txBody>
          <a:bodyPr>
            <a:normAutofit/>
          </a:bodyPr>
          <a:lstStyle/>
          <a:p>
            <a:r>
              <a:rPr lang="de-DE" dirty="0"/>
              <a:t>IC-KP2-2HB21 + IUH-F19x-V1 MF TwinCAT 3</a:t>
            </a:r>
          </a:p>
        </p:txBody>
      </p:sp>
      <p:sp>
        <p:nvSpPr>
          <p:cNvPr id="6" name="Inhaltsplatzhalter 5"/>
          <p:cNvSpPr>
            <a:spLocks noGrp="1"/>
          </p:cNvSpPr>
          <p:nvPr>
            <p:ph sz="quarter" idx="14"/>
          </p:nvPr>
        </p:nvSpPr>
        <p:spPr/>
        <p:txBody>
          <a:bodyPr/>
          <a:lstStyle/>
          <a:p>
            <a:pPr marL="0" indent="0">
              <a:buNone/>
            </a:pPr>
            <a:r>
              <a:rPr lang="de-DE" dirty="0"/>
              <a:t>Beispiel 4: Single Read Words</a:t>
            </a:r>
          </a:p>
        </p:txBody>
      </p:sp>
      <p:sp>
        <p:nvSpPr>
          <p:cNvPr id="15" name="Textfeld 14"/>
          <p:cNvSpPr txBox="1"/>
          <p:nvPr/>
        </p:nvSpPr>
        <p:spPr>
          <a:xfrm>
            <a:off x="3275856" y="1859340"/>
            <a:ext cx="5699592" cy="4708981"/>
          </a:xfrm>
          <a:prstGeom prst="rect">
            <a:avLst/>
          </a:prstGeom>
          <a:noFill/>
          <a:ln>
            <a:solidFill>
              <a:schemeClr val="tx2"/>
            </a:solidFill>
          </a:ln>
        </p:spPr>
        <p:txBody>
          <a:bodyPr wrap="square" rtlCol="0">
            <a:spAutoFit/>
          </a:bodyPr>
          <a:lstStyle/>
          <a:p>
            <a:r>
              <a:rPr lang="de-DE" sz="1200" dirty="0"/>
              <a:t>Datenträger erkannt und User Memory eingelesen; zusätzliche Informationen über den Datenträgerzugriff</a:t>
            </a:r>
          </a:p>
          <a:p>
            <a:r>
              <a:rPr lang="de-DE" sz="1200" dirty="0"/>
              <a:t>DB Head1Data.TagInformation.TagInformation[x]</a:t>
            </a:r>
          </a:p>
          <a:p>
            <a:r>
              <a:rPr lang="de-DE" sz="1200" dirty="0"/>
              <a:t>TagInformation[0]	</a:t>
            </a:r>
            <a:r>
              <a:rPr lang="de-DE" sz="1200" dirty="0">
                <a:sym typeface="Wingdings" panose="05000000000000000000" pitchFamily="2" charset="2"/>
              </a:rPr>
              <a:t> Informationstyp; immer 16#01</a:t>
            </a:r>
          </a:p>
          <a:p>
            <a:r>
              <a:rPr lang="de-DE" sz="1200" dirty="0"/>
              <a:t>TagInformation[1]	</a:t>
            </a:r>
            <a:r>
              <a:rPr lang="de-DE" sz="1200" dirty="0">
                <a:sym typeface="Wingdings" panose="05000000000000000000" pitchFamily="2" charset="2"/>
              </a:rPr>
              <a:t> RSSI-Wert; Signalstärke zwischen 16#00 			(schwach) und 16#64 (gut); Wertebereich zwischen 0 			und 100</a:t>
            </a:r>
          </a:p>
          <a:p>
            <a:r>
              <a:rPr lang="de-DE" sz="1200" dirty="0"/>
              <a:t>TagInformation[2]	</a:t>
            </a:r>
            <a:r>
              <a:rPr lang="de-DE" sz="1200" dirty="0">
                <a:sym typeface="Wingdings" panose="05000000000000000000" pitchFamily="2" charset="2"/>
              </a:rPr>
              <a:t> Kanalnummer der Sendekanäle auf dem der 			Datenträgerzugriff erfolgt ist (Parameter CD und NC)</a:t>
            </a:r>
          </a:p>
          <a:p>
            <a:r>
              <a:rPr lang="de-DE" sz="1200" dirty="0"/>
              <a:t>TagInformation[3]…[4]	</a:t>
            </a:r>
            <a:r>
              <a:rPr lang="de-DE" sz="1200" dirty="0">
                <a:sym typeface="Wingdings" panose="05000000000000000000" pitchFamily="2" charset="2"/>
              </a:rPr>
              <a:t> Sendeleitungsstufe auf dem der Datenträgerzugriff 			erfolgt ist</a:t>
            </a:r>
          </a:p>
          <a:p>
            <a:endParaRPr lang="de-DE" sz="1200" dirty="0">
              <a:sym typeface="Wingdings" panose="05000000000000000000" pitchFamily="2" charset="2"/>
            </a:endParaRPr>
          </a:p>
          <a:p>
            <a:r>
              <a:rPr lang="de-DE" sz="1200" dirty="0">
                <a:sym typeface="Wingdings" panose="05000000000000000000" pitchFamily="2" charset="2"/>
              </a:rPr>
              <a:t>Bei der Verwendung des MultiFrame Protokolls muss die Übertragung der zusätzlichen Informationen über den Datenträgerzugriff über den Parameter IF aktiviert werden (IF := 16#01). Die zusätzlichen Informationen werden in einen separaten Telegramm mit den Statuswert 16#0B direkt nach den vom Datenträger empfangenen Informationen (Status 16#00) übertragen.</a:t>
            </a:r>
          </a:p>
          <a:p>
            <a:endParaRPr lang="de-DE" sz="1200" dirty="0">
              <a:sym typeface="Wingdings" panose="05000000000000000000" pitchFamily="2" charset="2"/>
            </a:endParaRPr>
          </a:p>
          <a:p>
            <a:r>
              <a:rPr lang="de-DE" sz="1200" dirty="0">
                <a:sym typeface="Wingdings" panose="05000000000000000000" pitchFamily="2" charset="2"/>
              </a:rPr>
              <a:t>Die zusätzlichen Informationen können verwendet werden um Qualität des Datenträgerzugriffs abzuschätzen. Kleine Werte des RSSI bedeuten eine geringere Qualität bzw. eine größere Entfernung.</a:t>
            </a:r>
          </a:p>
          <a:p>
            <a:endParaRPr lang="de-DE" sz="1200" dirty="0">
              <a:sym typeface="Wingdings" panose="05000000000000000000" pitchFamily="2" charset="2"/>
            </a:endParaRPr>
          </a:p>
          <a:p>
            <a:r>
              <a:rPr lang="de-DE" sz="1200" dirty="0">
                <a:sym typeface="Wingdings" panose="05000000000000000000" pitchFamily="2" charset="2"/>
              </a:rPr>
              <a:t>Bei der Nutzung von mehreren Leistungsstufen (Parameter PT) kann über die zusätzlichen Informationen herausgefunden werden, auf welcher Leistungsstufe der Datenträger erkannt wurde.</a:t>
            </a:r>
          </a:p>
        </p:txBody>
      </p:sp>
      <p:sp>
        <p:nvSpPr>
          <p:cNvPr id="13" name="Rechteck 12"/>
          <p:cNvSpPr/>
          <p:nvPr/>
        </p:nvSpPr>
        <p:spPr>
          <a:xfrm>
            <a:off x="2627784" y="2276872"/>
            <a:ext cx="584342" cy="113411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 name="Interaktive Schaltfläche: Zur Startseite wechseln 10">
            <a:hlinkClick r:id="rId3" action="ppaction://hlinksldjump" highlightClick="1"/>
            <a:extLst>
              <a:ext uri="{FF2B5EF4-FFF2-40B4-BE49-F238E27FC236}">
                <a16:creationId xmlns:a16="http://schemas.microsoft.com/office/drawing/2014/main" id="{33AF24CB-9F94-49F3-97EF-E01C38911F29}"/>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8354304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Grafik 9">
            <a:extLst>
              <a:ext uri="{FF2B5EF4-FFF2-40B4-BE49-F238E27FC236}">
                <a16:creationId xmlns:a16="http://schemas.microsoft.com/office/drawing/2014/main" id="{FBE236CE-1EAA-4900-9EEC-2D7DB387F9B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7504" y="3428999"/>
            <a:ext cx="3096344" cy="1312581"/>
          </a:xfrm>
          <a:prstGeom prst="rect">
            <a:avLst/>
          </a:prstGeom>
        </p:spPr>
      </p:pic>
      <p:pic>
        <p:nvPicPr>
          <p:cNvPr id="8" name="Grafik 7">
            <a:extLst>
              <a:ext uri="{FF2B5EF4-FFF2-40B4-BE49-F238E27FC236}">
                <a16:creationId xmlns:a16="http://schemas.microsoft.com/office/drawing/2014/main" id="{30FD2586-FD61-4FC0-914B-100D071EE45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504" y="1859339"/>
            <a:ext cx="3096344" cy="1372243"/>
          </a:xfrm>
          <a:prstGeom prst="rect">
            <a:avLst/>
          </a:prstGeom>
        </p:spPr>
      </p:pic>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56</a:t>
            </a:fld>
            <a:endParaRPr lang="de-DE" dirty="0"/>
          </a:p>
        </p:txBody>
      </p:sp>
      <p:sp>
        <p:nvSpPr>
          <p:cNvPr id="5" name="Titel 4"/>
          <p:cNvSpPr>
            <a:spLocks noGrp="1"/>
          </p:cNvSpPr>
          <p:nvPr>
            <p:ph type="title"/>
          </p:nvPr>
        </p:nvSpPr>
        <p:spPr/>
        <p:txBody>
          <a:bodyPr>
            <a:normAutofit/>
          </a:bodyPr>
          <a:lstStyle/>
          <a:p>
            <a:r>
              <a:rPr lang="de-DE" dirty="0"/>
              <a:t>IC-KP2-2HB21 + IUH-F19x-V1 MF TwinCAT 3</a:t>
            </a:r>
          </a:p>
        </p:txBody>
      </p:sp>
      <p:sp>
        <p:nvSpPr>
          <p:cNvPr id="6" name="Inhaltsplatzhalter 5"/>
          <p:cNvSpPr>
            <a:spLocks noGrp="1"/>
          </p:cNvSpPr>
          <p:nvPr>
            <p:ph sz="quarter" idx="14"/>
          </p:nvPr>
        </p:nvSpPr>
        <p:spPr/>
        <p:txBody>
          <a:bodyPr/>
          <a:lstStyle/>
          <a:p>
            <a:pPr marL="0" indent="0">
              <a:buNone/>
            </a:pPr>
            <a:r>
              <a:rPr lang="de-DE" dirty="0"/>
              <a:t>Beispiel 4: Single Read Words</a:t>
            </a:r>
          </a:p>
        </p:txBody>
      </p:sp>
      <p:sp>
        <p:nvSpPr>
          <p:cNvPr id="15" name="Textfeld 14"/>
          <p:cNvSpPr txBox="1"/>
          <p:nvPr/>
        </p:nvSpPr>
        <p:spPr>
          <a:xfrm>
            <a:off x="3275856" y="1859340"/>
            <a:ext cx="5699592" cy="2492990"/>
          </a:xfrm>
          <a:prstGeom prst="rect">
            <a:avLst/>
          </a:prstGeom>
          <a:noFill/>
          <a:ln>
            <a:solidFill>
              <a:schemeClr val="tx2"/>
            </a:solidFill>
          </a:ln>
        </p:spPr>
        <p:txBody>
          <a:bodyPr wrap="square" rtlCol="0">
            <a:spAutoFit/>
          </a:bodyPr>
          <a:lstStyle/>
          <a:p>
            <a:r>
              <a:rPr lang="de-DE" sz="1200" dirty="0"/>
              <a:t>Datenträger erkannt und User Memory eingelesen; Anzahl der während der Ausführung des Single Befehls identifizierten Datenträger</a:t>
            </a:r>
          </a:p>
          <a:p>
            <a:r>
              <a:rPr lang="de-DE" sz="1200" dirty="0"/>
              <a:t>DB Head1Data.NumberTags.NumberTags[x]</a:t>
            </a:r>
          </a:p>
          <a:p>
            <a:r>
              <a:rPr lang="de-DE" sz="1200" dirty="0"/>
              <a:t>NumberTags[0]…[3]	</a:t>
            </a:r>
            <a:r>
              <a:rPr lang="de-DE" sz="1200" dirty="0">
                <a:sym typeface="Wingdings" panose="05000000000000000000" pitchFamily="2" charset="2"/>
              </a:rPr>
              <a:t> Anzahl der Datenträger in ASCII</a:t>
            </a:r>
          </a:p>
          <a:p>
            <a:endParaRPr lang="de-DE" sz="1200" dirty="0">
              <a:sym typeface="Wingdings" panose="05000000000000000000" pitchFamily="2" charset="2"/>
            </a:endParaRPr>
          </a:p>
          <a:p>
            <a:r>
              <a:rPr lang="de-DE" sz="1200" dirty="0"/>
              <a:t>NumberTags[0]…[3]	= 16#30303031 = „0001“ = 1 Datenträger</a:t>
            </a:r>
          </a:p>
          <a:p>
            <a:r>
              <a:rPr lang="de-DE" sz="1200" dirty="0"/>
              <a:t>NumberTags[0]…[3]	= 16#30303032 = „0002“ = 2 Datenträger</a:t>
            </a:r>
          </a:p>
          <a:p>
            <a:r>
              <a:rPr lang="de-DE" sz="1200" dirty="0"/>
              <a:t>NumberTags[0]…[3]	= 16#30303033 = „0003“ = 3 Datenträger</a:t>
            </a:r>
          </a:p>
          <a:p>
            <a:endParaRPr lang="de-DE" sz="1200" dirty="0">
              <a:sym typeface="Wingdings" panose="05000000000000000000" pitchFamily="2" charset="2"/>
            </a:endParaRPr>
          </a:p>
          <a:p>
            <a:endParaRPr lang="de-DE" sz="1200" dirty="0">
              <a:sym typeface="Wingdings" panose="05000000000000000000" pitchFamily="2" charset="2"/>
            </a:endParaRPr>
          </a:p>
          <a:p>
            <a:endParaRPr lang="de-DE" sz="1200" dirty="0">
              <a:sym typeface="Wingdings" panose="05000000000000000000" pitchFamily="2" charset="2"/>
            </a:endParaRPr>
          </a:p>
          <a:p>
            <a:r>
              <a:rPr lang="de-DE" sz="1200" dirty="0"/>
              <a:t>NumberTags[0]…[3]	= 16#30303030 = „0000“ = kein Datenträger</a:t>
            </a:r>
          </a:p>
          <a:p>
            <a:endParaRPr lang="de-DE" sz="1200" dirty="0">
              <a:sym typeface="Wingdings" panose="05000000000000000000" pitchFamily="2" charset="2"/>
            </a:endParaRPr>
          </a:p>
        </p:txBody>
      </p:sp>
      <p:sp>
        <p:nvSpPr>
          <p:cNvPr id="13" name="Rechteck 12"/>
          <p:cNvSpPr/>
          <p:nvPr/>
        </p:nvSpPr>
        <p:spPr>
          <a:xfrm>
            <a:off x="2555776" y="2288021"/>
            <a:ext cx="648072" cy="943562"/>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 name="Interaktive Schaltfläche: Zur Startseite wechseln 10">
            <a:hlinkClick r:id="rId4" action="ppaction://hlinksldjump" highlightClick="1"/>
            <a:extLst>
              <a:ext uri="{FF2B5EF4-FFF2-40B4-BE49-F238E27FC236}">
                <a16:creationId xmlns:a16="http://schemas.microsoft.com/office/drawing/2014/main" id="{33AF24CB-9F94-49F3-97EF-E01C38911F29}"/>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hteck 15">
            <a:extLst>
              <a:ext uri="{FF2B5EF4-FFF2-40B4-BE49-F238E27FC236}">
                <a16:creationId xmlns:a16="http://schemas.microsoft.com/office/drawing/2014/main" id="{2D3E70B9-C959-49B2-98EA-F927B283C180}"/>
              </a:ext>
            </a:extLst>
          </p:cNvPr>
          <p:cNvSpPr/>
          <p:nvPr/>
        </p:nvSpPr>
        <p:spPr>
          <a:xfrm>
            <a:off x="2555776" y="3798018"/>
            <a:ext cx="648072" cy="943562"/>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25647130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Grafik 8">
            <a:extLst>
              <a:ext uri="{FF2B5EF4-FFF2-40B4-BE49-F238E27FC236}">
                <a16:creationId xmlns:a16="http://schemas.microsoft.com/office/drawing/2014/main" id="{B188E93A-DC60-4842-A8F7-DCEADEE3F75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9188" y="1876980"/>
            <a:ext cx="3394280" cy="3816804"/>
          </a:xfrm>
          <a:prstGeom prst="rect">
            <a:avLst/>
          </a:prstGeom>
        </p:spPr>
      </p:pic>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57</a:t>
            </a:fld>
            <a:endParaRPr lang="de-DE" dirty="0"/>
          </a:p>
        </p:txBody>
      </p:sp>
      <p:sp>
        <p:nvSpPr>
          <p:cNvPr id="5" name="Titel 4"/>
          <p:cNvSpPr>
            <a:spLocks noGrp="1"/>
          </p:cNvSpPr>
          <p:nvPr>
            <p:ph type="title"/>
          </p:nvPr>
        </p:nvSpPr>
        <p:spPr/>
        <p:txBody>
          <a:bodyPr>
            <a:normAutofit/>
          </a:bodyPr>
          <a:lstStyle/>
          <a:p>
            <a:r>
              <a:rPr lang="de-DE" dirty="0"/>
              <a:t>IC-KP2-2HB21 + IUH-F19x-V1 MF TwinCAT 3</a:t>
            </a:r>
          </a:p>
        </p:txBody>
      </p:sp>
      <p:sp>
        <p:nvSpPr>
          <p:cNvPr id="6" name="Inhaltsplatzhalter 5"/>
          <p:cNvSpPr>
            <a:spLocks noGrp="1"/>
          </p:cNvSpPr>
          <p:nvPr>
            <p:ph sz="quarter" idx="14"/>
          </p:nvPr>
        </p:nvSpPr>
        <p:spPr/>
        <p:txBody>
          <a:bodyPr/>
          <a:lstStyle/>
          <a:p>
            <a:pPr marL="0" indent="0">
              <a:buNone/>
            </a:pPr>
            <a:r>
              <a:rPr lang="de-DE" dirty="0"/>
              <a:t>Beispiel 4: Single Read Words</a:t>
            </a:r>
          </a:p>
          <a:p>
            <a:pPr marL="0" indent="0">
              <a:buNone/>
            </a:pPr>
            <a:endParaRPr lang="de-DE" dirty="0"/>
          </a:p>
        </p:txBody>
      </p:sp>
      <p:sp>
        <p:nvSpPr>
          <p:cNvPr id="15" name="Textfeld 14"/>
          <p:cNvSpPr txBox="1"/>
          <p:nvPr/>
        </p:nvSpPr>
        <p:spPr>
          <a:xfrm>
            <a:off x="3632418" y="1878249"/>
            <a:ext cx="5400112" cy="1754326"/>
          </a:xfrm>
          <a:prstGeom prst="rect">
            <a:avLst/>
          </a:prstGeom>
          <a:noFill/>
          <a:ln>
            <a:solidFill>
              <a:schemeClr val="tx2"/>
            </a:solidFill>
          </a:ln>
        </p:spPr>
        <p:txBody>
          <a:bodyPr wrap="square" rtlCol="0">
            <a:spAutoFit/>
          </a:bodyPr>
          <a:lstStyle/>
          <a:p>
            <a:r>
              <a:rPr lang="de-DE" sz="1200" dirty="0"/>
              <a:t>Ausgangsdatenfeld: Befehl Single Read Words</a:t>
            </a:r>
          </a:p>
          <a:p>
            <a:r>
              <a:rPr lang="de-DE" sz="1200" dirty="0"/>
              <a:t>OUTDATA.OUTDATA[x]</a:t>
            </a:r>
          </a:p>
          <a:p>
            <a:r>
              <a:rPr lang="de-DE" sz="1200" dirty="0"/>
              <a:t>Ausgangsdatenfeld:</a:t>
            </a:r>
          </a:p>
          <a:p>
            <a:r>
              <a:rPr lang="de-DE" sz="1200" dirty="0"/>
              <a:t>OUTDATA[0] </a:t>
            </a:r>
            <a:r>
              <a:rPr lang="de-DE" sz="1200" dirty="0">
                <a:sym typeface="Wingdings" panose="05000000000000000000" pitchFamily="2" charset="2"/>
              </a:rPr>
              <a:t> Control Byte</a:t>
            </a:r>
          </a:p>
          <a:p>
            <a:r>
              <a:rPr lang="de-DE" sz="1200" dirty="0"/>
              <a:t>OUTDATA[1] </a:t>
            </a:r>
            <a:r>
              <a:rPr lang="de-DE" sz="1200" dirty="0">
                <a:sym typeface="Wingdings" panose="05000000000000000000" pitchFamily="2" charset="2"/>
              </a:rPr>
              <a:t> nicht verwendet</a:t>
            </a:r>
          </a:p>
          <a:p>
            <a:r>
              <a:rPr lang="de-DE" sz="1200" dirty="0"/>
              <a:t>OUTDATA[2] </a:t>
            </a:r>
            <a:r>
              <a:rPr lang="de-DE" sz="1200" dirty="0">
                <a:sym typeface="Wingdings" panose="05000000000000000000" pitchFamily="2" charset="2"/>
              </a:rPr>
              <a:t> Befehlscode; 16#49 = Single Read 2-Byte Words</a:t>
            </a:r>
          </a:p>
          <a:p>
            <a:r>
              <a:rPr lang="de-DE" sz="1200" dirty="0"/>
              <a:t>OUTDATA[3] </a:t>
            </a:r>
            <a:r>
              <a:rPr lang="de-DE" sz="1200" dirty="0">
                <a:sym typeface="Wingdings" panose="05000000000000000000" pitchFamily="2" charset="2"/>
              </a:rPr>
              <a:t> nicht verwendet</a:t>
            </a:r>
          </a:p>
          <a:p>
            <a:r>
              <a:rPr lang="de-DE" sz="1200" dirty="0"/>
              <a:t>OUTDATA[4]…[5] </a:t>
            </a:r>
            <a:r>
              <a:rPr lang="de-DE" sz="1200" dirty="0">
                <a:sym typeface="Wingdings" panose="05000000000000000000" pitchFamily="2" charset="2"/>
              </a:rPr>
              <a:t> Startadresse (I_w_StartAddress)</a:t>
            </a:r>
          </a:p>
          <a:p>
            <a:r>
              <a:rPr lang="de-DE" sz="1200" dirty="0"/>
              <a:t>OUTDATA[6]…[7] </a:t>
            </a:r>
            <a:r>
              <a:rPr lang="de-DE" sz="1200" dirty="0">
                <a:sym typeface="Wingdings" panose="05000000000000000000" pitchFamily="2" charset="2"/>
              </a:rPr>
              <a:t> Anzahl 2-Byte Datenwörter (I_i_WordNumber)</a:t>
            </a:r>
          </a:p>
        </p:txBody>
      </p:sp>
      <p:sp>
        <p:nvSpPr>
          <p:cNvPr id="13" name="Rechteck 12"/>
          <p:cNvSpPr/>
          <p:nvPr/>
        </p:nvSpPr>
        <p:spPr>
          <a:xfrm>
            <a:off x="2771800" y="2420888"/>
            <a:ext cx="731668" cy="3272896"/>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 name="Interaktive Schaltfläche: Zur Startseite wechseln 9">
            <a:hlinkClick r:id="rId3" action="ppaction://hlinksldjump" highlightClick="1"/>
            <a:extLst>
              <a:ext uri="{FF2B5EF4-FFF2-40B4-BE49-F238E27FC236}">
                <a16:creationId xmlns:a16="http://schemas.microsoft.com/office/drawing/2014/main" id="{C6D9F5C9-DCB9-4398-AAA6-89D7B4B0F6DC}"/>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3991742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Grafik 8">
            <a:extLst>
              <a:ext uri="{FF2B5EF4-FFF2-40B4-BE49-F238E27FC236}">
                <a16:creationId xmlns:a16="http://schemas.microsoft.com/office/drawing/2014/main" id="{81BF8E0F-1151-4E27-AA65-445022FB348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7504" y="1834053"/>
            <a:ext cx="8730108" cy="4718447"/>
          </a:xfrm>
          <a:prstGeom prst="rect">
            <a:avLst/>
          </a:prstGeom>
        </p:spPr>
      </p:pic>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58</a:t>
            </a:fld>
            <a:endParaRPr lang="de-DE" dirty="0"/>
          </a:p>
        </p:txBody>
      </p:sp>
      <p:sp>
        <p:nvSpPr>
          <p:cNvPr id="5" name="Titel 4"/>
          <p:cNvSpPr>
            <a:spLocks noGrp="1"/>
          </p:cNvSpPr>
          <p:nvPr>
            <p:ph type="title"/>
          </p:nvPr>
        </p:nvSpPr>
        <p:spPr/>
        <p:txBody>
          <a:bodyPr>
            <a:normAutofit/>
          </a:bodyPr>
          <a:lstStyle/>
          <a:p>
            <a:r>
              <a:rPr lang="de-DE" dirty="0"/>
              <a:t>IC-KP2-2HB21 + IUH-F19x-V1 MF TwinCAT 3</a:t>
            </a:r>
          </a:p>
        </p:txBody>
      </p:sp>
      <p:sp>
        <p:nvSpPr>
          <p:cNvPr id="6" name="Inhaltsplatzhalter 5"/>
          <p:cNvSpPr>
            <a:spLocks noGrp="1"/>
          </p:cNvSpPr>
          <p:nvPr>
            <p:ph sz="quarter" idx="14"/>
          </p:nvPr>
        </p:nvSpPr>
        <p:spPr/>
        <p:txBody>
          <a:bodyPr/>
          <a:lstStyle/>
          <a:p>
            <a:pPr marL="0" indent="0">
              <a:buNone/>
            </a:pPr>
            <a:r>
              <a:rPr lang="de-DE" dirty="0"/>
              <a:t>Beispiel 4: Single Read Words</a:t>
            </a:r>
          </a:p>
          <a:p>
            <a:pPr marL="0" indent="0">
              <a:buNone/>
            </a:pPr>
            <a:endParaRPr lang="de-DE" dirty="0"/>
          </a:p>
        </p:txBody>
      </p:sp>
      <p:sp>
        <p:nvSpPr>
          <p:cNvPr id="12" name="Rechteck 11">
            <a:extLst>
              <a:ext uri="{FF2B5EF4-FFF2-40B4-BE49-F238E27FC236}">
                <a16:creationId xmlns:a16="http://schemas.microsoft.com/office/drawing/2014/main" id="{84EB6058-94EE-45C7-B044-0D42F727F121}"/>
              </a:ext>
            </a:extLst>
          </p:cNvPr>
          <p:cNvSpPr/>
          <p:nvPr/>
        </p:nvSpPr>
        <p:spPr>
          <a:xfrm>
            <a:off x="415683" y="3650595"/>
            <a:ext cx="987966" cy="670253"/>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4" name="Rechteck 13">
            <a:extLst>
              <a:ext uri="{FF2B5EF4-FFF2-40B4-BE49-F238E27FC236}">
                <a16:creationId xmlns:a16="http://schemas.microsoft.com/office/drawing/2014/main" id="{F4F8E8F0-57DE-46C2-AC48-BCCE388010F9}"/>
              </a:ext>
            </a:extLst>
          </p:cNvPr>
          <p:cNvSpPr/>
          <p:nvPr/>
        </p:nvSpPr>
        <p:spPr>
          <a:xfrm>
            <a:off x="415683" y="4329345"/>
            <a:ext cx="1708045" cy="971864"/>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cxnSp>
        <p:nvCxnSpPr>
          <p:cNvPr id="16" name="Gerade Verbindung mit Pfeil 15">
            <a:extLst>
              <a:ext uri="{FF2B5EF4-FFF2-40B4-BE49-F238E27FC236}">
                <a16:creationId xmlns:a16="http://schemas.microsoft.com/office/drawing/2014/main" id="{DF0A29D8-6931-4021-8E18-8C0264A103AF}"/>
              </a:ext>
            </a:extLst>
          </p:cNvPr>
          <p:cNvCxnSpPr>
            <a:cxnSpLocks/>
          </p:cNvCxnSpPr>
          <p:nvPr/>
        </p:nvCxnSpPr>
        <p:spPr>
          <a:xfrm flipH="1">
            <a:off x="827584" y="2537150"/>
            <a:ext cx="504056" cy="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7" name="Rechteck 16">
            <a:extLst>
              <a:ext uri="{FF2B5EF4-FFF2-40B4-BE49-F238E27FC236}">
                <a16:creationId xmlns:a16="http://schemas.microsoft.com/office/drawing/2014/main" id="{B5C3370A-329E-4A1D-8297-6E1193E86E7C}"/>
              </a:ext>
            </a:extLst>
          </p:cNvPr>
          <p:cNvSpPr/>
          <p:nvPr/>
        </p:nvSpPr>
        <p:spPr>
          <a:xfrm>
            <a:off x="4087179" y="2698331"/>
            <a:ext cx="844861" cy="2962917"/>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8" name="Rechteck 17">
            <a:extLst>
              <a:ext uri="{FF2B5EF4-FFF2-40B4-BE49-F238E27FC236}">
                <a16:creationId xmlns:a16="http://schemas.microsoft.com/office/drawing/2014/main" id="{52A980EC-2F81-43C7-9C56-7079E26F80AD}"/>
              </a:ext>
            </a:extLst>
          </p:cNvPr>
          <p:cNvSpPr/>
          <p:nvPr/>
        </p:nvSpPr>
        <p:spPr>
          <a:xfrm>
            <a:off x="3995936" y="1837553"/>
            <a:ext cx="1584176" cy="65189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5" name="Rechteck 14">
            <a:extLst>
              <a:ext uri="{FF2B5EF4-FFF2-40B4-BE49-F238E27FC236}">
                <a16:creationId xmlns:a16="http://schemas.microsoft.com/office/drawing/2014/main" id="{B1E4AD9D-40CB-4A17-AF11-6ABE06684409}"/>
              </a:ext>
            </a:extLst>
          </p:cNvPr>
          <p:cNvSpPr/>
          <p:nvPr/>
        </p:nvSpPr>
        <p:spPr>
          <a:xfrm>
            <a:off x="1691680" y="2537151"/>
            <a:ext cx="648071" cy="65189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9" name="Interaktive Schaltfläche: Zur Startseite wechseln 18">
            <a:hlinkClick r:id="rId3" action="ppaction://hlinksldjump" highlightClick="1"/>
            <a:extLst>
              <a:ext uri="{FF2B5EF4-FFF2-40B4-BE49-F238E27FC236}">
                <a16:creationId xmlns:a16="http://schemas.microsoft.com/office/drawing/2014/main" id="{50044DFC-971B-480B-A55A-5A55109BF397}"/>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hteck 19">
            <a:extLst>
              <a:ext uri="{FF2B5EF4-FFF2-40B4-BE49-F238E27FC236}">
                <a16:creationId xmlns:a16="http://schemas.microsoft.com/office/drawing/2014/main" id="{633A5A55-FF4C-4BBF-89CE-0FFDFE5179AE}"/>
              </a:ext>
            </a:extLst>
          </p:cNvPr>
          <p:cNvSpPr/>
          <p:nvPr/>
        </p:nvSpPr>
        <p:spPr>
          <a:xfrm>
            <a:off x="5724128" y="2697935"/>
            <a:ext cx="738267" cy="130713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11058095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Grafik 7">
            <a:extLst>
              <a:ext uri="{FF2B5EF4-FFF2-40B4-BE49-F238E27FC236}">
                <a16:creationId xmlns:a16="http://schemas.microsoft.com/office/drawing/2014/main" id="{2D827068-4036-4975-929D-664DED21438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7504" y="1830373"/>
            <a:ext cx="8784000" cy="4716726"/>
          </a:xfrm>
          <a:prstGeom prst="rect">
            <a:avLst/>
          </a:prstGeom>
        </p:spPr>
      </p:pic>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59</a:t>
            </a:fld>
            <a:endParaRPr lang="de-DE" dirty="0"/>
          </a:p>
        </p:txBody>
      </p:sp>
      <p:sp>
        <p:nvSpPr>
          <p:cNvPr id="5" name="Titel 4"/>
          <p:cNvSpPr>
            <a:spLocks noGrp="1"/>
          </p:cNvSpPr>
          <p:nvPr>
            <p:ph type="title"/>
          </p:nvPr>
        </p:nvSpPr>
        <p:spPr/>
        <p:txBody>
          <a:bodyPr>
            <a:normAutofit/>
          </a:bodyPr>
          <a:lstStyle/>
          <a:p>
            <a:r>
              <a:rPr lang="de-DE" dirty="0"/>
              <a:t>IC-KP2-2HB21 + IUH-F19x-V1 MF TwinCAT 3</a:t>
            </a:r>
          </a:p>
        </p:txBody>
      </p:sp>
      <p:sp>
        <p:nvSpPr>
          <p:cNvPr id="6" name="Inhaltsplatzhalter 5"/>
          <p:cNvSpPr>
            <a:spLocks noGrp="1"/>
          </p:cNvSpPr>
          <p:nvPr>
            <p:ph sz="quarter" idx="14"/>
          </p:nvPr>
        </p:nvSpPr>
        <p:spPr/>
        <p:txBody>
          <a:bodyPr/>
          <a:lstStyle/>
          <a:p>
            <a:pPr marL="0" indent="0">
              <a:buNone/>
            </a:pPr>
            <a:r>
              <a:rPr lang="de-DE" dirty="0"/>
              <a:t>Beispiel 4: Single Read Words</a:t>
            </a:r>
          </a:p>
          <a:p>
            <a:pPr marL="0" indent="0">
              <a:buNone/>
            </a:pPr>
            <a:endParaRPr lang="de-DE" dirty="0"/>
          </a:p>
        </p:txBody>
      </p:sp>
      <p:sp>
        <p:nvSpPr>
          <p:cNvPr id="12" name="Rechteck 11">
            <a:extLst>
              <a:ext uri="{FF2B5EF4-FFF2-40B4-BE49-F238E27FC236}">
                <a16:creationId xmlns:a16="http://schemas.microsoft.com/office/drawing/2014/main" id="{84EB6058-94EE-45C7-B044-0D42F727F121}"/>
              </a:ext>
            </a:extLst>
          </p:cNvPr>
          <p:cNvSpPr/>
          <p:nvPr/>
        </p:nvSpPr>
        <p:spPr>
          <a:xfrm>
            <a:off x="415683" y="3650595"/>
            <a:ext cx="987966" cy="670253"/>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4" name="Rechteck 13">
            <a:extLst>
              <a:ext uri="{FF2B5EF4-FFF2-40B4-BE49-F238E27FC236}">
                <a16:creationId xmlns:a16="http://schemas.microsoft.com/office/drawing/2014/main" id="{F4F8E8F0-57DE-46C2-AC48-BCCE388010F9}"/>
              </a:ext>
            </a:extLst>
          </p:cNvPr>
          <p:cNvSpPr/>
          <p:nvPr/>
        </p:nvSpPr>
        <p:spPr>
          <a:xfrm>
            <a:off x="415683" y="4329345"/>
            <a:ext cx="1708045" cy="971864"/>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cxnSp>
        <p:nvCxnSpPr>
          <p:cNvPr id="16" name="Gerade Verbindung mit Pfeil 15">
            <a:extLst>
              <a:ext uri="{FF2B5EF4-FFF2-40B4-BE49-F238E27FC236}">
                <a16:creationId xmlns:a16="http://schemas.microsoft.com/office/drawing/2014/main" id="{DF0A29D8-6931-4021-8E18-8C0264A103AF}"/>
              </a:ext>
            </a:extLst>
          </p:cNvPr>
          <p:cNvCxnSpPr>
            <a:cxnSpLocks/>
          </p:cNvCxnSpPr>
          <p:nvPr/>
        </p:nvCxnSpPr>
        <p:spPr>
          <a:xfrm flipH="1">
            <a:off x="827584" y="2537150"/>
            <a:ext cx="504056" cy="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8" name="Rechteck 17">
            <a:extLst>
              <a:ext uri="{FF2B5EF4-FFF2-40B4-BE49-F238E27FC236}">
                <a16:creationId xmlns:a16="http://schemas.microsoft.com/office/drawing/2014/main" id="{52A980EC-2F81-43C7-9C56-7079E26F80AD}"/>
              </a:ext>
            </a:extLst>
          </p:cNvPr>
          <p:cNvSpPr/>
          <p:nvPr/>
        </p:nvSpPr>
        <p:spPr>
          <a:xfrm>
            <a:off x="3995936" y="1837553"/>
            <a:ext cx="1584176" cy="65189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5" name="Rechteck 14">
            <a:extLst>
              <a:ext uri="{FF2B5EF4-FFF2-40B4-BE49-F238E27FC236}">
                <a16:creationId xmlns:a16="http://schemas.microsoft.com/office/drawing/2014/main" id="{B1E4AD9D-40CB-4A17-AF11-6ABE06684409}"/>
              </a:ext>
            </a:extLst>
          </p:cNvPr>
          <p:cNvSpPr/>
          <p:nvPr/>
        </p:nvSpPr>
        <p:spPr>
          <a:xfrm>
            <a:off x="1691680" y="2537151"/>
            <a:ext cx="648071" cy="65189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9" name="Interaktive Schaltfläche: Zur Startseite wechseln 18">
            <a:hlinkClick r:id="rId3" action="ppaction://hlinksldjump" highlightClick="1"/>
            <a:extLst>
              <a:ext uri="{FF2B5EF4-FFF2-40B4-BE49-F238E27FC236}">
                <a16:creationId xmlns:a16="http://schemas.microsoft.com/office/drawing/2014/main" id="{50044DFC-971B-480B-A55A-5A55109BF397}"/>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hteck 19">
            <a:extLst>
              <a:ext uri="{FF2B5EF4-FFF2-40B4-BE49-F238E27FC236}">
                <a16:creationId xmlns:a16="http://schemas.microsoft.com/office/drawing/2014/main" id="{633A5A55-FF4C-4BBF-89CE-0FFDFE5179AE}"/>
              </a:ext>
            </a:extLst>
          </p:cNvPr>
          <p:cNvSpPr/>
          <p:nvPr/>
        </p:nvSpPr>
        <p:spPr>
          <a:xfrm>
            <a:off x="5724128" y="2697935"/>
            <a:ext cx="792088" cy="587049"/>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39334817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6</a:t>
            </a:fld>
            <a:endParaRPr lang="de-DE" dirty="0"/>
          </a:p>
        </p:txBody>
      </p:sp>
      <p:sp>
        <p:nvSpPr>
          <p:cNvPr id="5" name="Titel 4"/>
          <p:cNvSpPr>
            <a:spLocks noGrp="1"/>
          </p:cNvSpPr>
          <p:nvPr>
            <p:ph type="title"/>
          </p:nvPr>
        </p:nvSpPr>
        <p:spPr/>
        <p:txBody>
          <a:bodyPr>
            <a:normAutofit/>
          </a:bodyPr>
          <a:lstStyle/>
          <a:p>
            <a:r>
              <a:rPr lang="de-DE" dirty="0"/>
              <a:t>IC-KP2-2HB21 + IUH-F19x-V1 MF TwinCAT 3</a:t>
            </a:r>
          </a:p>
        </p:txBody>
      </p:sp>
      <p:sp>
        <p:nvSpPr>
          <p:cNvPr id="6" name="Inhaltsplatzhalter 5"/>
          <p:cNvSpPr>
            <a:spLocks noGrp="1"/>
          </p:cNvSpPr>
          <p:nvPr>
            <p:ph sz="quarter" idx="14"/>
          </p:nvPr>
        </p:nvSpPr>
        <p:spPr>
          <a:xfrm>
            <a:off x="180000" y="1512000"/>
            <a:ext cx="8784000" cy="1700976"/>
          </a:xfrm>
        </p:spPr>
        <p:txBody>
          <a:bodyPr/>
          <a:lstStyle/>
          <a:p>
            <a:pPr marL="0" indent="0">
              <a:buNone/>
            </a:pPr>
            <a:r>
              <a:rPr lang="de-DE" dirty="0"/>
              <a:t>Scannen nach angeschlossenen Geräten</a:t>
            </a:r>
          </a:p>
          <a:p>
            <a:pPr marL="285750" indent="-285750">
              <a:buFont typeface="Arial" panose="020B0604020202020204" pitchFamily="34" charset="0"/>
              <a:buChar char="•"/>
            </a:pPr>
            <a:r>
              <a:rPr lang="de-DE" sz="1400" b="0" dirty="0"/>
              <a:t>Aktivierung </a:t>
            </a:r>
            <a:r>
              <a:rPr lang="de-DE" sz="1400" b="0" dirty="0" err="1"/>
              <a:t>Config</a:t>
            </a:r>
            <a:r>
              <a:rPr lang="de-DE" sz="1400" b="0" dirty="0"/>
              <a:t> Mode</a:t>
            </a:r>
          </a:p>
          <a:p>
            <a:pPr marL="285750" indent="-285750">
              <a:buFont typeface="Arial" panose="020B0604020202020204" pitchFamily="34" charset="0"/>
              <a:buChar char="•"/>
            </a:pPr>
            <a:r>
              <a:rPr lang="de-DE" sz="1400" b="0" dirty="0"/>
              <a:t>Rechtsklick auf „Gerät 5 (EtherCAT)“ </a:t>
            </a:r>
            <a:r>
              <a:rPr lang="de-DE" sz="1400" b="0" dirty="0">
                <a:sym typeface="Wingdings" panose="05000000000000000000" pitchFamily="2" charset="2"/>
              </a:rPr>
              <a:t> Scannen  </a:t>
            </a:r>
            <a:r>
              <a:rPr lang="de-DE" sz="1400" b="0" dirty="0" err="1">
                <a:sym typeface="Wingdings" panose="05000000000000000000" pitchFamily="2" charset="2"/>
              </a:rPr>
              <a:t>IDENTControl</a:t>
            </a:r>
            <a:r>
              <a:rPr lang="de-DE" sz="1400" b="0" dirty="0">
                <a:sym typeface="Wingdings" panose="05000000000000000000" pitchFamily="2" charset="2"/>
              </a:rPr>
              <a:t> mit der im Gerät eingestellten Telegrammlänge erscheint</a:t>
            </a:r>
            <a:endParaRPr lang="de-DE" sz="1400" b="0" dirty="0"/>
          </a:p>
          <a:p>
            <a:pPr marL="0" indent="0">
              <a:buNone/>
            </a:pPr>
            <a:endParaRPr lang="de-DE" dirty="0"/>
          </a:p>
        </p:txBody>
      </p:sp>
      <p:sp>
        <p:nvSpPr>
          <p:cNvPr id="7" name="Interaktive Schaltfläche: Zur Startseite wechseln 6">
            <a:hlinkClick r:id="rId2" action="ppaction://hlinksldjump" highlightClick="1"/>
            <a:extLst>
              <a:ext uri="{FF2B5EF4-FFF2-40B4-BE49-F238E27FC236}">
                <a16:creationId xmlns:a16="http://schemas.microsoft.com/office/drawing/2014/main" id="{1B9FAED0-4D72-4AAC-8CC0-9AECE1E2D0CF}"/>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Grafik 8">
            <a:extLst>
              <a:ext uri="{FF2B5EF4-FFF2-40B4-BE49-F238E27FC236}">
                <a16:creationId xmlns:a16="http://schemas.microsoft.com/office/drawing/2014/main" id="{2F7F728C-158F-45C3-A66F-C83CB42E331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0000" y="2704569"/>
            <a:ext cx="3095856" cy="3797583"/>
          </a:xfrm>
          <a:prstGeom prst="rect">
            <a:avLst/>
          </a:prstGeom>
        </p:spPr>
      </p:pic>
      <p:pic>
        <p:nvPicPr>
          <p:cNvPr id="12" name="Grafik 11">
            <a:extLst>
              <a:ext uri="{FF2B5EF4-FFF2-40B4-BE49-F238E27FC236}">
                <a16:creationId xmlns:a16="http://schemas.microsoft.com/office/drawing/2014/main" id="{352A430B-1F8C-4EEB-BC37-04E65E53F9D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542042" y="2707046"/>
            <a:ext cx="2499581" cy="3805013"/>
          </a:xfrm>
          <a:prstGeom prst="rect">
            <a:avLst/>
          </a:prstGeom>
        </p:spPr>
      </p:pic>
      <p:pic>
        <p:nvPicPr>
          <p:cNvPr id="15" name="Grafik 14">
            <a:extLst>
              <a:ext uri="{FF2B5EF4-FFF2-40B4-BE49-F238E27FC236}">
                <a16:creationId xmlns:a16="http://schemas.microsoft.com/office/drawing/2014/main" id="{F8A5DE19-328D-4210-BD0D-AD04AB9D365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300192" y="2699616"/>
            <a:ext cx="2710979" cy="3799328"/>
          </a:xfrm>
          <a:prstGeom prst="rect">
            <a:avLst/>
          </a:prstGeom>
        </p:spPr>
      </p:pic>
      <p:cxnSp>
        <p:nvCxnSpPr>
          <p:cNvPr id="20" name="Gerade Verbindung mit Pfeil 19">
            <a:extLst>
              <a:ext uri="{FF2B5EF4-FFF2-40B4-BE49-F238E27FC236}">
                <a16:creationId xmlns:a16="http://schemas.microsoft.com/office/drawing/2014/main" id="{254A678E-1F8E-4C5D-B426-3DCD7994AD37}"/>
              </a:ext>
            </a:extLst>
          </p:cNvPr>
          <p:cNvCxnSpPr>
            <a:cxnSpLocks/>
          </p:cNvCxnSpPr>
          <p:nvPr/>
        </p:nvCxnSpPr>
        <p:spPr>
          <a:xfrm flipH="1" flipV="1">
            <a:off x="2051720" y="3356993"/>
            <a:ext cx="288032" cy="360039"/>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3" name="Gerade Verbindung mit Pfeil 22">
            <a:extLst>
              <a:ext uri="{FF2B5EF4-FFF2-40B4-BE49-F238E27FC236}">
                <a16:creationId xmlns:a16="http://schemas.microsoft.com/office/drawing/2014/main" id="{25EDDC3F-58F9-4880-A51D-D6557ED1C2AC}"/>
              </a:ext>
            </a:extLst>
          </p:cNvPr>
          <p:cNvCxnSpPr>
            <a:cxnSpLocks/>
          </p:cNvCxnSpPr>
          <p:nvPr/>
        </p:nvCxnSpPr>
        <p:spPr>
          <a:xfrm flipH="1" flipV="1">
            <a:off x="1799152" y="5517232"/>
            <a:ext cx="288032" cy="360039"/>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4" name="Gerade Verbindung mit Pfeil 23">
            <a:extLst>
              <a:ext uri="{FF2B5EF4-FFF2-40B4-BE49-F238E27FC236}">
                <a16:creationId xmlns:a16="http://schemas.microsoft.com/office/drawing/2014/main" id="{810F308F-824F-464F-BB7C-2DC007A14D2C}"/>
              </a:ext>
            </a:extLst>
          </p:cNvPr>
          <p:cNvCxnSpPr>
            <a:cxnSpLocks/>
          </p:cNvCxnSpPr>
          <p:nvPr/>
        </p:nvCxnSpPr>
        <p:spPr>
          <a:xfrm flipH="1" flipV="1">
            <a:off x="4750992" y="5625281"/>
            <a:ext cx="288032" cy="360039"/>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5" name="Gerade Verbindung mit Pfeil 24">
            <a:extLst>
              <a:ext uri="{FF2B5EF4-FFF2-40B4-BE49-F238E27FC236}">
                <a16:creationId xmlns:a16="http://schemas.microsoft.com/office/drawing/2014/main" id="{0AB5C6EC-4F56-4A78-A305-66E9D5517620}"/>
              </a:ext>
            </a:extLst>
          </p:cNvPr>
          <p:cNvCxnSpPr>
            <a:cxnSpLocks/>
          </p:cNvCxnSpPr>
          <p:nvPr/>
        </p:nvCxnSpPr>
        <p:spPr>
          <a:xfrm flipH="1">
            <a:off x="8063360" y="5972177"/>
            <a:ext cx="541088" cy="265135"/>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502102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60</a:t>
            </a:fld>
            <a:endParaRPr lang="de-DE" dirty="0"/>
          </a:p>
        </p:txBody>
      </p:sp>
      <p:sp>
        <p:nvSpPr>
          <p:cNvPr id="5" name="Titel 4"/>
          <p:cNvSpPr>
            <a:spLocks noGrp="1"/>
          </p:cNvSpPr>
          <p:nvPr>
            <p:ph type="title"/>
          </p:nvPr>
        </p:nvSpPr>
        <p:spPr/>
        <p:txBody>
          <a:bodyPr>
            <a:normAutofit/>
          </a:bodyPr>
          <a:lstStyle/>
          <a:p>
            <a:r>
              <a:rPr lang="de-DE" dirty="0"/>
              <a:t>IC-KP2-2HB21 + IUH-F19x-V1 MF TwinCAT 3</a:t>
            </a:r>
          </a:p>
        </p:txBody>
      </p:sp>
      <p:sp>
        <p:nvSpPr>
          <p:cNvPr id="6" name="Inhaltsplatzhalter 5"/>
          <p:cNvSpPr>
            <a:spLocks noGrp="1"/>
          </p:cNvSpPr>
          <p:nvPr>
            <p:ph sz="quarter" idx="14"/>
          </p:nvPr>
        </p:nvSpPr>
        <p:spPr/>
        <p:txBody>
          <a:bodyPr/>
          <a:lstStyle/>
          <a:p>
            <a:pPr marL="0" indent="0">
              <a:buNone/>
            </a:pPr>
            <a:r>
              <a:rPr lang="de-DE" dirty="0"/>
              <a:t>Beispiel 5: Single Write UII/EPC</a:t>
            </a:r>
          </a:p>
          <a:p>
            <a:pPr marL="285750" indent="-285750">
              <a:buFont typeface="Arial" panose="020B0604020202020204" pitchFamily="34" charset="0"/>
              <a:buChar char="•"/>
            </a:pPr>
            <a:r>
              <a:rPr lang="de-DE" sz="1200" b="0" dirty="0"/>
              <a:t>Einmaliger Schreibversuch auf den UII/EPC Code eines Datenträgers</a:t>
            </a:r>
          </a:p>
          <a:p>
            <a:pPr marL="285750" indent="-285750">
              <a:buFont typeface="Arial" panose="020B0604020202020204" pitchFamily="34" charset="0"/>
              <a:buChar char="•"/>
            </a:pPr>
            <a:r>
              <a:rPr lang="de-DE" sz="1200" b="0" dirty="0"/>
              <a:t>I_b_UserMemory_UID := False und I_b_EPC := True und </a:t>
            </a:r>
            <a:r>
              <a:rPr lang="de-DE" sz="1200" b="0" dirty="0" err="1"/>
              <a:t>I_b_SingleEnhanced</a:t>
            </a:r>
            <a:r>
              <a:rPr lang="de-DE" sz="1200" b="0" dirty="0"/>
              <a:t> := False</a:t>
            </a:r>
          </a:p>
          <a:p>
            <a:pPr marL="285750" indent="-285750">
              <a:buFont typeface="Arial" panose="020B0604020202020204" pitchFamily="34" charset="0"/>
              <a:buChar char="•"/>
            </a:pPr>
            <a:r>
              <a:rPr lang="de-DE" sz="1200" b="0" dirty="0"/>
              <a:t>I_w_StartAddress := 16#0000 (nicht relevant) und I_i_WordNumber := 14 (variabel)</a:t>
            </a:r>
          </a:p>
          <a:p>
            <a:pPr marL="285750" indent="-285750">
              <a:buFont typeface="Arial" panose="020B0604020202020204" pitchFamily="34" charset="0"/>
              <a:buChar char="•"/>
            </a:pPr>
            <a:r>
              <a:rPr lang="de-DE" sz="1200" b="0" dirty="0"/>
              <a:t>Schreibdaten in WriteData festlegen; Start durch positive Flanke auf I_b_StartWrite</a:t>
            </a:r>
          </a:p>
          <a:p>
            <a:pPr marL="285750" indent="-285750">
              <a:buFont typeface="Arial" panose="020B0604020202020204" pitchFamily="34" charset="0"/>
              <a:buChar char="•"/>
            </a:pPr>
            <a:r>
              <a:rPr lang="de-DE" sz="1200" b="0" dirty="0"/>
              <a:t>Empfang neuer Daten wird über Signalwechsel 0 </a:t>
            </a:r>
            <a:r>
              <a:rPr lang="de-DE" sz="1200" b="0" dirty="0">
                <a:sym typeface="Wingdings" panose="05000000000000000000" pitchFamily="2" charset="2"/>
              </a:rPr>
              <a:t> 1 an </a:t>
            </a:r>
            <a:r>
              <a:rPr lang="de-DE" sz="1200" b="0" dirty="0" err="1">
                <a:sym typeface="Wingdings" panose="05000000000000000000" pitchFamily="2" charset="2"/>
              </a:rPr>
              <a:t>IO_b_NewData</a:t>
            </a:r>
            <a:r>
              <a:rPr lang="de-DE" sz="1200" b="0" dirty="0">
                <a:sym typeface="Wingdings" panose="05000000000000000000" pitchFamily="2" charset="2"/>
              </a:rPr>
              <a:t> signalisiert</a:t>
            </a:r>
          </a:p>
          <a:p>
            <a:pPr marL="285750" indent="-285750">
              <a:buFont typeface="Arial" panose="020B0604020202020204" pitchFamily="34" charset="0"/>
              <a:buChar char="•"/>
            </a:pPr>
            <a:r>
              <a:rPr lang="de-DE" sz="1200" b="0" dirty="0">
                <a:sym typeface="Wingdings" panose="05000000000000000000" pitchFamily="2" charset="2"/>
              </a:rPr>
              <a:t>Rücksetzen von IO_b_NewData durch den Anwender</a:t>
            </a:r>
            <a:endParaRPr lang="de-DE" sz="1200" b="0" dirty="0"/>
          </a:p>
          <a:p>
            <a:pPr marL="285750" indent="-285750">
              <a:buFont typeface="Arial" panose="020B0604020202020204" pitchFamily="34" charset="0"/>
              <a:buChar char="•"/>
            </a:pPr>
            <a:endParaRPr lang="de-DE" sz="1200" b="0" dirty="0"/>
          </a:p>
          <a:p>
            <a:pPr marL="0" indent="0">
              <a:buNone/>
            </a:pPr>
            <a:endParaRPr lang="de-DE" dirty="0"/>
          </a:p>
        </p:txBody>
      </p:sp>
      <p:sp>
        <p:nvSpPr>
          <p:cNvPr id="17" name="Interaktive Schaltfläche: Zur Startseite wechseln 16">
            <a:hlinkClick r:id="rId2" action="ppaction://hlinksldjump" highlightClick="1"/>
            <a:extLst>
              <a:ext uri="{FF2B5EF4-FFF2-40B4-BE49-F238E27FC236}">
                <a16:creationId xmlns:a16="http://schemas.microsoft.com/office/drawing/2014/main" id="{37DF428A-CB02-4D58-A23D-B548AFFF03CE}"/>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feld 18">
            <a:extLst>
              <a:ext uri="{FF2B5EF4-FFF2-40B4-BE49-F238E27FC236}">
                <a16:creationId xmlns:a16="http://schemas.microsoft.com/office/drawing/2014/main" id="{F2D34352-8CB0-424E-94FB-887EC7526FCB}"/>
              </a:ext>
            </a:extLst>
          </p:cNvPr>
          <p:cNvSpPr txBox="1"/>
          <p:nvPr/>
        </p:nvSpPr>
        <p:spPr>
          <a:xfrm>
            <a:off x="4539929" y="3356992"/>
            <a:ext cx="4424071" cy="1596197"/>
          </a:xfrm>
          <a:prstGeom prst="rect">
            <a:avLst/>
          </a:prstGeom>
          <a:noFill/>
          <a:ln>
            <a:solidFill>
              <a:schemeClr val="tx2"/>
            </a:solidFill>
          </a:ln>
        </p:spPr>
        <p:txBody>
          <a:bodyPr wrap="square" lIns="36000" tIns="36000" rIns="36000" bIns="36000" rtlCol="0">
            <a:spAutoFit/>
          </a:bodyPr>
          <a:lstStyle/>
          <a:p>
            <a:r>
              <a:rPr lang="de-DE" sz="900" dirty="0">
                <a:solidFill>
                  <a:schemeClr val="tx2"/>
                </a:solidFill>
              </a:rPr>
              <a:t>Schreiben erfolgreich, UII/EPC programmiert; keine Übertragung von zusätzlichen Informationen; Befehl beendet:</a:t>
            </a:r>
          </a:p>
          <a:p>
            <a:pPr defTabSz="360000"/>
            <a:r>
              <a:rPr lang="de-DE" sz="900" dirty="0" err="1">
                <a:solidFill>
                  <a:schemeClr val="tx2"/>
                </a:solidFill>
                <a:sym typeface="Wingdings" panose="05000000000000000000" pitchFamily="2" charset="2"/>
              </a:rPr>
              <a:t>I_b_SingleEnhanced</a:t>
            </a:r>
            <a:r>
              <a:rPr lang="de-DE" sz="900" dirty="0">
                <a:solidFill>
                  <a:schemeClr val="tx2"/>
                </a:solidFill>
                <a:sym typeface="Wingdings" panose="05000000000000000000" pitchFamily="2" charset="2"/>
              </a:rPr>
              <a:t> 	:= False (einmaliger Befehl)</a:t>
            </a:r>
            <a:endParaRPr lang="de-DE" sz="900" dirty="0">
              <a:solidFill>
                <a:schemeClr val="tx2"/>
              </a:solidFill>
            </a:endParaRPr>
          </a:p>
          <a:p>
            <a:pPr defTabSz="360000"/>
            <a:r>
              <a:rPr lang="de-DE" sz="900" dirty="0">
                <a:solidFill>
                  <a:schemeClr val="tx2"/>
                </a:solidFill>
              </a:rPr>
              <a:t>I_b_UserMemory_UID 	:= </a:t>
            </a:r>
            <a:r>
              <a:rPr lang="de-DE" sz="900" dirty="0" err="1">
                <a:solidFill>
                  <a:schemeClr val="tx2"/>
                </a:solidFill>
              </a:rPr>
              <a:t>False</a:t>
            </a:r>
            <a:r>
              <a:rPr lang="de-DE" sz="900" dirty="0">
                <a:solidFill>
                  <a:schemeClr val="tx2"/>
                </a:solidFill>
              </a:rPr>
              <a:t> (nicht relevant)</a:t>
            </a:r>
          </a:p>
          <a:p>
            <a:pPr defTabSz="360000"/>
            <a:r>
              <a:rPr lang="de-DE" sz="900" dirty="0" err="1">
                <a:solidFill>
                  <a:schemeClr val="tx2"/>
                </a:solidFill>
                <a:sym typeface="Wingdings" panose="05000000000000000000" pitchFamily="2" charset="2"/>
              </a:rPr>
              <a:t>I_b_EPC</a:t>
            </a:r>
            <a:r>
              <a:rPr lang="de-DE" sz="900" dirty="0">
                <a:solidFill>
                  <a:schemeClr val="tx2"/>
                </a:solidFill>
                <a:sym typeface="Wingdings" panose="05000000000000000000" pitchFamily="2" charset="2"/>
              </a:rPr>
              <a:t> 			:= True (Zugriff auf UII/EPC Code)</a:t>
            </a:r>
          </a:p>
          <a:p>
            <a:pPr defTabSz="360000"/>
            <a:r>
              <a:rPr lang="de-DE" sz="900" dirty="0" err="1">
                <a:solidFill>
                  <a:schemeClr val="tx2"/>
                </a:solidFill>
                <a:sym typeface="Wingdings" panose="05000000000000000000" pitchFamily="2" charset="2"/>
              </a:rPr>
              <a:t>I_b_StartWrite</a:t>
            </a:r>
            <a:r>
              <a:rPr lang="de-DE" sz="900" dirty="0">
                <a:solidFill>
                  <a:schemeClr val="tx2"/>
                </a:solidFill>
                <a:sym typeface="Wingdings" panose="05000000000000000000" pitchFamily="2" charset="2"/>
              </a:rPr>
              <a:t> 		:= True (Start Schreibvorgang mit positiver Flanke)</a:t>
            </a:r>
          </a:p>
          <a:p>
            <a:pPr defTabSz="360000"/>
            <a:r>
              <a:rPr lang="de-DE" sz="900" dirty="0">
                <a:solidFill>
                  <a:schemeClr val="tx2"/>
                </a:solidFill>
                <a:sym typeface="Wingdings" panose="05000000000000000000" pitchFamily="2" charset="2"/>
              </a:rPr>
              <a:t>O_b_Busy			= False (kein Befehl aktiv)</a:t>
            </a:r>
          </a:p>
          <a:p>
            <a:pPr defTabSz="360000"/>
            <a:r>
              <a:rPr lang="de-DE" sz="900" dirty="0">
                <a:solidFill>
                  <a:schemeClr val="tx2"/>
                </a:solidFill>
                <a:sym typeface="Wingdings" panose="05000000000000000000" pitchFamily="2" charset="2"/>
              </a:rPr>
              <a:t>O_b_Done 			= True</a:t>
            </a:r>
          </a:p>
          <a:p>
            <a:pPr defTabSz="360000"/>
            <a:r>
              <a:rPr lang="de-DE" sz="900" dirty="0">
                <a:solidFill>
                  <a:schemeClr val="tx2"/>
                </a:solidFill>
                <a:sym typeface="Wingdings" panose="05000000000000000000" pitchFamily="2" charset="2"/>
              </a:rPr>
              <a:t>O_b_Finish 			= True</a:t>
            </a:r>
          </a:p>
          <a:p>
            <a:pPr defTabSz="360000"/>
            <a:r>
              <a:rPr lang="de-DE" sz="900" dirty="0">
                <a:solidFill>
                  <a:schemeClr val="tx2"/>
                </a:solidFill>
                <a:sym typeface="Wingdings" panose="05000000000000000000" pitchFamily="2" charset="2"/>
              </a:rPr>
              <a:t>O_b_NoDataCarrier		= False</a:t>
            </a:r>
          </a:p>
          <a:p>
            <a:pPr defTabSz="360000"/>
            <a:r>
              <a:rPr lang="de-DE" sz="900" dirty="0">
                <a:solidFill>
                  <a:schemeClr val="tx2"/>
                </a:solidFill>
                <a:sym typeface="Wingdings" panose="05000000000000000000" pitchFamily="2" charset="2"/>
              </a:rPr>
              <a:t>O_b_Error			= False</a:t>
            </a:r>
          </a:p>
        </p:txBody>
      </p:sp>
      <p:pic>
        <p:nvPicPr>
          <p:cNvPr id="8" name="Grafik 7">
            <a:extLst>
              <a:ext uri="{FF2B5EF4-FFF2-40B4-BE49-F238E27FC236}">
                <a16:creationId xmlns:a16="http://schemas.microsoft.com/office/drawing/2014/main" id="{CA397804-FB55-485E-96C5-1321B19C033E}"/>
              </a:ext>
            </a:extLst>
          </p:cNvPr>
          <p:cNvPicPr>
            <a:picLocks noChangeAspect="1"/>
          </p:cNvPicPr>
          <p:nvPr/>
        </p:nvPicPr>
        <p:blipFill rotWithShape="1">
          <a:blip r:embed="rId3">
            <a:extLst>
              <a:ext uri="{28A0092B-C50C-407E-A947-70E740481C1C}">
                <a14:useLocalDpi xmlns:a14="http://schemas.microsoft.com/office/drawing/2010/main" val="0"/>
              </a:ext>
            </a:extLst>
          </a:blip>
          <a:srcRect t="14001"/>
          <a:stretch/>
        </p:blipFill>
        <p:spPr>
          <a:xfrm>
            <a:off x="107504" y="3356992"/>
            <a:ext cx="4320000" cy="2224869"/>
          </a:xfrm>
          <a:prstGeom prst="rect">
            <a:avLst/>
          </a:prstGeom>
        </p:spPr>
      </p:pic>
      <p:sp>
        <p:nvSpPr>
          <p:cNvPr id="20" name="Textfeld 19">
            <a:extLst>
              <a:ext uri="{FF2B5EF4-FFF2-40B4-BE49-F238E27FC236}">
                <a16:creationId xmlns:a16="http://schemas.microsoft.com/office/drawing/2014/main" id="{AB12EAF5-1BC5-42E9-A7E7-63992CC59FB0}"/>
              </a:ext>
            </a:extLst>
          </p:cNvPr>
          <p:cNvSpPr txBox="1"/>
          <p:nvPr/>
        </p:nvSpPr>
        <p:spPr>
          <a:xfrm>
            <a:off x="6797576" y="5012720"/>
            <a:ext cx="1980862" cy="1042199"/>
          </a:xfrm>
          <a:prstGeom prst="rect">
            <a:avLst/>
          </a:prstGeom>
          <a:noFill/>
          <a:ln>
            <a:solidFill>
              <a:schemeClr val="tx2"/>
            </a:solidFill>
          </a:ln>
        </p:spPr>
        <p:txBody>
          <a:bodyPr wrap="square" lIns="36000" tIns="36000" rIns="36000" bIns="36000" rtlCol="0">
            <a:spAutoFit/>
          </a:bodyPr>
          <a:lstStyle/>
          <a:p>
            <a:r>
              <a:rPr lang="de-DE" sz="900" dirty="0">
                <a:solidFill>
                  <a:schemeClr val="tx2"/>
                </a:solidFill>
              </a:rPr>
              <a:t>Ende Schreibvorgang:</a:t>
            </a:r>
          </a:p>
          <a:p>
            <a:r>
              <a:rPr lang="de-DE" sz="900" dirty="0" err="1">
                <a:solidFill>
                  <a:schemeClr val="tx2"/>
                </a:solidFill>
              </a:rPr>
              <a:t>Busy</a:t>
            </a:r>
            <a:r>
              <a:rPr lang="de-DE" sz="900" dirty="0">
                <a:solidFill>
                  <a:schemeClr val="tx2"/>
                </a:solidFill>
              </a:rPr>
              <a:t> 	= False</a:t>
            </a:r>
          </a:p>
          <a:p>
            <a:r>
              <a:rPr lang="de-DE" sz="900" dirty="0" err="1">
                <a:solidFill>
                  <a:schemeClr val="tx2"/>
                </a:solidFill>
              </a:rPr>
              <a:t>Done</a:t>
            </a:r>
            <a:r>
              <a:rPr lang="de-DE" sz="900" dirty="0">
                <a:solidFill>
                  <a:schemeClr val="tx2"/>
                </a:solidFill>
              </a:rPr>
              <a:t> 	= True</a:t>
            </a:r>
          </a:p>
          <a:p>
            <a:r>
              <a:rPr lang="de-DE" sz="900" dirty="0">
                <a:solidFill>
                  <a:schemeClr val="tx2"/>
                </a:solidFill>
              </a:rPr>
              <a:t>Finish	= True</a:t>
            </a:r>
          </a:p>
          <a:p>
            <a:r>
              <a:rPr lang="de-DE" sz="900" dirty="0" err="1">
                <a:solidFill>
                  <a:schemeClr val="tx2"/>
                </a:solidFill>
              </a:rPr>
              <a:t>NoDataCarrier</a:t>
            </a:r>
            <a:r>
              <a:rPr lang="de-DE" sz="900" dirty="0">
                <a:solidFill>
                  <a:schemeClr val="tx2"/>
                </a:solidFill>
              </a:rPr>
              <a:t> 	= False</a:t>
            </a:r>
          </a:p>
          <a:p>
            <a:r>
              <a:rPr lang="de-DE" sz="900" dirty="0">
                <a:solidFill>
                  <a:schemeClr val="tx2"/>
                </a:solidFill>
              </a:rPr>
              <a:t>Status 	= 16#0F</a:t>
            </a:r>
          </a:p>
          <a:p>
            <a:r>
              <a:rPr lang="de-DE" sz="900" dirty="0" err="1">
                <a:solidFill>
                  <a:schemeClr val="tx2"/>
                </a:solidFill>
              </a:rPr>
              <a:t>NewData</a:t>
            </a:r>
            <a:r>
              <a:rPr lang="de-DE" sz="900" dirty="0">
                <a:solidFill>
                  <a:schemeClr val="tx2"/>
                </a:solidFill>
              </a:rPr>
              <a:t> 	= True (0 </a:t>
            </a:r>
            <a:r>
              <a:rPr lang="de-DE" sz="900" dirty="0">
                <a:solidFill>
                  <a:schemeClr val="tx2"/>
                </a:solidFill>
                <a:sym typeface="Wingdings" panose="05000000000000000000" pitchFamily="2" charset="2"/>
              </a:rPr>
              <a:t> 1)</a:t>
            </a:r>
            <a:endParaRPr lang="de-DE" sz="900" dirty="0">
              <a:solidFill>
                <a:schemeClr val="tx2"/>
              </a:solidFill>
            </a:endParaRPr>
          </a:p>
        </p:txBody>
      </p:sp>
      <p:sp>
        <p:nvSpPr>
          <p:cNvPr id="21" name="Textfeld 20">
            <a:extLst>
              <a:ext uri="{FF2B5EF4-FFF2-40B4-BE49-F238E27FC236}">
                <a16:creationId xmlns:a16="http://schemas.microsoft.com/office/drawing/2014/main" id="{56750F0D-3ECE-476D-926E-024F787F974D}"/>
              </a:ext>
            </a:extLst>
          </p:cNvPr>
          <p:cNvSpPr txBox="1"/>
          <p:nvPr/>
        </p:nvSpPr>
        <p:spPr>
          <a:xfrm>
            <a:off x="156147" y="5787301"/>
            <a:ext cx="1467045" cy="765200"/>
          </a:xfrm>
          <a:prstGeom prst="rect">
            <a:avLst/>
          </a:prstGeom>
          <a:noFill/>
          <a:ln>
            <a:solidFill>
              <a:schemeClr val="tx2"/>
            </a:solidFill>
          </a:ln>
        </p:spPr>
        <p:txBody>
          <a:bodyPr wrap="square" lIns="36000" tIns="36000" rIns="36000" bIns="36000" rtlCol="0">
            <a:spAutoFit/>
          </a:bodyPr>
          <a:lstStyle/>
          <a:p>
            <a:r>
              <a:rPr lang="de-DE" sz="900" dirty="0">
                <a:solidFill>
                  <a:schemeClr val="tx2"/>
                </a:solidFill>
              </a:rPr>
              <a:t>Start Schreibvorgang:</a:t>
            </a:r>
          </a:p>
          <a:p>
            <a:r>
              <a:rPr lang="de-DE" sz="900" dirty="0">
                <a:solidFill>
                  <a:schemeClr val="tx2"/>
                </a:solidFill>
              </a:rPr>
              <a:t>SingleEnhanced 	:= False</a:t>
            </a:r>
          </a:p>
          <a:p>
            <a:r>
              <a:rPr lang="de-DE" sz="900" dirty="0" err="1">
                <a:solidFill>
                  <a:schemeClr val="tx2"/>
                </a:solidFill>
              </a:rPr>
              <a:t>User_UID</a:t>
            </a:r>
            <a:r>
              <a:rPr lang="de-DE" sz="900" dirty="0">
                <a:solidFill>
                  <a:schemeClr val="tx2"/>
                </a:solidFill>
              </a:rPr>
              <a:t> 	:= </a:t>
            </a:r>
            <a:r>
              <a:rPr lang="de-DE" sz="900" dirty="0" err="1">
                <a:solidFill>
                  <a:schemeClr val="tx2"/>
                </a:solidFill>
              </a:rPr>
              <a:t>False</a:t>
            </a:r>
            <a:endParaRPr lang="de-DE" sz="900" dirty="0">
              <a:solidFill>
                <a:schemeClr val="tx2"/>
              </a:solidFill>
            </a:endParaRPr>
          </a:p>
          <a:p>
            <a:r>
              <a:rPr lang="de-DE" sz="900" dirty="0">
                <a:solidFill>
                  <a:schemeClr val="tx2"/>
                </a:solidFill>
              </a:rPr>
              <a:t>EPC 	:= True</a:t>
            </a:r>
          </a:p>
          <a:p>
            <a:r>
              <a:rPr lang="de-DE" sz="900" dirty="0" err="1">
                <a:solidFill>
                  <a:schemeClr val="tx2"/>
                </a:solidFill>
              </a:rPr>
              <a:t>StartWrite</a:t>
            </a:r>
            <a:r>
              <a:rPr lang="de-DE" sz="900" dirty="0">
                <a:solidFill>
                  <a:schemeClr val="tx2"/>
                </a:solidFill>
              </a:rPr>
              <a:t> 	:= True</a:t>
            </a:r>
          </a:p>
        </p:txBody>
      </p:sp>
      <p:sp>
        <p:nvSpPr>
          <p:cNvPr id="22" name="Textfeld 21">
            <a:extLst>
              <a:ext uri="{FF2B5EF4-FFF2-40B4-BE49-F238E27FC236}">
                <a16:creationId xmlns:a16="http://schemas.microsoft.com/office/drawing/2014/main" id="{6C3E606A-A1D1-4518-8530-01A507FE29E7}"/>
              </a:ext>
            </a:extLst>
          </p:cNvPr>
          <p:cNvSpPr txBox="1"/>
          <p:nvPr/>
        </p:nvSpPr>
        <p:spPr>
          <a:xfrm>
            <a:off x="4572000" y="5509401"/>
            <a:ext cx="1980862" cy="1042199"/>
          </a:xfrm>
          <a:prstGeom prst="rect">
            <a:avLst/>
          </a:prstGeom>
          <a:noFill/>
          <a:ln>
            <a:solidFill>
              <a:schemeClr val="tx2"/>
            </a:solidFill>
          </a:ln>
        </p:spPr>
        <p:txBody>
          <a:bodyPr wrap="square" lIns="36000" tIns="36000" rIns="36000" bIns="36000" rtlCol="0">
            <a:spAutoFit/>
          </a:bodyPr>
          <a:lstStyle/>
          <a:p>
            <a:r>
              <a:rPr lang="de-DE" sz="900" dirty="0">
                <a:solidFill>
                  <a:schemeClr val="tx2"/>
                </a:solidFill>
              </a:rPr>
              <a:t>Empfang eingelesene Daten Tag A:</a:t>
            </a:r>
          </a:p>
          <a:p>
            <a:r>
              <a:rPr lang="de-DE" sz="900" dirty="0" err="1">
                <a:solidFill>
                  <a:schemeClr val="tx2"/>
                </a:solidFill>
              </a:rPr>
              <a:t>Busy</a:t>
            </a:r>
            <a:r>
              <a:rPr lang="de-DE" sz="900" dirty="0">
                <a:solidFill>
                  <a:schemeClr val="tx2"/>
                </a:solidFill>
              </a:rPr>
              <a:t> 	= True</a:t>
            </a:r>
          </a:p>
          <a:p>
            <a:r>
              <a:rPr lang="de-DE" sz="900" dirty="0" err="1">
                <a:solidFill>
                  <a:schemeClr val="tx2"/>
                </a:solidFill>
              </a:rPr>
              <a:t>Done</a:t>
            </a:r>
            <a:r>
              <a:rPr lang="de-DE" sz="900" dirty="0">
                <a:solidFill>
                  <a:schemeClr val="tx2"/>
                </a:solidFill>
              </a:rPr>
              <a:t> 	= True</a:t>
            </a:r>
          </a:p>
          <a:p>
            <a:r>
              <a:rPr lang="de-DE" sz="900" dirty="0">
                <a:solidFill>
                  <a:schemeClr val="tx2"/>
                </a:solidFill>
              </a:rPr>
              <a:t>Finish	= False</a:t>
            </a:r>
          </a:p>
          <a:p>
            <a:r>
              <a:rPr lang="de-DE" sz="900" dirty="0" err="1">
                <a:solidFill>
                  <a:schemeClr val="tx2"/>
                </a:solidFill>
              </a:rPr>
              <a:t>NoDataCarrier</a:t>
            </a:r>
            <a:r>
              <a:rPr lang="de-DE" sz="900" dirty="0">
                <a:solidFill>
                  <a:schemeClr val="tx2"/>
                </a:solidFill>
              </a:rPr>
              <a:t> 	= False</a:t>
            </a:r>
          </a:p>
          <a:p>
            <a:r>
              <a:rPr lang="de-DE" sz="900" dirty="0">
                <a:solidFill>
                  <a:schemeClr val="tx2"/>
                </a:solidFill>
              </a:rPr>
              <a:t>Status 	= 16#00</a:t>
            </a:r>
          </a:p>
          <a:p>
            <a:r>
              <a:rPr lang="de-DE" sz="900" dirty="0" err="1">
                <a:solidFill>
                  <a:schemeClr val="tx2"/>
                </a:solidFill>
              </a:rPr>
              <a:t>NewData</a:t>
            </a:r>
            <a:r>
              <a:rPr lang="de-DE" sz="900" dirty="0">
                <a:solidFill>
                  <a:schemeClr val="tx2"/>
                </a:solidFill>
              </a:rPr>
              <a:t> 	= True (0 </a:t>
            </a:r>
            <a:r>
              <a:rPr lang="de-DE" sz="900" dirty="0">
                <a:solidFill>
                  <a:schemeClr val="tx2"/>
                </a:solidFill>
                <a:sym typeface="Wingdings" panose="05000000000000000000" pitchFamily="2" charset="2"/>
              </a:rPr>
              <a:t> 1)</a:t>
            </a:r>
            <a:endParaRPr lang="de-DE" sz="900" dirty="0">
              <a:solidFill>
                <a:schemeClr val="tx2"/>
              </a:solidFill>
            </a:endParaRPr>
          </a:p>
        </p:txBody>
      </p:sp>
      <p:cxnSp>
        <p:nvCxnSpPr>
          <p:cNvPr id="23" name="Gerade Verbindung mit Pfeil 22">
            <a:extLst>
              <a:ext uri="{FF2B5EF4-FFF2-40B4-BE49-F238E27FC236}">
                <a16:creationId xmlns:a16="http://schemas.microsoft.com/office/drawing/2014/main" id="{B771D4C5-66B6-4FBE-A273-E953B30C4051}"/>
              </a:ext>
            </a:extLst>
          </p:cNvPr>
          <p:cNvCxnSpPr>
            <a:cxnSpLocks/>
            <a:stCxn id="21" idx="0"/>
          </p:cNvCxnSpPr>
          <p:nvPr/>
        </p:nvCxnSpPr>
        <p:spPr>
          <a:xfrm flipV="1">
            <a:off x="889670" y="4221088"/>
            <a:ext cx="874018" cy="1566213"/>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5" name="Gerade Verbindung mit Pfeil 24">
            <a:extLst>
              <a:ext uri="{FF2B5EF4-FFF2-40B4-BE49-F238E27FC236}">
                <a16:creationId xmlns:a16="http://schemas.microsoft.com/office/drawing/2014/main" id="{A9FD9C89-06D8-4EF0-9523-8C3EFEBB3793}"/>
              </a:ext>
            </a:extLst>
          </p:cNvPr>
          <p:cNvCxnSpPr>
            <a:cxnSpLocks/>
            <a:stCxn id="22" idx="1"/>
          </p:cNvCxnSpPr>
          <p:nvPr/>
        </p:nvCxnSpPr>
        <p:spPr>
          <a:xfrm flipH="1" flipV="1">
            <a:off x="2699792" y="5509401"/>
            <a:ext cx="1872208" cy="52110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8" name="Gerade Verbindung mit Pfeil 27">
            <a:extLst>
              <a:ext uri="{FF2B5EF4-FFF2-40B4-BE49-F238E27FC236}">
                <a16:creationId xmlns:a16="http://schemas.microsoft.com/office/drawing/2014/main" id="{5D1B59D9-6678-4A28-AD1A-559BF03C2F40}"/>
              </a:ext>
            </a:extLst>
          </p:cNvPr>
          <p:cNvCxnSpPr>
            <a:cxnSpLocks/>
            <a:stCxn id="22" idx="1"/>
          </p:cNvCxnSpPr>
          <p:nvPr/>
        </p:nvCxnSpPr>
        <p:spPr>
          <a:xfrm flipH="1" flipV="1">
            <a:off x="2627784" y="4725145"/>
            <a:ext cx="1944216" cy="1305356"/>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1" name="Gerade Verbindung mit Pfeil 30">
            <a:extLst>
              <a:ext uri="{FF2B5EF4-FFF2-40B4-BE49-F238E27FC236}">
                <a16:creationId xmlns:a16="http://schemas.microsoft.com/office/drawing/2014/main" id="{9C251BD8-BDCC-4C75-B8C2-6E50D6D6ED64}"/>
              </a:ext>
            </a:extLst>
          </p:cNvPr>
          <p:cNvCxnSpPr>
            <a:cxnSpLocks/>
            <a:stCxn id="20" idx="1"/>
          </p:cNvCxnSpPr>
          <p:nvPr/>
        </p:nvCxnSpPr>
        <p:spPr>
          <a:xfrm flipH="1" flipV="1">
            <a:off x="4139952" y="4953189"/>
            <a:ext cx="2657624" cy="580631"/>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6" name="Gerade Verbindung mit Pfeil 35">
            <a:extLst>
              <a:ext uri="{FF2B5EF4-FFF2-40B4-BE49-F238E27FC236}">
                <a16:creationId xmlns:a16="http://schemas.microsoft.com/office/drawing/2014/main" id="{6BE2AED3-2060-42F3-B3CA-55E21ADA3A0D}"/>
              </a:ext>
            </a:extLst>
          </p:cNvPr>
          <p:cNvCxnSpPr>
            <a:cxnSpLocks/>
            <a:stCxn id="20" idx="1"/>
          </p:cNvCxnSpPr>
          <p:nvPr/>
        </p:nvCxnSpPr>
        <p:spPr>
          <a:xfrm flipH="1" flipV="1">
            <a:off x="4139952" y="5445226"/>
            <a:ext cx="2657624" cy="88594"/>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515219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61</a:t>
            </a:fld>
            <a:endParaRPr lang="de-DE" dirty="0"/>
          </a:p>
        </p:txBody>
      </p:sp>
      <p:sp>
        <p:nvSpPr>
          <p:cNvPr id="5" name="Titel 4"/>
          <p:cNvSpPr>
            <a:spLocks noGrp="1"/>
          </p:cNvSpPr>
          <p:nvPr>
            <p:ph type="title"/>
          </p:nvPr>
        </p:nvSpPr>
        <p:spPr/>
        <p:txBody>
          <a:bodyPr>
            <a:normAutofit/>
          </a:bodyPr>
          <a:lstStyle/>
          <a:p>
            <a:r>
              <a:rPr lang="de-DE" dirty="0"/>
              <a:t>IC-KP2-2HB21 + IUH-F19x-V1 MF TwinCAT 3</a:t>
            </a:r>
          </a:p>
        </p:txBody>
      </p:sp>
      <p:sp>
        <p:nvSpPr>
          <p:cNvPr id="6" name="Inhaltsplatzhalter 5"/>
          <p:cNvSpPr>
            <a:spLocks noGrp="1"/>
          </p:cNvSpPr>
          <p:nvPr>
            <p:ph sz="quarter" idx="14"/>
          </p:nvPr>
        </p:nvSpPr>
        <p:spPr/>
        <p:txBody>
          <a:bodyPr/>
          <a:lstStyle/>
          <a:p>
            <a:pPr marL="0" indent="0">
              <a:buNone/>
            </a:pPr>
            <a:r>
              <a:rPr lang="de-DE" dirty="0"/>
              <a:t>Beispiel 5: Single Write UII/EPC</a:t>
            </a:r>
          </a:p>
          <a:p>
            <a:pPr marL="285750" indent="-285750">
              <a:buFont typeface="Arial" panose="020B0604020202020204" pitchFamily="34" charset="0"/>
              <a:buChar char="•"/>
            </a:pPr>
            <a:endParaRPr lang="de-DE" sz="1200" b="0" dirty="0"/>
          </a:p>
          <a:p>
            <a:pPr marL="0" indent="0">
              <a:buNone/>
            </a:pPr>
            <a:endParaRPr lang="de-DE" dirty="0"/>
          </a:p>
        </p:txBody>
      </p:sp>
      <p:sp>
        <p:nvSpPr>
          <p:cNvPr id="17" name="Interaktive Schaltfläche: Zur Startseite wechseln 16">
            <a:hlinkClick r:id="rId2" action="ppaction://hlinksldjump" highlightClick="1"/>
            <a:extLst>
              <a:ext uri="{FF2B5EF4-FFF2-40B4-BE49-F238E27FC236}">
                <a16:creationId xmlns:a16="http://schemas.microsoft.com/office/drawing/2014/main" id="{37DF428A-CB02-4D58-A23D-B548AFFF03CE}"/>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feld 17">
            <a:extLst>
              <a:ext uri="{FF2B5EF4-FFF2-40B4-BE49-F238E27FC236}">
                <a16:creationId xmlns:a16="http://schemas.microsoft.com/office/drawing/2014/main" id="{35CA3662-01EC-4DA7-98FB-895AB053AC78}"/>
              </a:ext>
            </a:extLst>
          </p:cNvPr>
          <p:cNvSpPr txBox="1"/>
          <p:nvPr/>
        </p:nvSpPr>
        <p:spPr>
          <a:xfrm>
            <a:off x="4572000" y="1914503"/>
            <a:ext cx="4424071" cy="1596197"/>
          </a:xfrm>
          <a:prstGeom prst="rect">
            <a:avLst/>
          </a:prstGeom>
          <a:noFill/>
          <a:ln>
            <a:solidFill>
              <a:schemeClr val="tx2"/>
            </a:solidFill>
          </a:ln>
        </p:spPr>
        <p:txBody>
          <a:bodyPr wrap="square" lIns="36000" tIns="36000" rIns="36000" bIns="36000" rtlCol="0">
            <a:spAutoFit/>
          </a:bodyPr>
          <a:lstStyle/>
          <a:p>
            <a:r>
              <a:rPr lang="de-DE" sz="900" dirty="0">
                <a:solidFill>
                  <a:schemeClr val="tx2"/>
                </a:solidFill>
              </a:rPr>
              <a:t>Schreiben erfolgreich, UII/EPC Code programmiert; Übertragung von zusätzlichen Informationen; Befehl beendet:</a:t>
            </a:r>
          </a:p>
          <a:p>
            <a:pPr defTabSz="360000"/>
            <a:r>
              <a:rPr lang="de-DE" sz="900" dirty="0" err="1">
                <a:solidFill>
                  <a:schemeClr val="tx2"/>
                </a:solidFill>
                <a:sym typeface="Wingdings" panose="05000000000000000000" pitchFamily="2" charset="2"/>
              </a:rPr>
              <a:t>I_b_SingleEnhanced</a:t>
            </a:r>
            <a:r>
              <a:rPr lang="de-DE" sz="900" dirty="0">
                <a:solidFill>
                  <a:schemeClr val="tx2"/>
                </a:solidFill>
                <a:sym typeface="Wingdings" panose="05000000000000000000" pitchFamily="2" charset="2"/>
              </a:rPr>
              <a:t> 	:= False (einmaliger Befehl)</a:t>
            </a:r>
            <a:endParaRPr lang="de-DE" sz="900" dirty="0">
              <a:solidFill>
                <a:schemeClr val="tx2"/>
              </a:solidFill>
            </a:endParaRPr>
          </a:p>
          <a:p>
            <a:pPr defTabSz="360000"/>
            <a:r>
              <a:rPr lang="de-DE" sz="900" dirty="0" err="1">
                <a:solidFill>
                  <a:schemeClr val="tx2"/>
                </a:solidFill>
              </a:rPr>
              <a:t>I_b_UserMemory_UID</a:t>
            </a:r>
            <a:r>
              <a:rPr lang="de-DE" sz="900" dirty="0">
                <a:solidFill>
                  <a:schemeClr val="tx2"/>
                </a:solidFill>
              </a:rPr>
              <a:t> 	:= </a:t>
            </a:r>
            <a:r>
              <a:rPr lang="de-DE" sz="900" dirty="0" err="1">
                <a:solidFill>
                  <a:schemeClr val="tx2"/>
                </a:solidFill>
              </a:rPr>
              <a:t>False</a:t>
            </a:r>
            <a:r>
              <a:rPr lang="de-DE" sz="900" dirty="0">
                <a:solidFill>
                  <a:schemeClr val="tx2"/>
                </a:solidFill>
              </a:rPr>
              <a:t> (nicht relevant)</a:t>
            </a:r>
          </a:p>
          <a:p>
            <a:pPr defTabSz="360000"/>
            <a:r>
              <a:rPr lang="de-DE" sz="900" dirty="0" err="1">
                <a:solidFill>
                  <a:schemeClr val="tx2"/>
                </a:solidFill>
                <a:sym typeface="Wingdings" panose="05000000000000000000" pitchFamily="2" charset="2"/>
              </a:rPr>
              <a:t>I_b_EPC</a:t>
            </a:r>
            <a:r>
              <a:rPr lang="de-DE" sz="900" dirty="0">
                <a:solidFill>
                  <a:schemeClr val="tx2"/>
                </a:solidFill>
                <a:sym typeface="Wingdings" panose="05000000000000000000" pitchFamily="2" charset="2"/>
              </a:rPr>
              <a:t> 			:= True (Zugriff auf UII/EPC Code)</a:t>
            </a:r>
          </a:p>
          <a:p>
            <a:pPr defTabSz="360000"/>
            <a:r>
              <a:rPr lang="de-DE" sz="900" dirty="0" err="1">
                <a:solidFill>
                  <a:schemeClr val="tx2"/>
                </a:solidFill>
                <a:sym typeface="Wingdings" panose="05000000000000000000" pitchFamily="2" charset="2"/>
              </a:rPr>
              <a:t>I_b_StartWrite</a:t>
            </a:r>
            <a:r>
              <a:rPr lang="de-DE" sz="900" dirty="0">
                <a:solidFill>
                  <a:schemeClr val="tx2"/>
                </a:solidFill>
                <a:sym typeface="Wingdings" panose="05000000000000000000" pitchFamily="2" charset="2"/>
              </a:rPr>
              <a:t> 		:= True (Start Schreibvorgang mit positiver Flanke)</a:t>
            </a:r>
          </a:p>
          <a:p>
            <a:pPr defTabSz="360000"/>
            <a:r>
              <a:rPr lang="de-DE" sz="900" dirty="0" err="1">
                <a:solidFill>
                  <a:schemeClr val="tx2"/>
                </a:solidFill>
                <a:sym typeface="Wingdings" panose="05000000000000000000" pitchFamily="2" charset="2"/>
              </a:rPr>
              <a:t>O_b_Busy</a:t>
            </a:r>
            <a:r>
              <a:rPr lang="de-DE" sz="900" dirty="0">
                <a:solidFill>
                  <a:schemeClr val="tx2"/>
                </a:solidFill>
                <a:sym typeface="Wingdings" panose="05000000000000000000" pitchFamily="2" charset="2"/>
              </a:rPr>
              <a:t>			= False (kein Befehl aktiv)</a:t>
            </a:r>
          </a:p>
          <a:p>
            <a:pPr defTabSz="360000"/>
            <a:r>
              <a:rPr lang="de-DE" sz="900" dirty="0">
                <a:solidFill>
                  <a:schemeClr val="tx2"/>
                </a:solidFill>
                <a:sym typeface="Wingdings" panose="05000000000000000000" pitchFamily="2" charset="2"/>
              </a:rPr>
              <a:t>O_b_Done 			= True</a:t>
            </a:r>
          </a:p>
          <a:p>
            <a:pPr defTabSz="360000"/>
            <a:r>
              <a:rPr lang="de-DE" sz="900" dirty="0">
                <a:solidFill>
                  <a:schemeClr val="tx2"/>
                </a:solidFill>
                <a:sym typeface="Wingdings" panose="05000000000000000000" pitchFamily="2" charset="2"/>
              </a:rPr>
              <a:t>O_b_Finish 			= True</a:t>
            </a:r>
          </a:p>
          <a:p>
            <a:pPr defTabSz="360000"/>
            <a:r>
              <a:rPr lang="de-DE" sz="900" dirty="0">
                <a:solidFill>
                  <a:schemeClr val="tx2"/>
                </a:solidFill>
                <a:sym typeface="Wingdings" panose="05000000000000000000" pitchFamily="2" charset="2"/>
              </a:rPr>
              <a:t>O_b_NoDataCarrier		= False</a:t>
            </a:r>
          </a:p>
          <a:p>
            <a:pPr defTabSz="360000"/>
            <a:r>
              <a:rPr lang="de-DE" sz="900" dirty="0">
                <a:solidFill>
                  <a:schemeClr val="tx2"/>
                </a:solidFill>
                <a:sym typeface="Wingdings" panose="05000000000000000000" pitchFamily="2" charset="2"/>
              </a:rPr>
              <a:t>O_b_Error			= False</a:t>
            </a:r>
          </a:p>
        </p:txBody>
      </p:sp>
      <p:pic>
        <p:nvPicPr>
          <p:cNvPr id="9" name="Grafik 8">
            <a:extLst>
              <a:ext uri="{FF2B5EF4-FFF2-40B4-BE49-F238E27FC236}">
                <a16:creationId xmlns:a16="http://schemas.microsoft.com/office/drawing/2014/main" id="{669F2D59-B709-480A-9E30-95ABAAF95C39}"/>
              </a:ext>
            </a:extLst>
          </p:cNvPr>
          <p:cNvPicPr>
            <a:picLocks noChangeAspect="1"/>
          </p:cNvPicPr>
          <p:nvPr/>
        </p:nvPicPr>
        <p:blipFill rotWithShape="1">
          <a:blip r:embed="rId3">
            <a:extLst>
              <a:ext uri="{28A0092B-C50C-407E-A947-70E740481C1C}">
                <a14:useLocalDpi xmlns:a14="http://schemas.microsoft.com/office/drawing/2010/main" val="0"/>
              </a:ext>
            </a:extLst>
          </a:blip>
          <a:srcRect t="14001"/>
          <a:stretch/>
        </p:blipFill>
        <p:spPr>
          <a:xfrm>
            <a:off x="121906" y="1914503"/>
            <a:ext cx="4320000" cy="2224869"/>
          </a:xfrm>
          <a:prstGeom prst="rect">
            <a:avLst/>
          </a:prstGeom>
        </p:spPr>
      </p:pic>
      <p:sp>
        <p:nvSpPr>
          <p:cNvPr id="24" name="Textfeld 23">
            <a:extLst>
              <a:ext uri="{FF2B5EF4-FFF2-40B4-BE49-F238E27FC236}">
                <a16:creationId xmlns:a16="http://schemas.microsoft.com/office/drawing/2014/main" id="{6DC196EE-E027-4E46-B5E9-237E88C6B038}"/>
              </a:ext>
            </a:extLst>
          </p:cNvPr>
          <p:cNvSpPr txBox="1"/>
          <p:nvPr/>
        </p:nvSpPr>
        <p:spPr>
          <a:xfrm>
            <a:off x="147929" y="4347162"/>
            <a:ext cx="1467045" cy="765200"/>
          </a:xfrm>
          <a:prstGeom prst="rect">
            <a:avLst/>
          </a:prstGeom>
          <a:noFill/>
          <a:ln>
            <a:solidFill>
              <a:schemeClr val="tx2"/>
            </a:solidFill>
          </a:ln>
        </p:spPr>
        <p:txBody>
          <a:bodyPr wrap="square" lIns="36000" tIns="36000" rIns="36000" bIns="36000" rtlCol="0">
            <a:spAutoFit/>
          </a:bodyPr>
          <a:lstStyle/>
          <a:p>
            <a:r>
              <a:rPr lang="de-DE" sz="900" dirty="0">
                <a:solidFill>
                  <a:schemeClr val="tx2"/>
                </a:solidFill>
              </a:rPr>
              <a:t>Start Schreibvorgang:</a:t>
            </a:r>
          </a:p>
          <a:p>
            <a:r>
              <a:rPr lang="de-DE" sz="900" dirty="0">
                <a:solidFill>
                  <a:schemeClr val="tx2"/>
                </a:solidFill>
              </a:rPr>
              <a:t>SingleEnhanced 	:= False</a:t>
            </a:r>
          </a:p>
          <a:p>
            <a:r>
              <a:rPr lang="de-DE" sz="900" dirty="0" err="1">
                <a:solidFill>
                  <a:schemeClr val="tx2"/>
                </a:solidFill>
              </a:rPr>
              <a:t>User_UID</a:t>
            </a:r>
            <a:r>
              <a:rPr lang="de-DE" sz="900" dirty="0">
                <a:solidFill>
                  <a:schemeClr val="tx2"/>
                </a:solidFill>
              </a:rPr>
              <a:t> 	:= False</a:t>
            </a:r>
          </a:p>
          <a:p>
            <a:r>
              <a:rPr lang="de-DE" sz="900" dirty="0">
                <a:solidFill>
                  <a:schemeClr val="tx2"/>
                </a:solidFill>
              </a:rPr>
              <a:t>EPC 	:= True</a:t>
            </a:r>
          </a:p>
          <a:p>
            <a:r>
              <a:rPr lang="de-DE" sz="900" dirty="0" err="1">
                <a:solidFill>
                  <a:schemeClr val="tx2"/>
                </a:solidFill>
              </a:rPr>
              <a:t>StartWrite</a:t>
            </a:r>
            <a:r>
              <a:rPr lang="de-DE" sz="900" dirty="0">
                <a:solidFill>
                  <a:schemeClr val="tx2"/>
                </a:solidFill>
              </a:rPr>
              <a:t> 	:= True</a:t>
            </a:r>
          </a:p>
        </p:txBody>
      </p:sp>
      <p:sp>
        <p:nvSpPr>
          <p:cNvPr id="26" name="Textfeld 25">
            <a:extLst>
              <a:ext uri="{FF2B5EF4-FFF2-40B4-BE49-F238E27FC236}">
                <a16:creationId xmlns:a16="http://schemas.microsoft.com/office/drawing/2014/main" id="{7E230D15-B5C6-4F3D-ADC3-5725D2A31148}"/>
              </a:ext>
            </a:extLst>
          </p:cNvPr>
          <p:cNvSpPr txBox="1"/>
          <p:nvPr/>
        </p:nvSpPr>
        <p:spPr>
          <a:xfrm>
            <a:off x="323528" y="5292985"/>
            <a:ext cx="2398975" cy="1180699"/>
          </a:xfrm>
          <a:prstGeom prst="rect">
            <a:avLst/>
          </a:prstGeom>
          <a:noFill/>
          <a:ln>
            <a:solidFill>
              <a:schemeClr val="tx2"/>
            </a:solidFill>
          </a:ln>
        </p:spPr>
        <p:txBody>
          <a:bodyPr wrap="square" lIns="36000" tIns="36000" rIns="36000" bIns="36000" rtlCol="0">
            <a:spAutoFit/>
          </a:bodyPr>
          <a:lstStyle/>
          <a:p>
            <a:r>
              <a:rPr lang="de-DE" sz="900" dirty="0">
                <a:solidFill>
                  <a:schemeClr val="tx2"/>
                </a:solidFill>
              </a:rPr>
              <a:t>Empfang eingelesene Daten (UII/EPC Code des programmierten Datenträgers) Tag A:</a:t>
            </a:r>
          </a:p>
          <a:p>
            <a:r>
              <a:rPr lang="de-DE" sz="900" dirty="0" err="1">
                <a:solidFill>
                  <a:schemeClr val="tx2"/>
                </a:solidFill>
              </a:rPr>
              <a:t>Busy</a:t>
            </a:r>
            <a:r>
              <a:rPr lang="de-DE" sz="900" dirty="0">
                <a:solidFill>
                  <a:schemeClr val="tx2"/>
                </a:solidFill>
              </a:rPr>
              <a:t> 	= True</a:t>
            </a:r>
          </a:p>
          <a:p>
            <a:r>
              <a:rPr lang="de-DE" sz="900" dirty="0" err="1">
                <a:solidFill>
                  <a:schemeClr val="tx2"/>
                </a:solidFill>
              </a:rPr>
              <a:t>Done</a:t>
            </a:r>
            <a:r>
              <a:rPr lang="de-DE" sz="900" dirty="0">
                <a:solidFill>
                  <a:schemeClr val="tx2"/>
                </a:solidFill>
              </a:rPr>
              <a:t> 	= True</a:t>
            </a:r>
          </a:p>
          <a:p>
            <a:r>
              <a:rPr lang="de-DE" sz="900" dirty="0">
                <a:solidFill>
                  <a:schemeClr val="tx2"/>
                </a:solidFill>
              </a:rPr>
              <a:t>Finish	= False</a:t>
            </a:r>
          </a:p>
          <a:p>
            <a:r>
              <a:rPr lang="de-DE" sz="900" dirty="0" err="1">
                <a:solidFill>
                  <a:schemeClr val="tx2"/>
                </a:solidFill>
              </a:rPr>
              <a:t>NoDataCarrier</a:t>
            </a:r>
            <a:r>
              <a:rPr lang="de-DE" sz="900" dirty="0">
                <a:solidFill>
                  <a:schemeClr val="tx2"/>
                </a:solidFill>
              </a:rPr>
              <a:t> 	= False</a:t>
            </a:r>
          </a:p>
          <a:p>
            <a:r>
              <a:rPr lang="de-DE" sz="900" dirty="0">
                <a:solidFill>
                  <a:schemeClr val="tx2"/>
                </a:solidFill>
              </a:rPr>
              <a:t>Status 	= 16#00</a:t>
            </a:r>
          </a:p>
          <a:p>
            <a:r>
              <a:rPr lang="de-DE" sz="900" dirty="0" err="1">
                <a:solidFill>
                  <a:schemeClr val="tx2"/>
                </a:solidFill>
              </a:rPr>
              <a:t>NewData</a:t>
            </a:r>
            <a:r>
              <a:rPr lang="de-DE" sz="900" dirty="0">
                <a:solidFill>
                  <a:schemeClr val="tx2"/>
                </a:solidFill>
              </a:rPr>
              <a:t> 	= True (0 </a:t>
            </a:r>
            <a:r>
              <a:rPr lang="de-DE" sz="900" dirty="0">
                <a:solidFill>
                  <a:schemeClr val="tx2"/>
                </a:solidFill>
                <a:sym typeface="Wingdings" panose="05000000000000000000" pitchFamily="2" charset="2"/>
              </a:rPr>
              <a:t> 1)</a:t>
            </a:r>
            <a:endParaRPr lang="de-DE" sz="900" dirty="0">
              <a:solidFill>
                <a:schemeClr val="tx2"/>
              </a:solidFill>
            </a:endParaRPr>
          </a:p>
        </p:txBody>
      </p:sp>
      <p:sp>
        <p:nvSpPr>
          <p:cNvPr id="27" name="Textfeld 26">
            <a:extLst>
              <a:ext uri="{FF2B5EF4-FFF2-40B4-BE49-F238E27FC236}">
                <a16:creationId xmlns:a16="http://schemas.microsoft.com/office/drawing/2014/main" id="{1D3E90BD-A41C-4903-BF64-1DC1019C5AC3}"/>
              </a:ext>
            </a:extLst>
          </p:cNvPr>
          <p:cNvSpPr txBox="1"/>
          <p:nvPr/>
        </p:nvSpPr>
        <p:spPr>
          <a:xfrm>
            <a:off x="5431066" y="4721571"/>
            <a:ext cx="1980862" cy="1042199"/>
          </a:xfrm>
          <a:prstGeom prst="rect">
            <a:avLst/>
          </a:prstGeom>
          <a:noFill/>
          <a:ln>
            <a:solidFill>
              <a:schemeClr val="tx2"/>
            </a:solidFill>
          </a:ln>
        </p:spPr>
        <p:txBody>
          <a:bodyPr wrap="square" lIns="36000" tIns="36000" rIns="36000" bIns="36000" rtlCol="0">
            <a:spAutoFit/>
          </a:bodyPr>
          <a:lstStyle/>
          <a:p>
            <a:r>
              <a:rPr lang="de-DE" sz="900" dirty="0">
                <a:solidFill>
                  <a:schemeClr val="tx2"/>
                </a:solidFill>
              </a:rPr>
              <a:t>Ende Schreibvorgang:</a:t>
            </a:r>
          </a:p>
          <a:p>
            <a:r>
              <a:rPr lang="de-DE" sz="900" dirty="0" err="1">
                <a:solidFill>
                  <a:schemeClr val="tx2"/>
                </a:solidFill>
              </a:rPr>
              <a:t>Busy</a:t>
            </a:r>
            <a:r>
              <a:rPr lang="de-DE" sz="900" dirty="0">
                <a:solidFill>
                  <a:schemeClr val="tx2"/>
                </a:solidFill>
              </a:rPr>
              <a:t> 	= False</a:t>
            </a:r>
          </a:p>
          <a:p>
            <a:r>
              <a:rPr lang="de-DE" sz="900" dirty="0" err="1">
                <a:solidFill>
                  <a:schemeClr val="tx2"/>
                </a:solidFill>
              </a:rPr>
              <a:t>Done</a:t>
            </a:r>
            <a:r>
              <a:rPr lang="de-DE" sz="900" dirty="0">
                <a:solidFill>
                  <a:schemeClr val="tx2"/>
                </a:solidFill>
              </a:rPr>
              <a:t> 	= True</a:t>
            </a:r>
          </a:p>
          <a:p>
            <a:r>
              <a:rPr lang="de-DE" sz="900" dirty="0">
                <a:solidFill>
                  <a:schemeClr val="tx2"/>
                </a:solidFill>
              </a:rPr>
              <a:t>Finish	= True</a:t>
            </a:r>
          </a:p>
          <a:p>
            <a:r>
              <a:rPr lang="de-DE" sz="900" dirty="0" err="1">
                <a:solidFill>
                  <a:schemeClr val="tx2"/>
                </a:solidFill>
              </a:rPr>
              <a:t>NoDataCarrier</a:t>
            </a:r>
            <a:r>
              <a:rPr lang="de-DE" sz="900" dirty="0">
                <a:solidFill>
                  <a:schemeClr val="tx2"/>
                </a:solidFill>
              </a:rPr>
              <a:t> 	= False</a:t>
            </a:r>
          </a:p>
          <a:p>
            <a:r>
              <a:rPr lang="de-DE" sz="900" dirty="0">
                <a:solidFill>
                  <a:schemeClr val="tx2"/>
                </a:solidFill>
              </a:rPr>
              <a:t>Status 	= 16#0F</a:t>
            </a:r>
          </a:p>
          <a:p>
            <a:r>
              <a:rPr lang="de-DE" sz="900" dirty="0" err="1">
                <a:solidFill>
                  <a:schemeClr val="tx2"/>
                </a:solidFill>
              </a:rPr>
              <a:t>NewData</a:t>
            </a:r>
            <a:r>
              <a:rPr lang="de-DE" sz="900" dirty="0">
                <a:solidFill>
                  <a:schemeClr val="tx2"/>
                </a:solidFill>
              </a:rPr>
              <a:t> 	= True (0 </a:t>
            </a:r>
            <a:r>
              <a:rPr lang="de-DE" sz="900" dirty="0">
                <a:solidFill>
                  <a:schemeClr val="tx2"/>
                </a:solidFill>
                <a:sym typeface="Wingdings" panose="05000000000000000000" pitchFamily="2" charset="2"/>
              </a:rPr>
              <a:t> 1)</a:t>
            </a:r>
            <a:endParaRPr lang="de-DE" sz="900" dirty="0">
              <a:solidFill>
                <a:schemeClr val="tx2"/>
              </a:solidFill>
            </a:endParaRPr>
          </a:p>
        </p:txBody>
      </p:sp>
      <p:sp>
        <p:nvSpPr>
          <p:cNvPr id="29" name="Textfeld 28">
            <a:extLst>
              <a:ext uri="{FF2B5EF4-FFF2-40B4-BE49-F238E27FC236}">
                <a16:creationId xmlns:a16="http://schemas.microsoft.com/office/drawing/2014/main" id="{172C1CCF-0FE5-4CE8-B691-4A36FD901E39}"/>
              </a:ext>
            </a:extLst>
          </p:cNvPr>
          <p:cNvSpPr txBox="1"/>
          <p:nvPr/>
        </p:nvSpPr>
        <p:spPr>
          <a:xfrm>
            <a:off x="2905104" y="5292984"/>
            <a:ext cx="2314967" cy="1042199"/>
          </a:xfrm>
          <a:prstGeom prst="rect">
            <a:avLst/>
          </a:prstGeom>
          <a:noFill/>
          <a:ln>
            <a:solidFill>
              <a:schemeClr val="tx2"/>
            </a:solidFill>
          </a:ln>
        </p:spPr>
        <p:txBody>
          <a:bodyPr wrap="square" lIns="36000" tIns="36000" rIns="36000" bIns="36000" rtlCol="0">
            <a:spAutoFit/>
          </a:bodyPr>
          <a:lstStyle/>
          <a:p>
            <a:r>
              <a:rPr lang="de-DE" sz="900" dirty="0">
                <a:solidFill>
                  <a:schemeClr val="tx2"/>
                </a:solidFill>
              </a:rPr>
              <a:t>Empfang zusätzlicher Informationen Tag A:</a:t>
            </a:r>
          </a:p>
          <a:p>
            <a:r>
              <a:rPr lang="de-DE" sz="900" dirty="0" err="1">
                <a:solidFill>
                  <a:schemeClr val="tx2"/>
                </a:solidFill>
              </a:rPr>
              <a:t>Busy</a:t>
            </a:r>
            <a:r>
              <a:rPr lang="de-DE" sz="900" dirty="0">
                <a:solidFill>
                  <a:schemeClr val="tx2"/>
                </a:solidFill>
              </a:rPr>
              <a:t> 	= True</a:t>
            </a:r>
          </a:p>
          <a:p>
            <a:r>
              <a:rPr lang="de-DE" sz="900" dirty="0" err="1">
                <a:solidFill>
                  <a:schemeClr val="tx2"/>
                </a:solidFill>
              </a:rPr>
              <a:t>Done</a:t>
            </a:r>
            <a:r>
              <a:rPr lang="de-DE" sz="900" dirty="0">
                <a:solidFill>
                  <a:schemeClr val="tx2"/>
                </a:solidFill>
              </a:rPr>
              <a:t> 	= True</a:t>
            </a:r>
          </a:p>
          <a:p>
            <a:r>
              <a:rPr lang="de-DE" sz="900" dirty="0">
                <a:solidFill>
                  <a:schemeClr val="tx2"/>
                </a:solidFill>
              </a:rPr>
              <a:t>Finish	= False</a:t>
            </a:r>
          </a:p>
          <a:p>
            <a:r>
              <a:rPr lang="de-DE" sz="900" dirty="0" err="1">
                <a:solidFill>
                  <a:schemeClr val="tx2"/>
                </a:solidFill>
              </a:rPr>
              <a:t>NoDataCarrier</a:t>
            </a:r>
            <a:r>
              <a:rPr lang="de-DE" sz="900" dirty="0">
                <a:solidFill>
                  <a:schemeClr val="tx2"/>
                </a:solidFill>
              </a:rPr>
              <a:t> 	= False</a:t>
            </a:r>
          </a:p>
          <a:p>
            <a:r>
              <a:rPr lang="de-DE" sz="900" dirty="0">
                <a:solidFill>
                  <a:schemeClr val="tx2"/>
                </a:solidFill>
              </a:rPr>
              <a:t>Status 	= 16#0B</a:t>
            </a:r>
          </a:p>
          <a:p>
            <a:r>
              <a:rPr lang="de-DE" sz="900" dirty="0" err="1">
                <a:solidFill>
                  <a:schemeClr val="tx2"/>
                </a:solidFill>
              </a:rPr>
              <a:t>NewData</a:t>
            </a:r>
            <a:r>
              <a:rPr lang="de-DE" sz="900" dirty="0">
                <a:solidFill>
                  <a:schemeClr val="tx2"/>
                </a:solidFill>
              </a:rPr>
              <a:t> 	= True (0 </a:t>
            </a:r>
            <a:r>
              <a:rPr lang="de-DE" sz="900" dirty="0">
                <a:solidFill>
                  <a:schemeClr val="tx2"/>
                </a:solidFill>
                <a:sym typeface="Wingdings" panose="05000000000000000000" pitchFamily="2" charset="2"/>
              </a:rPr>
              <a:t> 1)</a:t>
            </a:r>
            <a:endParaRPr lang="de-DE" sz="900" dirty="0">
              <a:solidFill>
                <a:schemeClr val="tx2"/>
              </a:solidFill>
            </a:endParaRPr>
          </a:p>
        </p:txBody>
      </p:sp>
      <p:cxnSp>
        <p:nvCxnSpPr>
          <p:cNvPr id="31" name="Gerade Verbindung mit Pfeil 30">
            <a:extLst>
              <a:ext uri="{FF2B5EF4-FFF2-40B4-BE49-F238E27FC236}">
                <a16:creationId xmlns:a16="http://schemas.microsoft.com/office/drawing/2014/main" id="{9C251BD8-BDCC-4C75-B8C2-6E50D6D6ED64}"/>
              </a:ext>
            </a:extLst>
          </p:cNvPr>
          <p:cNvCxnSpPr>
            <a:cxnSpLocks/>
            <a:stCxn id="24" idx="0"/>
          </p:cNvCxnSpPr>
          <p:nvPr/>
        </p:nvCxnSpPr>
        <p:spPr>
          <a:xfrm flipV="1">
            <a:off x="881452" y="2780930"/>
            <a:ext cx="954244" cy="1566232"/>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0" name="Gerade Verbindung mit Pfeil 29">
            <a:extLst>
              <a:ext uri="{FF2B5EF4-FFF2-40B4-BE49-F238E27FC236}">
                <a16:creationId xmlns:a16="http://schemas.microsoft.com/office/drawing/2014/main" id="{85F2006F-3F61-4DF5-87F6-692F77563F76}"/>
              </a:ext>
            </a:extLst>
          </p:cNvPr>
          <p:cNvCxnSpPr>
            <a:cxnSpLocks/>
            <a:stCxn id="26" idx="0"/>
          </p:cNvCxnSpPr>
          <p:nvPr/>
        </p:nvCxnSpPr>
        <p:spPr>
          <a:xfrm flipV="1">
            <a:off x="1523016" y="3284985"/>
            <a:ext cx="1104768" cy="200800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2" name="Gerade Verbindung mit Pfeil 31">
            <a:extLst>
              <a:ext uri="{FF2B5EF4-FFF2-40B4-BE49-F238E27FC236}">
                <a16:creationId xmlns:a16="http://schemas.microsoft.com/office/drawing/2014/main" id="{D343AA8A-E253-48C2-91BE-253B1F8319B6}"/>
              </a:ext>
            </a:extLst>
          </p:cNvPr>
          <p:cNvCxnSpPr>
            <a:cxnSpLocks/>
            <a:stCxn id="26" idx="0"/>
          </p:cNvCxnSpPr>
          <p:nvPr/>
        </p:nvCxnSpPr>
        <p:spPr>
          <a:xfrm flipV="1">
            <a:off x="1523016" y="4077073"/>
            <a:ext cx="1104768" cy="1215912"/>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3" name="Gerade Verbindung mit Pfeil 32">
            <a:extLst>
              <a:ext uri="{FF2B5EF4-FFF2-40B4-BE49-F238E27FC236}">
                <a16:creationId xmlns:a16="http://schemas.microsoft.com/office/drawing/2014/main" id="{FC8E01A1-A1A0-4B5E-99A9-4D0C31F0FFB1}"/>
              </a:ext>
            </a:extLst>
          </p:cNvPr>
          <p:cNvCxnSpPr>
            <a:cxnSpLocks/>
            <a:stCxn id="29" idx="0"/>
          </p:cNvCxnSpPr>
          <p:nvPr/>
        </p:nvCxnSpPr>
        <p:spPr>
          <a:xfrm flipH="1" flipV="1">
            <a:off x="3384000" y="4005064"/>
            <a:ext cx="678588" cy="128792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7" name="Gerade Verbindung mit Pfeil 36">
            <a:extLst>
              <a:ext uri="{FF2B5EF4-FFF2-40B4-BE49-F238E27FC236}">
                <a16:creationId xmlns:a16="http://schemas.microsoft.com/office/drawing/2014/main" id="{C76DFE2F-8CD1-441E-9899-5EA7BFCAB07D}"/>
              </a:ext>
            </a:extLst>
          </p:cNvPr>
          <p:cNvCxnSpPr>
            <a:cxnSpLocks/>
            <a:stCxn id="27" idx="0"/>
          </p:cNvCxnSpPr>
          <p:nvPr/>
        </p:nvCxnSpPr>
        <p:spPr>
          <a:xfrm flipH="1" flipV="1">
            <a:off x="4139952" y="3510700"/>
            <a:ext cx="2281545" cy="1210871"/>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9" name="Gerade Verbindung mit Pfeil 38">
            <a:extLst>
              <a:ext uri="{FF2B5EF4-FFF2-40B4-BE49-F238E27FC236}">
                <a16:creationId xmlns:a16="http://schemas.microsoft.com/office/drawing/2014/main" id="{45E30890-BA27-4493-8083-B1FFC4C6D2E6}"/>
              </a:ext>
            </a:extLst>
          </p:cNvPr>
          <p:cNvCxnSpPr>
            <a:cxnSpLocks/>
            <a:stCxn id="27" idx="0"/>
          </p:cNvCxnSpPr>
          <p:nvPr/>
        </p:nvCxnSpPr>
        <p:spPr>
          <a:xfrm flipH="1" flipV="1">
            <a:off x="4139953" y="4005065"/>
            <a:ext cx="2281544" cy="716506"/>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362971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62</a:t>
            </a:fld>
            <a:endParaRPr lang="de-DE" dirty="0"/>
          </a:p>
        </p:txBody>
      </p:sp>
      <p:sp>
        <p:nvSpPr>
          <p:cNvPr id="5" name="Titel 4"/>
          <p:cNvSpPr>
            <a:spLocks noGrp="1"/>
          </p:cNvSpPr>
          <p:nvPr>
            <p:ph type="title"/>
          </p:nvPr>
        </p:nvSpPr>
        <p:spPr/>
        <p:txBody>
          <a:bodyPr>
            <a:normAutofit/>
          </a:bodyPr>
          <a:lstStyle/>
          <a:p>
            <a:r>
              <a:rPr lang="de-DE" dirty="0"/>
              <a:t>IC-KP2-2HB21 + IUH-F19x-V1 MF TwinCAT 3</a:t>
            </a:r>
          </a:p>
        </p:txBody>
      </p:sp>
      <p:sp>
        <p:nvSpPr>
          <p:cNvPr id="6" name="Inhaltsplatzhalter 5"/>
          <p:cNvSpPr>
            <a:spLocks noGrp="1"/>
          </p:cNvSpPr>
          <p:nvPr>
            <p:ph sz="quarter" idx="14"/>
          </p:nvPr>
        </p:nvSpPr>
        <p:spPr/>
        <p:txBody>
          <a:bodyPr/>
          <a:lstStyle/>
          <a:p>
            <a:pPr marL="0" indent="0">
              <a:buNone/>
            </a:pPr>
            <a:r>
              <a:rPr lang="de-DE" dirty="0"/>
              <a:t>Beispiel 5: Single Write UII/EPC</a:t>
            </a:r>
          </a:p>
          <a:p>
            <a:pPr marL="285750" indent="-285750">
              <a:buFont typeface="Arial" panose="020B0604020202020204" pitchFamily="34" charset="0"/>
              <a:buChar char="•"/>
            </a:pPr>
            <a:endParaRPr lang="de-DE" sz="1200" b="0" dirty="0"/>
          </a:p>
          <a:p>
            <a:pPr marL="0" indent="0">
              <a:buNone/>
            </a:pPr>
            <a:endParaRPr lang="de-DE" dirty="0"/>
          </a:p>
        </p:txBody>
      </p:sp>
      <p:sp>
        <p:nvSpPr>
          <p:cNvPr id="17" name="Interaktive Schaltfläche: Zur Startseite wechseln 16">
            <a:hlinkClick r:id="rId2" action="ppaction://hlinksldjump" highlightClick="1"/>
            <a:extLst>
              <a:ext uri="{FF2B5EF4-FFF2-40B4-BE49-F238E27FC236}">
                <a16:creationId xmlns:a16="http://schemas.microsoft.com/office/drawing/2014/main" id="{37DF428A-CB02-4D58-A23D-B548AFFF03CE}"/>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feld 19">
            <a:extLst>
              <a:ext uri="{FF2B5EF4-FFF2-40B4-BE49-F238E27FC236}">
                <a16:creationId xmlns:a16="http://schemas.microsoft.com/office/drawing/2014/main" id="{95C25703-2BD2-4E5F-B048-7A4301134ECE}"/>
              </a:ext>
            </a:extLst>
          </p:cNvPr>
          <p:cNvSpPr txBox="1"/>
          <p:nvPr/>
        </p:nvSpPr>
        <p:spPr>
          <a:xfrm>
            <a:off x="4572000" y="1914503"/>
            <a:ext cx="4424071" cy="1457698"/>
          </a:xfrm>
          <a:prstGeom prst="rect">
            <a:avLst/>
          </a:prstGeom>
          <a:noFill/>
          <a:ln>
            <a:solidFill>
              <a:schemeClr val="tx2"/>
            </a:solidFill>
          </a:ln>
        </p:spPr>
        <p:txBody>
          <a:bodyPr wrap="square" lIns="36000" tIns="36000" rIns="36000" bIns="36000" rtlCol="0">
            <a:spAutoFit/>
          </a:bodyPr>
          <a:lstStyle/>
          <a:p>
            <a:r>
              <a:rPr lang="de-DE" sz="900" dirty="0">
                <a:solidFill>
                  <a:schemeClr val="tx2"/>
                </a:solidFill>
              </a:rPr>
              <a:t>Schreiben nicht erfolgreich, UII/EPC Code nicht programmiert; Befehl beendet:</a:t>
            </a:r>
          </a:p>
          <a:p>
            <a:pPr defTabSz="360000"/>
            <a:r>
              <a:rPr lang="de-DE" sz="900" dirty="0" err="1">
                <a:solidFill>
                  <a:schemeClr val="tx2"/>
                </a:solidFill>
                <a:sym typeface="Wingdings" panose="05000000000000000000" pitchFamily="2" charset="2"/>
              </a:rPr>
              <a:t>I_b_SingleEnhanced</a:t>
            </a:r>
            <a:r>
              <a:rPr lang="de-DE" sz="900" dirty="0">
                <a:solidFill>
                  <a:schemeClr val="tx2"/>
                </a:solidFill>
                <a:sym typeface="Wingdings" panose="05000000000000000000" pitchFamily="2" charset="2"/>
              </a:rPr>
              <a:t> 	:= False (einmaliger Befehl)</a:t>
            </a:r>
            <a:endParaRPr lang="de-DE" sz="900" dirty="0">
              <a:solidFill>
                <a:schemeClr val="tx2"/>
              </a:solidFill>
            </a:endParaRPr>
          </a:p>
          <a:p>
            <a:pPr defTabSz="360000"/>
            <a:r>
              <a:rPr lang="de-DE" sz="900" dirty="0" err="1">
                <a:solidFill>
                  <a:schemeClr val="tx2"/>
                </a:solidFill>
              </a:rPr>
              <a:t>I_b_UserMemory_UID</a:t>
            </a:r>
            <a:r>
              <a:rPr lang="de-DE" sz="900" dirty="0">
                <a:solidFill>
                  <a:schemeClr val="tx2"/>
                </a:solidFill>
              </a:rPr>
              <a:t> 	:= </a:t>
            </a:r>
            <a:r>
              <a:rPr lang="de-DE" sz="900" dirty="0" err="1">
                <a:solidFill>
                  <a:schemeClr val="tx2"/>
                </a:solidFill>
              </a:rPr>
              <a:t>False</a:t>
            </a:r>
            <a:r>
              <a:rPr lang="de-DE" sz="900" dirty="0">
                <a:solidFill>
                  <a:schemeClr val="tx2"/>
                </a:solidFill>
              </a:rPr>
              <a:t> (nicht relevant)</a:t>
            </a:r>
          </a:p>
          <a:p>
            <a:pPr defTabSz="360000"/>
            <a:r>
              <a:rPr lang="de-DE" sz="900" dirty="0" err="1">
                <a:solidFill>
                  <a:schemeClr val="tx2"/>
                </a:solidFill>
                <a:sym typeface="Wingdings" panose="05000000000000000000" pitchFamily="2" charset="2"/>
              </a:rPr>
              <a:t>I_b_EPC</a:t>
            </a:r>
            <a:r>
              <a:rPr lang="de-DE" sz="900" dirty="0">
                <a:solidFill>
                  <a:schemeClr val="tx2"/>
                </a:solidFill>
                <a:sym typeface="Wingdings" panose="05000000000000000000" pitchFamily="2" charset="2"/>
              </a:rPr>
              <a:t> 			:= True (Zugriff auf UII/EPC Code)</a:t>
            </a:r>
          </a:p>
          <a:p>
            <a:pPr defTabSz="360000"/>
            <a:r>
              <a:rPr lang="de-DE" sz="900" dirty="0" err="1">
                <a:solidFill>
                  <a:schemeClr val="tx2"/>
                </a:solidFill>
                <a:sym typeface="Wingdings" panose="05000000000000000000" pitchFamily="2" charset="2"/>
              </a:rPr>
              <a:t>I_b_StartWrite</a:t>
            </a:r>
            <a:r>
              <a:rPr lang="de-DE" sz="900" dirty="0">
                <a:solidFill>
                  <a:schemeClr val="tx2"/>
                </a:solidFill>
                <a:sym typeface="Wingdings" panose="05000000000000000000" pitchFamily="2" charset="2"/>
              </a:rPr>
              <a:t> 		:= True (Start Schreibvorgang mit positiver Flanke)</a:t>
            </a:r>
          </a:p>
          <a:p>
            <a:pPr defTabSz="360000"/>
            <a:r>
              <a:rPr lang="de-DE" sz="900" dirty="0" err="1">
                <a:solidFill>
                  <a:schemeClr val="tx2"/>
                </a:solidFill>
                <a:sym typeface="Wingdings" panose="05000000000000000000" pitchFamily="2" charset="2"/>
              </a:rPr>
              <a:t>O_b_Busy</a:t>
            </a:r>
            <a:r>
              <a:rPr lang="de-DE" sz="900" dirty="0">
                <a:solidFill>
                  <a:schemeClr val="tx2"/>
                </a:solidFill>
                <a:sym typeface="Wingdings" panose="05000000000000000000" pitchFamily="2" charset="2"/>
              </a:rPr>
              <a:t>			= False (kein Befehl aktiv)</a:t>
            </a:r>
          </a:p>
          <a:p>
            <a:pPr defTabSz="360000"/>
            <a:r>
              <a:rPr lang="de-DE" sz="900" dirty="0">
                <a:solidFill>
                  <a:schemeClr val="tx2"/>
                </a:solidFill>
                <a:sym typeface="Wingdings" panose="05000000000000000000" pitchFamily="2" charset="2"/>
              </a:rPr>
              <a:t>O_b_Done 			= True</a:t>
            </a:r>
          </a:p>
          <a:p>
            <a:pPr defTabSz="360000"/>
            <a:r>
              <a:rPr lang="de-DE" sz="900" dirty="0">
                <a:solidFill>
                  <a:schemeClr val="tx2"/>
                </a:solidFill>
                <a:sym typeface="Wingdings" panose="05000000000000000000" pitchFamily="2" charset="2"/>
              </a:rPr>
              <a:t>O_b_Finish 			= True</a:t>
            </a:r>
          </a:p>
          <a:p>
            <a:pPr defTabSz="360000"/>
            <a:r>
              <a:rPr lang="de-DE" sz="900" dirty="0">
                <a:solidFill>
                  <a:schemeClr val="tx2"/>
                </a:solidFill>
                <a:sym typeface="Wingdings" panose="05000000000000000000" pitchFamily="2" charset="2"/>
              </a:rPr>
              <a:t>O_b_NoDataCarrier		= True</a:t>
            </a:r>
          </a:p>
          <a:p>
            <a:pPr defTabSz="360000"/>
            <a:r>
              <a:rPr lang="de-DE" sz="900" dirty="0">
                <a:solidFill>
                  <a:schemeClr val="tx2"/>
                </a:solidFill>
                <a:sym typeface="Wingdings" panose="05000000000000000000" pitchFamily="2" charset="2"/>
              </a:rPr>
              <a:t>O_b_Error			= False</a:t>
            </a:r>
          </a:p>
        </p:txBody>
      </p:sp>
      <p:pic>
        <p:nvPicPr>
          <p:cNvPr id="8" name="Grafik 7">
            <a:extLst>
              <a:ext uri="{FF2B5EF4-FFF2-40B4-BE49-F238E27FC236}">
                <a16:creationId xmlns:a16="http://schemas.microsoft.com/office/drawing/2014/main" id="{FC79D1BF-F578-4B75-AEBC-E5E658B299AD}"/>
              </a:ext>
            </a:extLst>
          </p:cNvPr>
          <p:cNvPicPr>
            <a:picLocks noChangeAspect="1"/>
          </p:cNvPicPr>
          <p:nvPr/>
        </p:nvPicPr>
        <p:blipFill rotWithShape="1">
          <a:blip r:embed="rId3">
            <a:extLst>
              <a:ext uri="{28A0092B-C50C-407E-A947-70E740481C1C}">
                <a14:useLocalDpi xmlns:a14="http://schemas.microsoft.com/office/drawing/2010/main" val="0"/>
              </a:ext>
            </a:extLst>
          </a:blip>
          <a:srcRect t="14001"/>
          <a:stretch/>
        </p:blipFill>
        <p:spPr>
          <a:xfrm>
            <a:off x="146585" y="1909660"/>
            <a:ext cx="4320000" cy="2224869"/>
          </a:xfrm>
          <a:prstGeom prst="rect">
            <a:avLst/>
          </a:prstGeom>
        </p:spPr>
      </p:pic>
      <p:sp>
        <p:nvSpPr>
          <p:cNvPr id="23" name="Textfeld 22">
            <a:extLst>
              <a:ext uri="{FF2B5EF4-FFF2-40B4-BE49-F238E27FC236}">
                <a16:creationId xmlns:a16="http://schemas.microsoft.com/office/drawing/2014/main" id="{669EBCFF-0433-4E88-AD14-5B52F4FC4ED0}"/>
              </a:ext>
            </a:extLst>
          </p:cNvPr>
          <p:cNvSpPr txBox="1"/>
          <p:nvPr/>
        </p:nvSpPr>
        <p:spPr>
          <a:xfrm>
            <a:off x="147929" y="4347162"/>
            <a:ext cx="1467045" cy="765200"/>
          </a:xfrm>
          <a:prstGeom prst="rect">
            <a:avLst/>
          </a:prstGeom>
          <a:noFill/>
          <a:ln>
            <a:solidFill>
              <a:schemeClr val="tx2"/>
            </a:solidFill>
          </a:ln>
        </p:spPr>
        <p:txBody>
          <a:bodyPr wrap="square" lIns="36000" tIns="36000" rIns="36000" bIns="36000" rtlCol="0">
            <a:spAutoFit/>
          </a:bodyPr>
          <a:lstStyle/>
          <a:p>
            <a:r>
              <a:rPr lang="de-DE" sz="900" dirty="0">
                <a:solidFill>
                  <a:schemeClr val="tx2"/>
                </a:solidFill>
              </a:rPr>
              <a:t>Start Schreibvorgang:</a:t>
            </a:r>
          </a:p>
          <a:p>
            <a:r>
              <a:rPr lang="de-DE" sz="900" dirty="0">
                <a:solidFill>
                  <a:schemeClr val="tx2"/>
                </a:solidFill>
              </a:rPr>
              <a:t>SingleEnhanced 	:= False</a:t>
            </a:r>
          </a:p>
          <a:p>
            <a:r>
              <a:rPr lang="de-DE" sz="900" dirty="0" err="1">
                <a:solidFill>
                  <a:schemeClr val="tx2"/>
                </a:solidFill>
              </a:rPr>
              <a:t>User_UID</a:t>
            </a:r>
            <a:r>
              <a:rPr lang="de-DE" sz="900" dirty="0">
                <a:solidFill>
                  <a:schemeClr val="tx2"/>
                </a:solidFill>
              </a:rPr>
              <a:t> 	:= </a:t>
            </a:r>
            <a:r>
              <a:rPr lang="de-DE" sz="900" dirty="0" err="1">
                <a:solidFill>
                  <a:schemeClr val="tx2"/>
                </a:solidFill>
              </a:rPr>
              <a:t>False</a:t>
            </a:r>
            <a:endParaRPr lang="de-DE" sz="900" dirty="0">
              <a:solidFill>
                <a:schemeClr val="tx2"/>
              </a:solidFill>
            </a:endParaRPr>
          </a:p>
          <a:p>
            <a:r>
              <a:rPr lang="de-DE" sz="900" dirty="0">
                <a:solidFill>
                  <a:schemeClr val="tx2"/>
                </a:solidFill>
              </a:rPr>
              <a:t>EPC 	:= True</a:t>
            </a:r>
          </a:p>
          <a:p>
            <a:r>
              <a:rPr lang="de-DE" sz="900" dirty="0" err="1">
                <a:solidFill>
                  <a:schemeClr val="tx2"/>
                </a:solidFill>
              </a:rPr>
              <a:t>StartWrite</a:t>
            </a:r>
            <a:r>
              <a:rPr lang="de-DE" sz="900" dirty="0">
                <a:solidFill>
                  <a:schemeClr val="tx2"/>
                </a:solidFill>
              </a:rPr>
              <a:t> 	:= True</a:t>
            </a:r>
          </a:p>
        </p:txBody>
      </p:sp>
      <p:sp>
        <p:nvSpPr>
          <p:cNvPr id="25" name="Textfeld 24">
            <a:extLst>
              <a:ext uri="{FF2B5EF4-FFF2-40B4-BE49-F238E27FC236}">
                <a16:creationId xmlns:a16="http://schemas.microsoft.com/office/drawing/2014/main" id="{BB4D4BB8-36F8-4160-BDB5-4A13429DC850}"/>
              </a:ext>
            </a:extLst>
          </p:cNvPr>
          <p:cNvSpPr txBox="1"/>
          <p:nvPr/>
        </p:nvSpPr>
        <p:spPr>
          <a:xfrm>
            <a:off x="1979712" y="4362693"/>
            <a:ext cx="1980862" cy="1042199"/>
          </a:xfrm>
          <a:prstGeom prst="rect">
            <a:avLst/>
          </a:prstGeom>
          <a:noFill/>
          <a:ln>
            <a:solidFill>
              <a:schemeClr val="tx2"/>
            </a:solidFill>
          </a:ln>
        </p:spPr>
        <p:txBody>
          <a:bodyPr wrap="square" lIns="36000" tIns="36000" rIns="36000" bIns="36000" rtlCol="0">
            <a:spAutoFit/>
          </a:bodyPr>
          <a:lstStyle/>
          <a:p>
            <a:r>
              <a:rPr lang="de-DE" sz="900" dirty="0">
                <a:solidFill>
                  <a:schemeClr val="tx2"/>
                </a:solidFill>
              </a:rPr>
              <a:t>Ende Schreibvorgang:</a:t>
            </a:r>
          </a:p>
          <a:p>
            <a:r>
              <a:rPr lang="de-DE" sz="900" dirty="0" err="1">
                <a:solidFill>
                  <a:schemeClr val="tx2"/>
                </a:solidFill>
              </a:rPr>
              <a:t>Busy</a:t>
            </a:r>
            <a:r>
              <a:rPr lang="de-DE" sz="900" dirty="0">
                <a:solidFill>
                  <a:schemeClr val="tx2"/>
                </a:solidFill>
              </a:rPr>
              <a:t> 	= False</a:t>
            </a:r>
          </a:p>
          <a:p>
            <a:r>
              <a:rPr lang="de-DE" sz="900" dirty="0" err="1">
                <a:solidFill>
                  <a:schemeClr val="tx2"/>
                </a:solidFill>
              </a:rPr>
              <a:t>Done</a:t>
            </a:r>
            <a:r>
              <a:rPr lang="de-DE" sz="900" dirty="0">
                <a:solidFill>
                  <a:schemeClr val="tx2"/>
                </a:solidFill>
              </a:rPr>
              <a:t> 	= True</a:t>
            </a:r>
          </a:p>
          <a:p>
            <a:r>
              <a:rPr lang="de-DE" sz="900" dirty="0">
                <a:solidFill>
                  <a:schemeClr val="tx2"/>
                </a:solidFill>
              </a:rPr>
              <a:t>Finish	= True</a:t>
            </a:r>
          </a:p>
          <a:p>
            <a:r>
              <a:rPr lang="de-DE" sz="900" dirty="0" err="1">
                <a:solidFill>
                  <a:schemeClr val="tx2"/>
                </a:solidFill>
              </a:rPr>
              <a:t>NoDataCarrier</a:t>
            </a:r>
            <a:r>
              <a:rPr lang="de-DE" sz="900" dirty="0">
                <a:solidFill>
                  <a:schemeClr val="tx2"/>
                </a:solidFill>
              </a:rPr>
              <a:t> 	= True</a:t>
            </a:r>
          </a:p>
          <a:p>
            <a:r>
              <a:rPr lang="de-DE" sz="900" dirty="0">
                <a:solidFill>
                  <a:schemeClr val="tx2"/>
                </a:solidFill>
              </a:rPr>
              <a:t>Status 	= 16#0F</a:t>
            </a:r>
          </a:p>
          <a:p>
            <a:r>
              <a:rPr lang="de-DE" sz="900" dirty="0" err="1">
                <a:solidFill>
                  <a:schemeClr val="tx2"/>
                </a:solidFill>
              </a:rPr>
              <a:t>NewData</a:t>
            </a:r>
            <a:r>
              <a:rPr lang="de-DE" sz="900" dirty="0">
                <a:solidFill>
                  <a:schemeClr val="tx2"/>
                </a:solidFill>
              </a:rPr>
              <a:t> 	= True (0 </a:t>
            </a:r>
            <a:r>
              <a:rPr lang="de-DE" sz="900" dirty="0">
                <a:solidFill>
                  <a:schemeClr val="tx2"/>
                </a:solidFill>
                <a:sym typeface="Wingdings" panose="05000000000000000000" pitchFamily="2" charset="2"/>
              </a:rPr>
              <a:t> 1)</a:t>
            </a:r>
            <a:endParaRPr lang="de-DE" sz="900" dirty="0">
              <a:solidFill>
                <a:schemeClr val="tx2"/>
              </a:solidFill>
            </a:endParaRPr>
          </a:p>
        </p:txBody>
      </p:sp>
      <p:cxnSp>
        <p:nvCxnSpPr>
          <p:cNvPr id="33" name="Gerade Verbindung mit Pfeil 32">
            <a:extLst>
              <a:ext uri="{FF2B5EF4-FFF2-40B4-BE49-F238E27FC236}">
                <a16:creationId xmlns:a16="http://schemas.microsoft.com/office/drawing/2014/main" id="{FC8E01A1-A1A0-4B5E-99A9-4D0C31F0FFB1}"/>
              </a:ext>
            </a:extLst>
          </p:cNvPr>
          <p:cNvCxnSpPr>
            <a:cxnSpLocks/>
            <a:stCxn id="23" idx="0"/>
          </p:cNvCxnSpPr>
          <p:nvPr/>
        </p:nvCxnSpPr>
        <p:spPr>
          <a:xfrm flipV="1">
            <a:off x="881452" y="2780928"/>
            <a:ext cx="954244" cy="1566234"/>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9" name="Gerade Verbindung mit Pfeil 38">
            <a:extLst>
              <a:ext uri="{FF2B5EF4-FFF2-40B4-BE49-F238E27FC236}">
                <a16:creationId xmlns:a16="http://schemas.microsoft.com/office/drawing/2014/main" id="{45E30890-BA27-4493-8083-B1FFC4C6D2E6}"/>
              </a:ext>
            </a:extLst>
          </p:cNvPr>
          <p:cNvCxnSpPr>
            <a:cxnSpLocks/>
            <a:stCxn id="25" idx="0"/>
          </p:cNvCxnSpPr>
          <p:nvPr/>
        </p:nvCxnSpPr>
        <p:spPr>
          <a:xfrm flipV="1">
            <a:off x="2970143" y="4005065"/>
            <a:ext cx="1169810" cy="357628"/>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7" name="Gerade Verbindung mit Pfeil 36">
            <a:extLst>
              <a:ext uri="{FF2B5EF4-FFF2-40B4-BE49-F238E27FC236}">
                <a16:creationId xmlns:a16="http://schemas.microsoft.com/office/drawing/2014/main" id="{C76DFE2F-8CD1-441E-9899-5EA7BFCAB07D}"/>
              </a:ext>
            </a:extLst>
          </p:cNvPr>
          <p:cNvCxnSpPr>
            <a:cxnSpLocks/>
            <a:stCxn id="25" idx="0"/>
          </p:cNvCxnSpPr>
          <p:nvPr/>
        </p:nvCxnSpPr>
        <p:spPr>
          <a:xfrm flipV="1">
            <a:off x="2970143" y="3510701"/>
            <a:ext cx="1169810" cy="851992"/>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4" name="Gerade Verbindung mit Pfeil 33">
            <a:extLst>
              <a:ext uri="{FF2B5EF4-FFF2-40B4-BE49-F238E27FC236}">
                <a16:creationId xmlns:a16="http://schemas.microsoft.com/office/drawing/2014/main" id="{F2364871-A6FB-4405-8307-CFEC845A1225}"/>
              </a:ext>
            </a:extLst>
          </p:cNvPr>
          <p:cNvCxnSpPr>
            <a:cxnSpLocks/>
            <a:stCxn id="25" idx="0"/>
          </p:cNvCxnSpPr>
          <p:nvPr/>
        </p:nvCxnSpPr>
        <p:spPr>
          <a:xfrm flipV="1">
            <a:off x="2970143" y="3789040"/>
            <a:ext cx="1169810" cy="573653"/>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596120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Grafik 7">
            <a:extLst>
              <a:ext uri="{FF2B5EF4-FFF2-40B4-BE49-F238E27FC236}">
                <a16:creationId xmlns:a16="http://schemas.microsoft.com/office/drawing/2014/main" id="{FDC3468A-020D-4650-9FDF-59EA79B87C1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7503" y="1845527"/>
            <a:ext cx="3808599" cy="4692993"/>
          </a:xfrm>
          <a:prstGeom prst="rect">
            <a:avLst/>
          </a:prstGeom>
        </p:spPr>
      </p:pic>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63</a:t>
            </a:fld>
            <a:endParaRPr lang="de-DE" dirty="0"/>
          </a:p>
        </p:txBody>
      </p:sp>
      <p:sp>
        <p:nvSpPr>
          <p:cNvPr id="5" name="Titel 4"/>
          <p:cNvSpPr>
            <a:spLocks noGrp="1"/>
          </p:cNvSpPr>
          <p:nvPr>
            <p:ph type="title"/>
          </p:nvPr>
        </p:nvSpPr>
        <p:spPr/>
        <p:txBody>
          <a:bodyPr>
            <a:normAutofit/>
          </a:bodyPr>
          <a:lstStyle/>
          <a:p>
            <a:r>
              <a:rPr lang="de-DE" dirty="0"/>
              <a:t>IC-KP2-2HB21 + IUH-F19x-V1 MF TwinCAT 3</a:t>
            </a:r>
          </a:p>
        </p:txBody>
      </p:sp>
      <p:sp>
        <p:nvSpPr>
          <p:cNvPr id="6" name="Inhaltsplatzhalter 5"/>
          <p:cNvSpPr>
            <a:spLocks noGrp="1"/>
          </p:cNvSpPr>
          <p:nvPr>
            <p:ph sz="quarter" idx="14"/>
          </p:nvPr>
        </p:nvSpPr>
        <p:spPr/>
        <p:txBody>
          <a:bodyPr/>
          <a:lstStyle/>
          <a:p>
            <a:pPr marL="0" indent="0">
              <a:buNone/>
            </a:pPr>
            <a:r>
              <a:rPr lang="de-DE" dirty="0"/>
              <a:t>Beispiel 5: Single Write UII/EPC</a:t>
            </a:r>
          </a:p>
        </p:txBody>
      </p:sp>
      <p:sp>
        <p:nvSpPr>
          <p:cNvPr id="12" name="Textfeld 11"/>
          <p:cNvSpPr txBox="1"/>
          <p:nvPr/>
        </p:nvSpPr>
        <p:spPr>
          <a:xfrm>
            <a:off x="4067945" y="1845528"/>
            <a:ext cx="4896056" cy="2677656"/>
          </a:xfrm>
          <a:prstGeom prst="rect">
            <a:avLst/>
          </a:prstGeom>
          <a:noFill/>
          <a:ln>
            <a:solidFill>
              <a:schemeClr val="tx2"/>
            </a:solidFill>
          </a:ln>
        </p:spPr>
        <p:txBody>
          <a:bodyPr wrap="square" rtlCol="0">
            <a:spAutoFit/>
          </a:bodyPr>
          <a:lstStyle/>
          <a:p>
            <a:r>
              <a:rPr lang="de-DE" sz="1400" dirty="0"/>
              <a:t>Schreibdaten:</a:t>
            </a:r>
          </a:p>
          <a:p>
            <a:pPr marL="285750" indent="-285750">
              <a:buFont typeface="Arial" panose="020B0604020202020204" pitchFamily="34" charset="0"/>
              <a:buChar char="•"/>
            </a:pPr>
            <a:r>
              <a:rPr lang="de-DE" sz="1400" dirty="0"/>
              <a:t>Zuweisung vor Beginn der Befehlsausführung</a:t>
            </a:r>
          </a:p>
          <a:p>
            <a:pPr marL="285750" indent="-285750">
              <a:buFont typeface="Arial" panose="020B0604020202020204" pitchFamily="34" charset="0"/>
              <a:buChar char="•"/>
            </a:pPr>
            <a:r>
              <a:rPr lang="de-DE" sz="1400" dirty="0"/>
              <a:t>Zuweisung innerhalb des DB Head1Data.WriteData.WriteData[x]</a:t>
            </a:r>
          </a:p>
          <a:p>
            <a:pPr marL="285750" indent="-285750">
              <a:buFont typeface="Arial" panose="020B0604020202020204" pitchFamily="34" charset="0"/>
              <a:buChar char="•"/>
            </a:pPr>
            <a:r>
              <a:rPr lang="de-DE" sz="1400" dirty="0"/>
              <a:t>Byte[0]…[1] </a:t>
            </a:r>
            <a:r>
              <a:rPr lang="de-DE" sz="1400" dirty="0">
                <a:sym typeface="Wingdings" panose="05000000000000000000" pitchFamily="2" charset="2"/>
              </a:rPr>
              <a:t> PC Wort</a:t>
            </a:r>
          </a:p>
          <a:p>
            <a:pPr marL="285750" indent="-285750">
              <a:buFont typeface="Arial" panose="020B0604020202020204" pitchFamily="34" charset="0"/>
              <a:buChar char="•"/>
            </a:pPr>
            <a:r>
              <a:rPr lang="de-DE" sz="1400" dirty="0"/>
              <a:t>Byte[2]…[x] </a:t>
            </a:r>
            <a:r>
              <a:rPr lang="de-DE" sz="1400" dirty="0">
                <a:sym typeface="Wingdings" panose="05000000000000000000" pitchFamily="2" charset="2"/>
              </a:rPr>
              <a:t> UII/EPC Code</a:t>
            </a:r>
          </a:p>
          <a:p>
            <a:pPr marL="285750" indent="-285750">
              <a:buFont typeface="Arial" panose="020B0604020202020204" pitchFamily="34" charset="0"/>
              <a:buChar char="•"/>
            </a:pPr>
            <a:r>
              <a:rPr lang="de-DE" sz="1400" dirty="0">
                <a:sym typeface="Wingdings" panose="05000000000000000000" pitchFamily="2" charset="2"/>
              </a:rPr>
              <a:t>Der Parameter „</a:t>
            </a:r>
            <a:r>
              <a:rPr lang="de-DE" sz="1400" dirty="0" err="1">
                <a:sym typeface="Wingdings" panose="05000000000000000000" pitchFamily="2" charset="2"/>
              </a:rPr>
              <a:t>I_i_NumberWords</a:t>
            </a:r>
            <a:r>
              <a:rPr lang="de-DE" sz="1400" dirty="0">
                <a:sym typeface="Wingdings" panose="05000000000000000000" pitchFamily="2" charset="2"/>
              </a:rPr>
              <a:t>“ beschreibt die Anzahl an Bytes für die Schreibdaten</a:t>
            </a:r>
          </a:p>
          <a:p>
            <a:pPr marL="285750" indent="-285750">
              <a:buFont typeface="Arial" panose="020B0604020202020204" pitchFamily="34" charset="0"/>
              <a:buChar char="•"/>
            </a:pPr>
            <a:r>
              <a:rPr lang="de-DE" sz="1400" dirty="0">
                <a:sym typeface="Wingdings" panose="05000000000000000000" pitchFamily="2" charset="2"/>
              </a:rPr>
              <a:t>Die Schreibdaten bestehen aus dem PC-Wort, sowie den UII/EPC Code</a:t>
            </a:r>
          </a:p>
          <a:p>
            <a:pPr marL="285750" indent="-285750">
              <a:buFont typeface="Arial" panose="020B0604020202020204" pitchFamily="34" charset="0"/>
              <a:buChar char="•"/>
            </a:pPr>
            <a:r>
              <a:rPr lang="de-DE" sz="1400" dirty="0">
                <a:sym typeface="Wingdings" panose="05000000000000000000" pitchFamily="2" charset="2"/>
              </a:rPr>
              <a:t>In Abhängigkeit der Länge des UII/EPC Codes hat das PC-Wort einen unterschiedlichen Wert  </a:t>
            </a:r>
          </a:p>
        </p:txBody>
      </p:sp>
      <p:sp>
        <p:nvSpPr>
          <p:cNvPr id="9" name="Rechteck 8"/>
          <p:cNvSpPr/>
          <p:nvPr/>
        </p:nvSpPr>
        <p:spPr>
          <a:xfrm>
            <a:off x="2987825" y="2420888"/>
            <a:ext cx="928277" cy="3816424"/>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 name="Interaktive Schaltfläche: Zur Startseite wechseln 10">
            <a:hlinkClick r:id="rId3" action="ppaction://hlinksldjump" highlightClick="1"/>
            <a:extLst>
              <a:ext uri="{FF2B5EF4-FFF2-40B4-BE49-F238E27FC236}">
                <a16:creationId xmlns:a16="http://schemas.microsoft.com/office/drawing/2014/main" id="{29AF6697-F1B1-4046-AF88-DFD73A726C8F}"/>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1742673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64</a:t>
            </a:fld>
            <a:endParaRPr lang="de-DE" dirty="0"/>
          </a:p>
        </p:txBody>
      </p:sp>
      <p:sp>
        <p:nvSpPr>
          <p:cNvPr id="5" name="Titel 4"/>
          <p:cNvSpPr>
            <a:spLocks noGrp="1"/>
          </p:cNvSpPr>
          <p:nvPr>
            <p:ph type="title"/>
          </p:nvPr>
        </p:nvSpPr>
        <p:spPr/>
        <p:txBody>
          <a:bodyPr>
            <a:normAutofit/>
          </a:bodyPr>
          <a:lstStyle/>
          <a:p>
            <a:r>
              <a:rPr lang="de-DE" dirty="0"/>
              <a:t>IC-KP2-2HB21 + IUH-F19x-V1 MF TwinCAT 3</a:t>
            </a:r>
          </a:p>
        </p:txBody>
      </p:sp>
      <p:sp>
        <p:nvSpPr>
          <p:cNvPr id="6" name="Inhaltsplatzhalter 5"/>
          <p:cNvSpPr>
            <a:spLocks noGrp="1"/>
          </p:cNvSpPr>
          <p:nvPr>
            <p:ph sz="quarter" idx="14"/>
          </p:nvPr>
        </p:nvSpPr>
        <p:spPr/>
        <p:txBody>
          <a:bodyPr/>
          <a:lstStyle/>
          <a:p>
            <a:pPr marL="0" indent="0">
              <a:buNone/>
            </a:pPr>
            <a:r>
              <a:rPr lang="de-DE" dirty="0"/>
              <a:t>Beispiel 5: Single Write UII/EPC</a:t>
            </a:r>
          </a:p>
        </p:txBody>
      </p:sp>
      <p:sp>
        <p:nvSpPr>
          <p:cNvPr id="15" name="Textfeld 14"/>
          <p:cNvSpPr txBox="1"/>
          <p:nvPr/>
        </p:nvSpPr>
        <p:spPr>
          <a:xfrm>
            <a:off x="101574" y="5346000"/>
            <a:ext cx="4320000" cy="1200329"/>
          </a:xfrm>
          <a:prstGeom prst="rect">
            <a:avLst/>
          </a:prstGeom>
          <a:noFill/>
          <a:ln>
            <a:solidFill>
              <a:schemeClr val="tx2"/>
            </a:solidFill>
          </a:ln>
        </p:spPr>
        <p:txBody>
          <a:bodyPr wrap="square" rtlCol="0">
            <a:spAutoFit/>
          </a:bodyPr>
          <a:lstStyle/>
          <a:p>
            <a:r>
              <a:rPr lang="de-DE" sz="1200" dirty="0"/>
              <a:t>Datenträger erkannt und UII/EPC geschrieben:</a:t>
            </a:r>
          </a:p>
          <a:p>
            <a:r>
              <a:rPr lang="de-DE" sz="1200" dirty="0"/>
              <a:t>O_b_Done		= True</a:t>
            </a:r>
          </a:p>
          <a:p>
            <a:r>
              <a:rPr lang="de-DE" sz="1200" dirty="0"/>
              <a:t>O_b_NoDataCarrier	= False</a:t>
            </a:r>
          </a:p>
          <a:p>
            <a:r>
              <a:rPr lang="de-DE" sz="1200" dirty="0"/>
              <a:t>O_b_Busy		= False</a:t>
            </a:r>
          </a:p>
          <a:p>
            <a:r>
              <a:rPr lang="de-DE" sz="1200" dirty="0"/>
              <a:t>O_b_Finish		= True</a:t>
            </a:r>
          </a:p>
          <a:p>
            <a:r>
              <a:rPr lang="de-DE" sz="1200" dirty="0"/>
              <a:t>O_B_Status 		= 16#0F</a:t>
            </a:r>
          </a:p>
        </p:txBody>
      </p:sp>
      <p:sp>
        <p:nvSpPr>
          <p:cNvPr id="16" name="Textfeld 15"/>
          <p:cNvSpPr txBox="1"/>
          <p:nvPr/>
        </p:nvSpPr>
        <p:spPr>
          <a:xfrm>
            <a:off x="4708280" y="5345999"/>
            <a:ext cx="4320000" cy="1200329"/>
          </a:xfrm>
          <a:prstGeom prst="rect">
            <a:avLst/>
          </a:prstGeom>
          <a:noFill/>
          <a:ln>
            <a:solidFill>
              <a:schemeClr val="tx2"/>
            </a:solidFill>
          </a:ln>
        </p:spPr>
        <p:txBody>
          <a:bodyPr wrap="square" rtlCol="0">
            <a:spAutoFit/>
          </a:bodyPr>
          <a:lstStyle/>
          <a:p>
            <a:r>
              <a:rPr lang="de-DE" sz="1200" dirty="0"/>
              <a:t>Kein Datenträger erkannt:</a:t>
            </a:r>
          </a:p>
          <a:p>
            <a:r>
              <a:rPr lang="de-DE" sz="1200" dirty="0"/>
              <a:t>O_b_Done		= True</a:t>
            </a:r>
          </a:p>
          <a:p>
            <a:r>
              <a:rPr lang="de-DE" sz="1200" dirty="0"/>
              <a:t>O_b_NoDataCarrier	= True</a:t>
            </a:r>
          </a:p>
          <a:p>
            <a:r>
              <a:rPr lang="de-DE" sz="1200" dirty="0"/>
              <a:t>O_b_Busy		= False</a:t>
            </a:r>
          </a:p>
          <a:p>
            <a:r>
              <a:rPr lang="de-DE" sz="1200" dirty="0"/>
              <a:t>O_b_Finish		= True</a:t>
            </a:r>
          </a:p>
          <a:p>
            <a:r>
              <a:rPr lang="de-DE" sz="1200" dirty="0"/>
              <a:t>O_B_Status 		= 16#0F</a:t>
            </a:r>
          </a:p>
        </p:txBody>
      </p:sp>
      <p:sp>
        <p:nvSpPr>
          <p:cNvPr id="12" name="Interaktive Schaltfläche: Zur Startseite wechseln 11">
            <a:hlinkClick r:id="rId2" action="ppaction://hlinksldjump" highlightClick="1"/>
            <a:extLst>
              <a:ext uri="{FF2B5EF4-FFF2-40B4-BE49-F238E27FC236}">
                <a16:creationId xmlns:a16="http://schemas.microsoft.com/office/drawing/2014/main" id="{8E564BFC-E2C1-4DFA-9008-3F6CEFD0A3D8}"/>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Grafik 8">
            <a:extLst>
              <a:ext uri="{FF2B5EF4-FFF2-40B4-BE49-F238E27FC236}">
                <a16:creationId xmlns:a16="http://schemas.microsoft.com/office/drawing/2014/main" id="{641DFD15-164D-4225-9A27-8F7958A8BD8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574" y="1847595"/>
            <a:ext cx="3403112" cy="3422411"/>
          </a:xfrm>
          <a:prstGeom prst="rect">
            <a:avLst/>
          </a:prstGeom>
        </p:spPr>
      </p:pic>
      <p:pic>
        <p:nvPicPr>
          <p:cNvPr id="13" name="Grafik 12">
            <a:extLst>
              <a:ext uri="{FF2B5EF4-FFF2-40B4-BE49-F238E27FC236}">
                <a16:creationId xmlns:a16="http://schemas.microsoft.com/office/drawing/2014/main" id="{2AEE0C82-23A4-4703-9D98-AB6E642555C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663658" y="1847595"/>
            <a:ext cx="3364622" cy="3422411"/>
          </a:xfrm>
          <a:prstGeom prst="rect">
            <a:avLst/>
          </a:prstGeom>
        </p:spPr>
      </p:pic>
    </p:spTree>
    <p:extLst>
      <p:ext uri="{BB962C8B-B14F-4D97-AF65-F5344CB8AC3E}">
        <p14:creationId xmlns:p14="http://schemas.microsoft.com/office/powerpoint/2010/main" val="4800400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Grafik 7">
            <a:extLst>
              <a:ext uri="{FF2B5EF4-FFF2-40B4-BE49-F238E27FC236}">
                <a16:creationId xmlns:a16="http://schemas.microsoft.com/office/drawing/2014/main" id="{6BB3537F-B0B7-4602-89A1-B97905BCED3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8306" y="1859339"/>
            <a:ext cx="3665354" cy="4541583"/>
          </a:xfrm>
          <a:prstGeom prst="rect">
            <a:avLst/>
          </a:prstGeom>
        </p:spPr>
      </p:pic>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65</a:t>
            </a:fld>
            <a:endParaRPr lang="de-DE" dirty="0"/>
          </a:p>
        </p:txBody>
      </p:sp>
      <p:sp>
        <p:nvSpPr>
          <p:cNvPr id="5" name="Titel 4"/>
          <p:cNvSpPr>
            <a:spLocks noGrp="1"/>
          </p:cNvSpPr>
          <p:nvPr>
            <p:ph type="title"/>
          </p:nvPr>
        </p:nvSpPr>
        <p:spPr/>
        <p:txBody>
          <a:bodyPr>
            <a:normAutofit/>
          </a:bodyPr>
          <a:lstStyle/>
          <a:p>
            <a:r>
              <a:rPr lang="de-DE" dirty="0"/>
              <a:t>IC-KP2-2HB21 + IUH-F19x-V1 MF TwinCAT 3</a:t>
            </a:r>
          </a:p>
        </p:txBody>
      </p:sp>
      <p:sp>
        <p:nvSpPr>
          <p:cNvPr id="6" name="Inhaltsplatzhalter 5"/>
          <p:cNvSpPr>
            <a:spLocks noGrp="1"/>
          </p:cNvSpPr>
          <p:nvPr>
            <p:ph sz="quarter" idx="14"/>
          </p:nvPr>
        </p:nvSpPr>
        <p:spPr/>
        <p:txBody>
          <a:bodyPr/>
          <a:lstStyle/>
          <a:p>
            <a:pPr marL="0" indent="0">
              <a:buNone/>
            </a:pPr>
            <a:r>
              <a:rPr lang="de-DE" dirty="0"/>
              <a:t>Beispiel 5: Single Write UII/EPC</a:t>
            </a:r>
          </a:p>
        </p:txBody>
      </p:sp>
      <p:sp>
        <p:nvSpPr>
          <p:cNvPr id="15" name="Textfeld 14"/>
          <p:cNvSpPr txBox="1"/>
          <p:nvPr/>
        </p:nvSpPr>
        <p:spPr>
          <a:xfrm>
            <a:off x="3923928" y="1859340"/>
            <a:ext cx="5051520" cy="3231654"/>
          </a:xfrm>
          <a:prstGeom prst="rect">
            <a:avLst/>
          </a:prstGeom>
          <a:noFill/>
          <a:ln>
            <a:solidFill>
              <a:schemeClr val="tx2"/>
            </a:solidFill>
          </a:ln>
        </p:spPr>
        <p:txBody>
          <a:bodyPr wrap="square" rtlCol="0">
            <a:spAutoFit/>
          </a:bodyPr>
          <a:lstStyle/>
          <a:p>
            <a:r>
              <a:rPr lang="de-DE" sz="1200" dirty="0"/>
              <a:t>Datenträger erkannt und UII/</a:t>
            </a:r>
            <a:r>
              <a:rPr lang="de-DE" sz="1200" dirty="0" err="1"/>
              <a:t>EPCerfolgreich</a:t>
            </a:r>
            <a:r>
              <a:rPr lang="de-DE" sz="1200" dirty="0"/>
              <a:t> geschrieben</a:t>
            </a:r>
          </a:p>
          <a:p>
            <a:r>
              <a:rPr lang="de-DE" sz="1200" dirty="0"/>
              <a:t>DB Head1Data.EPC_WrittenTag.EPC_WrittenTaga[x]</a:t>
            </a:r>
          </a:p>
          <a:p>
            <a:r>
              <a:rPr lang="de-DE" sz="1200" dirty="0" err="1"/>
              <a:t>EPC_WrittenTag</a:t>
            </a:r>
            <a:r>
              <a:rPr lang="de-DE" sz="1200" dirty="0"/>
              <a:t>[0] …[1]	</a:t>
            </a:r>
            <a:r>
              <a:rPr lang="de-DE" sz="1200" dirty="0">
                <a:sym typeface="Wingdings" panose="05000000000000000000" pitchFamily="2" charset="2"/>
              </a:rPr>
              <a:t> Länge UII/EPC Information; 16#000E = 		14 Byte (2 Byte PC Wort + 12 Byte UII/EPC 		Code)</a:t>
            </a:r>
          </a:p>
          <a:p>
            <a:r>
              <a:rPr lang="de-DE" sz="1200" dirty="0" err="1"/>
              <a:t>EPC_WrittenTag</a:t>
            </a:r>
            <a:r>
              <a:rPr lang="de-DE" sz="1200" dirty="0"/>
              <a:t>[2] …[3]	</a:t>
            </a:r>
            <a:r>
              <a:rPr lang="de-DE" sz="1200" dirty="0">
                <a:sym typeface="Wingdings" panose="05000000000000000000" pitchFamily="2" charset="2"/>
              </a:rPr>
              <a:t> PC Word (enthält zusätzliche 			Informationen über den UII/EPC Code)</a:t>
            </a:r>
          </a:p>
          <a:p>
            <a:r>
              <a:rPr lang="de-DE" sz="1200" dirty="0" err="1"/>
              <a:t>EPC_WrittenTag</a:t>
            </a:r>
            <a:r>
              <a:rPr lang="de-DE" sz="1200" dirty="0"/>
              <a:t>[4] …[15]	</a:t>
            </a:r>
            <a:r>
              <a:rPr lang="de-DE" sz="1200" dirty="0">
                <a:sym typeface="Wingdings" panose="05000000000000000000" pitchFamily="2" charset="2"/>
              </a:rPr>
              <a:t> UII/EPC Code des beschriebenen 			Datenträgers; Länge variabel und abhängig 		von der initialen Programmierung des 			Datenträgers</a:t>
            </a:r>
          </a:p>
          <a:p>
            <a:endParaRPr lang="de-DE" sz="1200" dirty="0">
              <a:sym typeface="Wingdings" panose="05000000000000000000" pitchFamily="2" charset="2"/>
            </a:endParaRPr>
          </a:p>
          <a:p>
            <a:r>
              <a:rPr lang="de-DE" sz="1200" dirty="0">
                <a:sym typeface="Wingdings" panose="05000000000000000000" pitchFamily="2" charset="2"/>
              </a:rPr>
              <a:t>Bei der Verwendung des MultiFrame Protokolls wird bei einen erfolgreich ausgeführten Schreibzugriff auf einen Datenträger der UII/EPC Code des programmierten Transponders zurückgesendet. Dadurch ist eine eindeutige Zuordnung des Schreibvorgangs zu einen Datenträger möglich.</a:t>
            </a:r>
          </a:p>
        </p:txBody>
      </p:sp>
      <p:sp>
        <p:nvSpPr>
          <p:cNvPr id="13" name="Rechteck 12"/>
          <p:cNvSpPr/>
          <p:nvPr/>
        </p:nvSpPr>
        <p:spPr>
          <a:xfrm>
            <a:off x="2987824" y="2348881"/>
            <a:ext cx="805836" cy="3816423"/>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 name="Interaktive Schaltfläche: Zur Startseite wechseln 9">
            <a:hlinkClick r:id="rId3" action="ppaction://hlinksldjump" highlightClick="1"/>
            <a:extLst>
              <a:ext uri="{FF2B5EF4-FFF2-40B4-BE49-F238E27FC236}">
                <a16:creationId xmlns:a16="http://schemas.microsoft.com/office/drawing/2014/main" id="{514C70E1-FBFB-4A52-9CC5-00337D0B2114}"/>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1200577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Grafik 7">
            <a:extLst>
              <a:ext uri="{FF2B5EF4-FFF2-40B4-BE49-F238E27FC236}">
                <a16:creationId xmlns:a16="http://schemas.microsoft.com/office/drawing/2014/main" id="{95DF5C1C-40BA-4AA7-9739-5A694FC83FE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4894" y="1859340"/>
            <a:ext cx="3077232" cy="1433231"/>
          </a:xfrm>
          <a:prstGeom prst="rect">
            <a:avLst/>
          </a:prstGeom>
        </p:spPr>
      </p:pic>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66</a:t>
            </a:fld>
            <a:endParaRPr lang="de-DE" dirty="0"/>
          </a:p>
        </p:txBody>
      </p:sp>
      <p:sp>
        <p:nvSpPr>
          <p:cNvPr id="5" name="Titel 4"/>
          <p:cNvSpPr>
            <a:spLocks noGrp="1"/>
          </p:cNvSpPr>
          <p:nvPr>
            <p:ph type="title"/>
          </p:nvPr>
        </p:nvSpPr>
        <p:spPr/>
        <p:txBody>
          <a:bodyPr>
            <a:normAutofit/>
          </a:bodyPr>
          <a:lstStyle/>
          <a:p>
            <a:r>
              <a:rPr lang="de-DE" dirty="0"/>
              <a:t>IC-KP2-2HB21 + IUH-F19x-V1 MF TwinCAT 3</a:t>
            </a:r>
          </a:p>
        </p:txBody>
      </p:sp>
      <p:sp>
        <p:nvSpPr>
          <p:cNvPr id="6" name="Inhaltsplatzhalter 5"/>
          <p:cNvSpPr>
            <a:spLocks noGrp="1"/>
          </p:cNvSpPr>
          <p:nvPr>
            <p:ph sz="quarter" idx="14"/>
          </p:nvPr>
        </p:nvSpPr>
        <p:spPr/>
        <p:txBody>
          <a:bodyPr/>
          <a:lstStyle/>
          <a:p>
            <a:pPr marL="0" indent="0">
              <a:buNone/>
            </a:pPr>
            <a:r>
              <a:rPr lang="de-DE" dirty="0"/>
              <a:t>Beispiel 5: Single Write UII/EPC</a:t>
            </a:r>
          </a:p>
        </p:txBody>
      </p:sp>
      <p:sp>
        <p:nvSpPr>
          <p:cNvPr id="15" name="Textfeld 14"/>
          <p:cNvSpPr txBox="1"/>
          <p:nvPr/>
        </p:nvSpPr>
        <p:spPr>
          <a:xfrm>
            <a:off x="3275856" y="1859340"/>
            <a:ext cx="5699592" cy="4708981"/>
          </a:xfrm>
          <a:prstGeom prst="rect">
            <a:avLst/>
          </a:prstGeom>
          <a:noFill/>
          <a:ln>
            <a:solidFill>
              <a:schemeClr val="tx2"/>
            </a:solidFill>
          </a:ln>
        </p:spPr>
        <p:txBody>
          <a:bodyPr wrap="square" rtlCol="0">
            <a:spAutoFit/>
          </a:bodyPr>
          <a:lstStyle/>
          <a:p>
            <a:r>
              <a:rPr lang="de-DE" sz="1200" dirty="0"/>
              <a:t>Datenträger erkannt und UII/EPC geschrieben; zusätzliche Informationen über den Datenträgerzugriff</a:t>
            </a:r>
          </a:p>
          <a:p>
            <a:r>
              <a:rPr lang="de-DE" sz="1200" dirty="0"/>
              <a:t>DB Head1Data.TagInformation.TagInformation[x]</a:t>
            </a:r>
          </a:p>
          <a:p>
            <a:r>
              <a:rPr lang="de-DE" sz="1200" dirty="0"/>
              <a:t>TagInformation[0]	</a:t>
            </a:r>
            <a:r>
              <a:rPr lang="de-DE" sz="1200" dirty="0">
                <a:sym typeface="Wingdings" panose="05000000000000000000" pitchFamily="2" charset="2"/>
              </a:rPr>
              <a:t> Informationstyp; immer 16#01</a:t>
            </a:r>
          </a:p>
          <a:p>
            <a:r>
              <a:rPr lang="de-DE" sz="1200" dirty="0"/>
              <a:t>TagInformation[1]	</a:t>
            </a:r>
            <a:r>
              <a:rPr lang="de-DE" sz="1200" dirty="0">
                <a:sym typeface="Wingdings" panose="05000000000000000000" pitchFamily="2" charset="2"/>
              </a:rPr>
              <a:t> RSSI-Wert; Signalstärke zwischen 16#00 			(schwach) und 16#64 (gut); Wertebereich zwischen 0 			und 100</a:t>
            </a:r>
          </a:p>
          <a:p>
            <a:r>
              <a:rPr lang="de-DE" sz="1200" dirty="0"/>
              <a:t>TagInformation[2]	</a:t>
            </a:r>
            <a:r>
              <a:rPr lang="de-DE" sz="1200" dirty="0">
                <a:sym typeface="Wingdings" panose="05000000000000000000" pitchFamily="2" charset="2"/>
              </a:rPr>
              <a:t> Kanalnummer der Sendekanäle auf dem der 			Datenträgerzugriff erfolgt ist (Parameter CD und NC)</a:t>
            </a:r>
          </a:p>
          <a:p>
            <a:r>
              <a:rPr lang="de-DE" sz="1200" dirty="0"/>
              <a:t>TagInformation[3]…[4]	</a:t>
            </a:r>
            <a:r>
              <a:rPr lang="de-DE" sz="1200" dirty="0">
                <a:sym typeface="Wingdings" panose="05000000000000000000" pitchFamily="2" charset="2"/>
              </a:rPr>
              <a:t> Sendeleitungsstufe auf dem der Datenträgerzugriff 			erfolgt ist</a:t>
            </a:r>
          </a:p>
          <a:p>
            <a:endParaRPr lang="de-DE" sz="1200" dirty="0">
              <a:sym typeface="Wingdings" panose="05000000000000000000" pitchFamily="2" charset="2"/>
            </a:endParaRPr>
          </a:p>
          <a:p>
            <a:r>
              <a:rPr lang="de-DE" sz="1200" dirty="0">
                <a:sym typeface="Wingdings" panose="05000000000000000000" pitchFamily="2" charset="2"/>
              </a:rPr>
              <a:t>Bei der Verwendung des MultiFrame Protokolls muss die Übertragung der zusätzlichen Informationen über den Datenträgerzugriff über den Parameter IF aktiviert werden (IF := 16#01). Die zusätzlichen Informationen werden in einen separaten Telegramm mit den Statuswert 16#0B direkt nach den vom Datenträger empfangenen Informationen (Status 16#00) übertragen.</a:t>
            </a:r>
          </a:p>
          <a:p>
            <a:endParaRPr lang="de-DE" sz="1200" dirty="0">
              <a:sym typeface="Wingdings" panose="05000000000000000000" pitchFamily="2" charset="2"/>
            </a:endParaRPr>
          </a:p>
          <a:p>
            <a:r>
              <a:rPr lang="de-DE" sz="1200" dirty="0">
                <a:sym typeface="Wingdings" panose="05000000000000000000" pitchFamily="2" charset="2"/>
              </a:rPr>
              <a:t>Die zusätzlichen Informationen können verwendet werden um Qualität des Datenträgerzugriffs abzuschätzen. Kleine Werte des RSSI bedeuten eine geringere Qualität bzw. eine größere Entfernung.</a:t>
            </a:r>
          </a:p>
          <a:p>
            <a:endParaRPr lang="de-DE" sz="1200" dirty="0">
              <a:sym typeface="Wingdings" panose="05000000000000000000" pitchFamily="2" charset="2"/>
            </a:endParaRPr>
          </a:p>
          <a:p>
            <a:r>
              <a:rPr lang="de-DE" sz="1200" dirty="0">
                <a:sym typeface="Wingdings" panose="05000000000000000000" pitchFamily="2" charset="2"/>
              </a:rPr>
              <a:t>Bei der Nutzung von mehreren Leistungsstufen (Parameter PT) kann über die zusätzlichen Informationen herausgefunden werden, auf welcher Leistungsstufe der Datenträger erkannt wurde.</a:t>
            </a:r>
          </a:p>
        </p:txBody>
      </p:sp>
      <p:sp>
        <p:nvSpPr>
          <p:cNvPr id="13" name="Rechteck 12"/>
          <p:cNvSpPr/>
          <p:nvPr/>
        </p:nvSpPr>
        <p:spPr>
          <a:xfrm>
            <a:off x="2555776" y="2221002"/>
            <a:ext cx="656350" cy="107157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 name="Interaktive Schaltfläche: Zur Startseite wechseln 10">
            <a:hlinkClick r:id="rId3" action="ppaction://hlinksldjump" highlightClick="1"/>
            <a:extLst>
              <a:ext uri="{FF2B5EF4-FFF2-40B4-BE49-F238E27FC236}">
                <a16:creationId xmlns:a16="http://schemas.microsoft.com/office/drawing/2014/main" id="{33AF24CB-9F94-49F3-97EF-E01C38911F29}"/>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2572232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Grafik 9">
            <a:extLst>
              <a:ext uri="{FF2B5EF4-FFF2-40B4-BE49-F238E27FC236}">
                <a16:creationId xmlns:a16="http://schemas.microsoft.com/office/drawing/2014/main" id="{FBE236CE-1EAA-4900-9EEC-2D7DB387F9B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7504" y="3428999"/>
            <a:ext cx="3096344" cy="1312581"/>
          </a:xfrm>
          <a:prstGeom prst="rect">
            <a:avLst/>
          </a:prstGeom>
        </p:spPr>
      </p:pic>
      <p:pic>
        <p:nvPicPr>
          <p:cNvPr id="8" name="Grafik 7">
            <a:extLst>
              <a:ext uri="{FF2B5EF4-FFF2-40B4-BE49-F238E27FC236}">
                <a16:creationId xmlns:a16="http://schemas.microsoft.com/office/drawing/2014/main" id="{30FD2586-FD61-4FC0-914B-100D071EE45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504" y="1859339"/>
            <a:ext cx="3096344" cy="1372243"/>
          </a:xfrm>
          <a:prstGeom prst="rect">
            <a:avLst/>
          </a:prstGeom>
        </p:spPr>
      </p:pic>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67</a:t>
            </a:fld>
            <a:endParaRPr lang="de-DE" dirty="0"/>
          </a:p>
        </p:txBody>
      </p:sp>
      <p:sp>
        <p:nvSpPr>
          <p:cNvPr id="5" name="Titel 4"/>
          <p:cNvSpPr>
            <a:spLocks noGrp="1"/>
          </p:cNvSpPr>
          <p:nvPr>
            <p:ph type="title"/>
          </p:nvPr>
        </p:nvSpPr>
        <p:spPr/>
        <p:txBody>
          <a:bodyPr>
            <a:normAutofit/>
          </a:bodyPr>
          <a:lstStyle/>
          <a:p>
            <a:r>
              <a:rPr lang="de-DE" dirty="0"/>
              <a:t>IC-KP2-2HB21 + IUH-F19x-V1 MF TwinCAT 3</a:t>
            </a:r>
          </a:p>
        </p:txBody>
      </p:sp>
      <p:sp>
        <p:nvSpPr>
          <p:cNvPr id="6" name="Inhaltsplatzhalter 5"/>
          <p:cNvSpPr>
            <a:spLocks noGrp="1"/>
          </p:cNvSpPr>
          <p:nvPr>
            <p:ph sz="quarter" idx="14"/>
          </p:nvPr>
        </p:nvSpPr>
        <p:spPr/>
        <p:txBody>
          <a:bodyPr/>
          <a:lstStyle/>
          <a:p>
            <a:pPr marL="0" indent="0">
              <a:buNone/>
            </a:pPr>
            <a:r>
              <a:rPr lang="de-DE" dirty="0"/>
              <a:t>Beispiel 5: Single Write UII/EPC</a:t>
            </a:r>
          </a:p>
        </p:txBody>
      </p:sp>
      <p:sp>
        <p:nvSpPr>
          <p:cNvPr id="15" name="Textfeld 14"/>
          <p:cNvSpPr txBox="1"/>
          <p:nvPr/>
        </p:nvSpPr>
        <p:spPr>
          <a:xfrm>
            <a:off x="3275856" y="1859340"/>
            <a:ext cx="5699592" cy="2308324"/>
          </a:xfrm>
          <a:prstGeom prst="rect">
            <a:avLst/>
          </a:prstGeom>
          <a:noFill/>
          <a:ln>
            <a:solidFill>
              <a:schemeClr val="tx2"/>
            </a:solidFill>
          </a:ln>
        </p:spPr>
        <p:txBody>
          <a:bodyPr wrap="square" rtlCol="0">
            <a:spAutoFit/>
          </a:bodyPr>
          <a:lstStyle/>
          <a:p>
            <a:r>
              <a:rPr lang="de-DE" sz="1200" dirty="0"/>
              <a:t>Datenträger erkannt und UII/EPC geschrieben; Anzahl der während der Ausführung des Single Befehls identifizierten Datenträger</a:t>
            </a:r>
          </a:p>
          <a:p>
            <a:r>
              <a:rPr lang="de-DE" sz="1200" dirty="0"/>
              <a:t>DB Head1Data.NumberTags.NumberTags[x]</a:t>
            </a:r>
          </a:p>
          <a:p>
            <a:r>
              <a:rPr lang="de-DE" sz="1200" dirty="0"/>
              <a:t>NumberTags[0]…[3]	</a:t>
            </a:r>
            <a:r>
              <a:rPr lang="de-DE" sz="1200" dirty="0">
                <a:sym typeface="Wingdings" panose="05000000000000000000" pitchFamily="2" charset="2"/>
              </a:rPr>
              <a:t> Anzahl der Datenträger in ASCII</a:t>
            </a:r>
          </a:p>
          <a:p>
            <a:endParaRPr lang="de-DE" sz="1200" dirty="0">
              <a:sym typeface="Wingdings" panose="05000000000000000000" pitchFamily="2" charset="2"/>
            </a:endParaRPr>
          </a:p>
          <a:p>
            <a:r>
              <a:rPr lang="de-DE" sz="1200" dirty="0"/>
              <a:t>NumberTags[0]…[3]	= 16#30303031 = „0001“ = 1 Datenträger</a:t>
            </a:r>
          </a:p>
          <a:p>
            <a:endParaRPr lang="de-DE" sz="1200" dirty="0">
              <a:sym typeface="Wingdings" panose="05000000000000000000" pitchFamily="2" charset="2"/>
            </a:endParaRPr>
          </a:p>
          <a:p>
            <a:r>
              <a:rPr lang="de-DE" sz="1200" dirty="0"/>
              <a:t>NumberTags[0]…[3]	= 16#30303030 = „0000“ = kein Datenträger</a:t>
            </a:r>
          </a:p>
          <a:p>
            <a:endParaRPr lang="de-DE" sz="1200" dirty="0"/>
          </a:p>
          <a:p>
            <a:r>
              <a:rPr lang="de-DE" sz="1200" dirty="0"/>
              <a:t>Bei der Ausführung eines Schreibzugriffs auf den UII/EPC Code eines Datenträgers darf sich immer nur ein Datenträger in der Erfassungszone befinden</a:t>
            </a:r>
          </a:p>
          <a:p>
            <a:endParaRPr lang="de-DE" sz="1200" dirty="0">
              <a:sym typeface="Wingdings" panose="05000000000000000000" pitchFamily="2" charset="2"/>
            </a:endParaRPr>
          </a:p>
        </p:txBody>
      </p:sp>
      <p:sp>
        <p:nvSpPr>
          <p:cNvPr id="13" name="Rechteck 12"/>
          <p:cNvSpPr/>
          <p:nvPr/>
        </p:nvSpPr>
        <p:spPr>
          <a:xfrm>
            <a:off x="2555776" y="2288021"/>
            <a:ext cx="648072" cy="943562"/>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 name="Interaktive Schaltfläche: Zur Startseite wechseln 10">
            <a:hlinkClick r:id="rId4" action="ppaction://hlinksldjump" highlightClick="1"/>
            <a:extLst>
              <a:ext uri="{FF2B5EF4-FFF2-40B4-BE49-F238E27FC236}">
                <a16:creationId xmlns:a16="http://schemas.microsoft.com/office/drawing/2014/main" id="{33AF24CB-9F94-49F3-97EF-E01C38911F29}"/>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hteck 15">
            <a:extLst>
              <a:ext uri="{FF2B5EF4-FFF2-40B4-BE49-F238E27FC236}">
                <a16:creationId xmlns:a16="http://schemas.microsoft.com/office/drawing/2014/main" id="{2D3E70B9-C959-49B2-98EA-F927B283C180}"/>
              </a:ext>
            </a:extLst>
          </p:cNvPr>
          <p:cNvSpPr/>
          <p:nvPr/>
        </p:nvSpPr>
        <p:spPr>
          <a:xfrm>
            <a:off x="2555776" y="3798018"/>
            <a:ext cx="648072" cy="943562"/>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40154343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Grafik 7">
            <a:extLst>
              <a:ext uri="{FF2B5EF4-FFF2-40B4-BE49-F238E27FC236}">
                <a16:creationId xmlns:a16="http://schemas.microsoft.com/office/drawing/2014/main" id="{1B95E085-3342-46AA-930C-714F7D53A0C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5936" y="1878249"/>
            <a:ext cx="2256063" cy="4647104"/>
          </a:xfrm>
          <a:prstGeom prst="rect">
            <a:avLst/>
          </a:prstGeom>
        </p:spPr>
      </p:pic>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68</a:t>
            </a:fld>
            <a:endParaRPr lang="de-DE" dirty="0"/>
          </a:p>
        </p:txBody>
      </p:sp>
      <p:sp>
        <p:nvSpPr>
          <p:cNvPr id="5" name="Titel 4"/>
          <p:cNvSpPr>
            <a:spLocks noGrp="1"/>
          </p:cNvSpPr>
          <p:nvPr>
            <p:ph type="title"/>
          </p:nvPr>
        </p:nvSpPr>
        <p:spPr/>
        <p:txBody>
          <a:bodyPr>
            <a:normAutofit/>
          </a:bodyPr>
          <a:lstStyle/>
          <a:p>
            <a:r>
              <a:rPr lang="de-DE" dirty="0"/>
              <a:t>IC-KP2-2HB21 + IUH-F19x-V1 MF TwinCAT 3</a:t>
            </a:r>
          </a:p>
        </p:txBody>
      </p:sp>
      <p:sp>
        <p:nvSpPr>
          <p:cNvPr id="6" name="Inhaltsplatzhalter 5"/>
          <p:cNvSpPr>
            <a:spLocks noGrp="1"/>
          </p:cNvSpPr>
          <p:nvPr>
            <p:ph sz="quarter" idx="14"/>
          </p:nvPr>
        </p:nvSpPr>
        <p:spPr/>
        <p:txBody>
          <a:bodyPr/>
          <a:lstStyle/>
          <a:p>
            <a:pPr marL="0" indent="0">
              <a:buNone/>
            </a:pPr>
            <a:r>
              <a:rPr lang="de-DE" dirty="0"/>
              <a:t>Beispiel 5: Single Write UII/EPC</a:t>
            </a:r>
          </a:p>
        </p:txBody>
      </p:sp>
      <p:sp>
        <p:nvSpPr>
          <p:cNvPr id="15" name="Textfeld 14"/>
          <p:cNvSpPr txBox="1"/>
          <p:nvPr/>
        </p:nvSpPr>
        <p:spPr>
          <a:xfrm>
            <a:off x="2555776" y="1878249"/>
            <a:ext cx="6476754" cy="2308324"/>
          </a:xfrm>
          <a:prstGeom prst="rect">
            <a:avLst/>
          </a:prstGeom>
          <a:noFill/>
          <a:ln>
            <a:solidFill>
              <a:schemeClr val="tx2"/>
            </a:solidFill>
          </a:ln>
        </p:spPr>
        <p:txBody>
          <a:bodyPr wrap="square" rtlCol="0">
            <a:spAutoFit/>
          </a:bodyPr>
          <a:lstStyle/>
          <a:p>
            <a:r>
              <a:rPr lang="de-DE" sz="1200" dirty="0"/>
              <a:t>Ausgangsdatenfeld: Befehl Single </a:t>
            </a:r>
            <a:r>
              <a:rPr lang="de-DE" sz="1200" dirty="0" err="1"/>
              <a:t>Program</a:t>
            </a:r>
            <a:r>
              <a:rPr lang="de-DE" sz="1200" dirty="0"/>
              <a:t> Special Fixcode</a:t>
            </a:r>
          </a:p>
          <a:p>
            <a:r>
              <a:rPr lang="de-DE" sz="1200" dirty="0"/>
              <a:t>OUTDATA.OUTDATA[x]</a:t>
            </a:r>
          </a:p>
          <a:p>
            <a:r>
              <a:rPr lang="de-DE" sz="1200" dirty="0"/>
              <a:t>Ausgangsdatenfeld:</a:t>
            </a:r>
          </a:p>
          <a:p>
            <a:r>
              <a:rPr lang="de-DE" sz="1200" dirty="0"/>
              <a:t>OUTDATA[0] </a:t>
            </a:r>
            <a:r>
              <a:rPr lang="de-DE" sz="1200" dirty="0">
                <a:sym typeface="Wingdings" panose="05000000000000000000" pitchFamily="2" charset="2"/>
              </a:rPr>
              <a:t> Control Byte</a:t>
            </a:r>
          </a:p>
          <a:p>
            <a:r>
              <a:rPr lang="de-DE" sz="1200" dirty="0"/>
              <a:t>OUTDATA[1] </a:t>
            </a:r>
            <a:r>
              <a:rPr lang="de-DE" sz="1200" dirty="0">
                <a:sym typeface="Wingdings" panose="05000000000000000000" pitchFamily="2" charset="2"/>
              </a:rPr>
              <a:t> nicht verwendet</a:t>
            </a:r>
          </a:p>
          <a:p>
            <a:r>
              <a:rPr lang="de-DE" sz="1200" dirty="0"/>
              <a:t>OUTDATA[2] </a:t>
            </a:r>
            <a:r>
              <a:rPr lang="de-DE" sz="1200" dirty="0">
                <a:sym typeface="Wingdings" panose="05000000000000000000" pitchFamily="2" charset="2"/>
              </a:rPr>
              <a:t> Befehlscode; 16#0D = Single </a:t>
            </a:r>
            <a:r>
              <a:rPr lang="de-DE" sz="1200" dirty="0" err="1">
                <a:sym typeface="Wingdings" panose="05000000000000000000" pitchFamily="2" charset="2"/>
              </a:rPr>
              <a:t>Program</a:t>
            </a:r>
            <a:r>
              <a:rPr lang="de-DE" sz="1200" dirty="0">
                <a:sym typeface="Wingdings" panose="05000000000000000000" pitchFamily="2" charset="2"/>
              </a:rPr>
              <a:t> Special Fixcode</a:t>
            </a:r>
          </a:p>
          <a:p>
            <a:r>
              <a:rPr lang="de-DE" sz="1200" dirty="0"/>
              <a:t>OUTDATA[3] </a:t>
            </a:r>
            <a:r>
              <a:rPr lang="de-DE" sz="1200" dirty="0">
                <a:sym typeface="Wingdings" panose="05000000000000000000" pitchFamily="2" charset="2"/>
              </a:rPr>
              <a:t> nicht verwendet</a:t>
            </a:r>
          </a:p>
          <a:p>
            <a:r>
              <a:rPr lang="de-DE" sz="1200" dirty="0"/>
              <a:t>OUTDATA[4]…[5] </a:t>
            </a:r>
            <a:r>
              <a:rPr lang="de-DE" sz="1200" dirty="0">
                <a:sym typeface="Wingdings" panose="05000000000000000000" pitchFamily="2" charset="2"/>
              </a:rPr>
              <a:t> nicht verwendet</a:t>
            </a:r>
          </a:p>
          <a:p>
            <a:r>
              <a:rPr lang="de-DE" sz="1200" dirty="0"/>
              <a:t>OUTDATA[6]…[7] </a:t>
            </a:r>
            <a:r>
              <a:rPr lang="de-DE" sz="1200" dirty="0">
                <a:sym typeface="Wingdings" panose="05000000000000000000" pitchFamily="2" charset="2"/>
              </a:rPr>
              <a:t> Anzahl Bytes (</a:t>
            </a:r>
            <a:r>
              <a:rPr lang="de-DE" sz="1200" dirty="0" err="1">
                <a:sym typeface="Wingdings" panose="05000000000000000000" pitchFamily="2" charset="2"/>
              </a:rPr>
              <a:t>I_i_WordNumber</a:t>
            </a:r>
            <a:r>
              <a:rPr lang="de-DE" sz="1200" dirty="0">
                <a:sym typeface="Wingdings" panose="05000000000000000000" pitchFamily="2" charset="2"/>
              </a:rPr>
              <a:t>)</a:t>
            </a:r>
          </a:p>
          <a:p>
            <a:r>
              <a:rPr lang="de-DE" sz="1200" dirty="0"/>
              <a:t>OUTDATA[8]…[9] </a:t>
            </a:r>
            <a:r>
              <a:rPr lang="de-DE" sz="1200" dirty="0">
                <a:sym typeface="Wingdings" panose="05000000000000000000" pitchFamily="2" charset="2"/>
              </a:rPr>
              <a:t> PC Wort</a:t>
            </a:r>
          </a:p>
          <a:p>
            <a:r>
              <a:rPr lang="de-DE" sz="1200" dirty="0"/>
              <a:t>OUTDATA[10]…[21] </a:t>
            </a:r>
            <a:r>
              <a:rPr lang="de-DE" sz="1200" dirty="0">
                <a:sym typeface="Wingdings" panose="05000000000000000000" pitchFamily="2" charset="2"/>
              </a:rPr>
              <a:t> UII/EPC Code</a:t>
            </a:r>
          </a:p>
          <a:p>
            <a:r>
              <a:rPr lang="de-DE" sz="1200" dirty="0"/>
              <a:t>OUTDATA[22]…[x] </a:t>
            </a:r>
            <a:r>
              <a:rPr lang="de-DE" sz="1200" dirty="0">
                <a:sym typeface="Wingdings" panose="05000000000000000000" pitchFamily="2" charset="2"/>
              </a:rPr>
              <a:t> nicht verwendet</a:t>
            </a:r>
          </a:p>
        </p:txBody>
      </p:sp>
      <p:sp>
        <p:nvSpPr>
          <p:cNvPr id="13" name="Rechteck 12"/>
          <p:cNvSpPr/>
          <p:nvPr/>
        </p:nvSpPr>
        <p:spPr>
          <a:xfrm>
            <a:off x="1907704" y="2276872"/>
            <a:ext cx="504295" cy="4095128"/>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 name="Interaktive Schaltfläche: Zur Startseite wechseln 9">
            <a:hlinkClick r:id="rId3" action="ppaction://hlinksldjump" highlightClick="1"/>
            <a:extLst>
              <a:ext uri="{FF2B5EF4-FFF2-40B4-BE49-F238E27FC236}">
                <a16:creationId xmlns:a16="http://schemas.microsoft.com/office/drawing/2014/main" id="{E36E703F-3CD8-4EBA-A788-B86C30038B62}"/>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2516759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Grafik 8">
            <a:extLst>
              <a:ext uri="{FF2B5EF4-FFF2-40B4-BE49-F238E27FC236}">
                <a16:creationId xmlns:a16="http://schemas.microsoft.com/office/drawing/2014/main" id="{327B5FF1-0E38-4C97-B2E9-7F446E15257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7504" y="1827638"/>
            <a:ext cx="8784000" cy="4693091"/>
          </a:xfrm>
          <a:prstGeom prst="rect">
            <a:avLst/>
          </a:prstGeom>
        </p:spPr>
      </p:pic>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69</a:t>
            </a:fld>
            <a:endParaRPr lang="de-DE" dirty="0"/>
          </a:p>
        </p:txBody>
      </p:sp>
      <p:sp>
        <p:nvSpPr>
          <p:cNvPr id="5" name="Titel 4"/>
          <p:cNvSpPr>
            <a:spLocks noGrp="1"/>
          </p:cNvSpPr>
          <p:nvPr>
            <p:ph type="title"/>
          </p:nvPr>
        </p:nvSpPr>
        <p:spPr/>
        <p:txBody>
          <a:bodyPr>
            <a:normAutofit/>
          </a:bodyPr>
          <a:lstStyle/>
          <a:p>
            <a:r>
              <a:rPr lang="de-DE" dirty="0"/>
              <a:t>IC-KP2-2HB21 + IUH-F19x-V1 MF TwinCAT 3</a:t>
            </a:r>
          </a:p>
        </p:txBody>
      </p:sp>
      <p:sp>
        <p:nvSpPr>
          <p:cNvPr id="6" name="Inhaltsplatzhalter 5"/>
          <p:cNvSpPr>
            <a:spLocks noGrp="1"/>
          </p:cNvSpPr>
          <p:nvPr>
            <p:ph sz="quarter" idx="14"/>
          </p:nvPr>
        </p:nvSpPr>
        <p:spPr/>
        <p:txBody>
          <a:bodyPr/>
          <a:lstStyle/>
          <a:p>
            <a:pPr marL="0" indent="0">
              <a:buNone/>
            </a:pPr>
            <a:r>
              <a:rPr lang="de-DE" dirty="0"/>
              <a:t>Beispiel 5: Single Write UII/EPC</a:t>
            </a:r>
          </a:p>
        </p:txBody>
      </p:sp>
      <p:sp>
        <p:nvSpPr>
          <p:cNvPr id="12" name="Rechteck 11">
            <a:extLst>
              <a:ext uri="{FF2B5EF4-FFF2-40B4-BE49-F238E27FC236}">
                <a16:creationId xmlns:a16="http://schemas.microsoft.com/office/drawing/2014/main" id="{84EB6058-94EE-45C7-B044-0D42F727F121}"/>
              </a:ext>
            </a:extLst>
          </p:cNvPr>
          <p:cNvSpPr/>
          <p:nvPr/>
        </p:nvSpPr>
        <p:spPr>
          <a:xfrm>
            <a:off x="415683" y="3650596"/>
            <a:ext cx="987966" cy="625836"/>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4" name="Rechteck 13">
            <a:extLst>
              <a:ext uri="{FF2B5EF4-FFF2-40B4-BE49-F238E27FC236}">
                <a16:creationId xmlns:a16="http://schemas.microsoft.com/office/drawing/2014/main" id="{F4F8E8F0-57DE-46C2-AC48-BCCE388010F9}"/>
              </a:ext>
            </a:extLst>
          </p:cNvPr>
          <p:cNvSpPr/>
          <p:nvPr/>
        </p:nvSpPr>
        <p:spPr>
          <a:xfrm>
            <a:off x="415683" y="4276431"/>
            <a:ext cx="1708045" cy="971864"/>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cxnSp>
        <p:nvCxnSpPr>
          <p:cNvPr id="16" name="Gerade Verbindung mit Pfeil 15">
            <a:extLst>
              <a:ext uri="{FF2B5EF4-FFF2-40B4-BE49-F238E27FC236}">
                <a16:creationId xmlns:a16="http://schemas.microsoft.com/office/drawing/2014/main" id="{DF0A29D8-6931-4021-8E18-8C0264A103AF}"/>
              </a:ext>
            </a:extLst>
          </p:cNvPr>
          <p:cNvCxnSpPr>
            <a:cxnSpLocks/>
          </p:cNvCxnSpPr>
          <p:nvPr/>
        </p:nvCxnSpPr>
        <p:spPr>
          <a:xfrm flipH="1">
            <a:off x="827584" y="2924944"/>
            <a:ext cx="504056" cy="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7" name="Rechteck 16">
            <a:extLst>
              <a:ext uri="{FF2B5EF4-FFF2-40B4-BE49-F238E27FC236}">
                <a16:creationId xmlns:a16="http://schemas.microsoft.com/office/drawing/2014/main" id="{B5C3370A-329E-4A1D-8297-6E1193E86E7C}"/>
              </a:ext>
            </a:extLst>
          </p:cNvPr>
          <p:cNvSpPr/>
          <p:nvPr/>
        </p:nvSpPr>
        <p:spPr>
          <a:xfrm>
            <a:off x="4949737" y="2648984"/>
            <a:ext cx="773901" cy="1716119"/>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8" name="Rechteck 17">
            <a:extLst>
              <a:ext uri="{FF2B5EF4-FFF2-40B4-BE49-F238E27FC236}">
                <a16:creationId xmlns:a16="http://schemas.microsoft.com/office/drawing/2014/main" id="{52A980EC-2F81-43C7-9C56-7079E26F80AD}"/>
              </a:ext>
            </a:extLst>
          </p:cNvPr>
          <p:cNvSpPr/>
          <p:nvPr/>
        </p:nvSpPr>
        <p:spPr>
          <a:xfrm>
            <a:off x="4029074" y="1837553"/>
            <a:ext cx="1623533" cy="554428"/>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5" name="Rechteck 14">
            <a:extLst>
              <a:ext uri="{FF2B5EF4-FFF2-40B4-BE49-F238E27FC236}">
                <a16:creationId xmlns:a16="http://schemas.microsoft.com/office/drawing/2014/main" id="{B1E4AD9D-40CB-4A17-AF11-6ABE06684409}"/>
              </a:ext>
            </a:extLst>
          </p:cNvPr>
          <p:cNvSpPr/>
          <p:nvPr/>
        </p:nvSpPr>
        <p:spPr>
          <a:xfrm>
            <a:off x="1708251" y="2500836"/>
            <a:ext cx="648071" cy="3521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9" name="Interaktive Schaltfläche: Zur Startseite wechseln 18">
            <a:hlinkClick r:id="rId3" action="ppaction://hlinksldjump" highlightClick="1"/>
            <a:extLst>
              <a:ext uri="{FF2B5EF4-FFF2-40B4-BE49-F238E27FC236}">
                <a16:creationId xmlns:a16="http://schemas.microsoft.com/office/drawing/2014/main" id="{50044DFC-971B-480B-A55A-5A55109BF397}"/>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hteck 19">
            <a:extLst>
              <a:ext uri="{FF2B5EF4-FFF2-40B4-BE49-F238E27FC236}">
                <a16:creationId xmlns:a16="http://schemas.microsoft.com/office/drawing/2014/main" id="{633A5A55-FF4C-4BBF-89CE-0FFDFE5179AE}"/>
              </a:ext>
            </a:extLst>
          </p:cNvPr>
          <p:cNvSpPr/>
          <p:nvPr/>
        </p:nvSpPr>
        <p:spPr>
          <a:xfrm>
            <a:off x="5796135" y="2648985"/>
            <a:ext cx="666259" cy="135608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1" name="Rechteck 20">
            <a:extLst>
              <a:ext uri="{FF2B5EF4-FFF2-40B4-BE49-F238E27FC236}">
                <a16:creationId xmlns:a16="http://schemas.microsoft.com/office/drawing/2014/main" id="{D5EE5F82-8EF6-4782-8069-794DED006BEC}"/>
              </a:ext>
            </a:extLst>
          </p:cNvPr>
          <p:cNvSpPr/>
          <p:nvPr/>
        </p:nvSpPr>
        <p:spPr>
          <a:xfrm>
            <a:off x="7316909" y="2648985"/>
            <a:ext cx="720080" cy="1932143"/>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30854874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7</a:t>
            </a:fld>
            <a:endParaRPr lang="de-DE" dirty="0"/>
          </a:p>
        </p:txBody>
      </p:sp>
      <p:sp>
        <p:nvSpPr>
          <p:cNvPr id="5" name="Titel 4"/>
          <p:cNvSpPr>
            <a:spLocks noGrp="1"/>
          </p:cNvSpPr>
          <p:nvPr>
            <p:ph type="title"/>
          </p:nvPr>
        </p:nvSpPr>
        <p:spPr/>
        <p:txBody>
          <a:bodyPr>
            <a:normAutofit/>
          </a:bodyPr>
          <a:lstStyle/>
          <a:p>
            <a:r>
              <a:rPr lang="de-DE" dirty="0"/>
              <a:t>IC-KP2-2HB21 + IUH-F19x-V1 MF TwinCAT 3</a:t>
            </a:r>
          </a:p>
        </p:txBody>
      </p:sp>
      <p:sp>
        <p:nvSpPr>
          <p:cNvPr id="6" name="Inhaltsplatzhalter 5"/>
          <p:cNvSpPr>
            <a:spLocks noGrp="1"/>
          </p:cNvSpPr>
          <p:nvPr>
            <p:ph sz="quarter" idx="14"/>
          </p:nvPr>
        </p:nvSpPr>
        <p:spPr>
          <a:xfrm>
            <a:off x="180000" y="1512000"/>
            <a:ext cx="5472120" cy="1514000"/>
          </a:xfrm>
        </p:spPr>
        <p:txBody>
          <a:bodyPr/>
          <a:lstStyle/>
          <a:p>
            <a:pPr marL="0" indent="0">
              <a:buNone/>
            </a:pPr>
            <a:r>
              <a:rPr lang="de-DE" dirty="0"/>
              <a:t>Verknüpfung Prozessdatenfeld Eingangsdaten</a:t>
            </a:r>
          </a:p>
          <a:p>
            <a:pPr marL="285750" indent="-285750">
              <a:buFont typeface="Arial" panose="020B0604020202020204" pitchFamily="34" charset="0"/>
              <a:buChar char="•"/>
            </a:pPr>
            <a:r>
              <a:rPr lang="de-DE" sz="1400" b="0" dirty="0"/>
              <a:t>Aktivierung </a:t>
            </a:r>
            <a:r>
              <a:rPr lang="de-DE" sz="1400" b="0" dirty="0" err="1"/>
              <a:t>Config</a:t>
            </a:r>
            <a:r>
              <a:rPr lang="de-DE" sz="1400" b="0" dirty="0"/>
              <a:t> Mode</a:t>
            </a:r>
          </a:p>
          <a:p>
            <a:pPr marL="285750" indent="-285750">
              <a:buFont typeface="Arial" panose="020B0604020202020204" pitchFamily="34" charset="0"/>
              <a:buChar char="•"/>
            </a:pPr>
            <a:r>
              <a:rPr lang="de-DE" sz="1400" b="0" dirty="0"/>
              <a:t>Rechtsklick auf „IN_CH1“</a:t>
            </a:r>
            <a:r>
              <a:rPr lang="de-DE" sz="1400" b="0" dirty="0">
                <a:sym typeface="Wingdings" panose="05000000000000000000" pitchFamily="2" charset="2"/>
              </a:rPr>
              <a:t> Verknüpfung ändern  Array Modus aktivieren  </a:t>
            </a:r>
            <a:r>
              <a:rPr lang="de-DE" sz="1400" b="0" dirty="0" err="1">
                <a:sym typeface="Wingdings" panose="05000000000000000000" pitchFamily="2" charset="2"/>
              </a:rPr>
              <a:t>GVL_IDENTControl.BUS_INPUT</a:t>
            </a:r>
            <a:r>
              <a:rPr lang="de-DE" sz="1400" b="0" dirty="0">
                <a:sym typeface="Wingdings" panose="05000000000000000000" pitchFamily="2" charset="2"/>
              </a:rPr>
              <a:t>[1]  Verknüpfung von Byte 0 bis Byte 63</a:t>
            </a:r>
            <a:endParaRPr lang="de-DE" dirty="0"/>
          </a:p>
        </p:txBody>
      </p:sp>
      <p:sp>
        <p:nvSpPr>
          <p:cNvPr id="7" name="Interaktive Schaltfläche: Zur Startseite wechseln 6">
            <a:hlinkClick r:id="rId2" action="ppaction://hlinksldjump" highlightClick="1"/>
            <a:extLst>
              <a:ext uri="{FF2B5EF4-FFF2-40B4-BE49-F238E27FC236}">
                <a16:creationId xmlns:a16="http://schemas.microsoft.com/office/drawing/2014/main" id="{1B9FAED0-4D72-4AAC-8CC0-9AECE1E2D0CF}"/>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Grafik 9">
            <a:extLst>
              <a:ext uri="{FF2B5EF4-FFF2-40B4-BE49-F238E27FC236}">
                <a16:creationId xmlns:a16="http://schemas.microsoft.com/office/drawing/2014/main" id="{833C4438-D24A-475A-B471-2696D74017C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7697" y="3140967"/>
            <a:ext cx="2174733" cy="3422066"/>
          </a:xfrm>
          <a:prstGeom prst="rect">
            <a:avLst/>
          </a:prstGeom>
        </p:spPr>
      </p:pic>
      <p:pic>
        <p:nvPicPr>
          <p:cNvPr id="13" name="Grafik 12">
            <a:extLst>
              <a:ext uri="{FF2B5EF4-FFF2-40B4-BE49-F238E27FC236}">
                <a16:creationId xmlns:a16="http://schemas.microsoft.com/office/drawing/2014/main" id="{070534CD-386F-4404-A012-4E961C9AC7C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339752" y="3832001"/>
            <a:ext cx="3295297" cy="2731033"/>
          </a:xfrm>
          <a:prstGeom prst="rect">
            <a:avLst/>
          </a:prstGeom>
        </p:spPr>
      </p:pic>
      <p:pic>
        <p:nvPicPr>
          <p:cNvPr id="16" name="Grafik 15">
            <a:extLst>
              <a:ext uri="{FF2B5EF4-FFF2-40B4-BE49-F238E27FC236}">
                <a16:creationId xmlns:a16="http://schemas.microsoft.com/office/drawing/2014/main" id="{68CBF7ED-9774-440B-993B-1DDB856B141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724128" y="1512000"/>
            <a:ext cx="3316421" cy="2496342"/>
          </a:xfrm>
          <a:prstGeom prst="rect">
            <a:avLst/>
          </a:prstGeom>
        </p:spPr>
      </p:pic>
      <p:pic>
        <p:nvPicPr>
          <p:cNvPr id="18" name="Grafik 17">
            <a:extLst>
              <a:ext uri="{FF2B5EF4-FFF2-40B4-BE49-F238E27FC236}">
                <a16:creationId xmlns:a16="http://schemas.microsoft.com/office/drawing/2014/main" id="{02E4DD52-6862-4CBB-9F9C-E4E95C0999C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724128" y="4062360"/>
            <a:ext cx="3322175" cy="2500673"/>
          </a:xfrm>
          <a:prstGeom prst="rect">
            <a:avLst/>
          </a:prstGeom>
        </p:spPr>
      </p:pic>
      <p:cxnSp>
        <p:nvCxnSpPr>
          <p:cNvPr id="26" name="Gerade Verbindung mit Pfeil 25">
            <a:extLst>
              <a:ext uri="{FF2B5EF4-FFF2-40B4-BE49-F238E27FC236}">
                <a16:creationId xmlns:a16="http://schemas.microsoft.com/office/drawing/2014/main" id="{A031BCCA-0863-409B-8480-D242BDF128CD}"/>
              </a:ext>
            </a:extLst>
          </p:cNvPr>
          <p:cNvCxnSpPr>
            <a:cxnSpLocks/>
          </p:cNvCxnSpPr>
          <p:nvPr/>
        </p:nvCxnSpPr>
        <p:spPr>
          <a:xfrm flipH="1" flipV="1">
            <a:off x="1185063" y="3573016"/>
            <a:ext cx="288032" cy="360039"/>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7" name="Gerade Verbindung mit Pfeil 26">
            <a:extLst>
              <a:ext uri="{FF2B5EF4-FFF2-40B4-BE49-F238E27FC236}">
                <a16:creationId xmlns:a16="http://schemas.microsoft.com/office/drawing/2014/main" id="{D58A2FA5-A049-4267-80C8-BAD064094D5B}"/>
              </a:ext>
            </a:extLst>
          </p:cNvPr>
          <p:cNvCxnSpPr>
            <a:cxnSpLocks/>
          </p:cNvCxnSpPr>
          <p:nvPr/>
        </p:nvCxnSpPr>
        <p:spPr>
          <a:xfrm flipH="1" flipV="1">
            <a:off x="1619672" y="5589240"/>
            <a:ext cx="288032" cy="360039"/>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8" name="Gerade Verbindung mit Pfeil 27">
            <a:extLst>
              <a:ext uri="{FF2B5EF4-FFF2-40B4-BE49-F238E27FC236}">
                <a16:creationId xmlns:a16="http://schemas.microsoft.com/office/drawing/2014/main" id="{67ABF0B2-6B24-4C48-BB1B-7939D7B642CC}"/>
              </a:ext>
            </a:extLst>
          </p:cNvPr>
          <p:cNvCxnSpPr>
            <a:cxnSpLocks/>
          </p:cNvCxnSpPr>
          <p:nvPr/>
        </p:nvCxnSpPr>
        <p:spPr>
          <a:xfrm>
            <a:off x="180000" y="5346000"/>
            <a:ext cx="258563" cy="171233"/>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9" name="Gerade Verbindung mit Pfeil 28">
            <a:extLst>
              <a:ext uri="{FF2B5EF4-FFF2-40B4-BE49-F238E27FC236}">
                <a16:creationId xmlns:a16="http://schemas.microsoft.com/office/drawing/2014/main" id="{9F28D56A-FF6C-4B7F-92F4-0FC502105998}"/>
              </a:ext>
            </a:extLst>
          </p:cNvPr>
          <p:cNvCxnSpPr>
            <a:cxnSpLocks/>
          </p:cNvCxnSpPr>
          <p:nvPr/>
        </p:nvCxnSpPr>
        <p:spPr>
          <a:xfrm flipH="1">
            <a:off x="3729415" y="4365104"/>
            <a:ext cx="254410" cy="23312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1" name="Gerade Verbindung mit Pfeil 30">
            <a:extLst>
              <a:ext uri="{FF2B5EF4-FFF2-40B4-BE49-F238E27FC236}">
                <a16:creationId xmlns:a16="http://schemas.microsoft.com/office/drawing/2014/main" id="{B282CE8D-700D-410F-A6CE-D5781DFA4923}"/>
              </a:ext>
            </a:extLst>
          </p:cNvPr>
          <p:cNvCxnSpPr>
            <a:cxnSpLocks/>
          </p:cNvCxnSpPr>
          <p:nvPr/>
        </p:nvCxnSpPr>
        <p:spPr>
          <a:xfrm flipV="1">
            <a:off x="4394362" y="5517233"/>
            <a:ext cx="393662" cy="183274"/>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33" name="Rechteck 32">
            <a:extLst>
              <a:ext uri="{FF2B5EF4-FFF2-40B4-BE49-F238E27FC236}">
                <a16:creationId xmlns:a16="http://schemas.microsoft.com/office/drawing/2014/main" id="{AE67596B-0DE4-4F1D-AF29-6F7C8BBD30AC}"/>
              </a:ext>
            </a:extLst>
          </p:cNvPr>
          <p:cNvSpPr/>
          <p:nvPr/>
        </p:nvSpPr>
        <p:spPr>
          <a:xfrm>
            <a:off x="5940152" y="2060849"/>
            <a:ext cx="2088232" cy="1872206"/>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4" name="Rechteck 33">
            <a:extLst>
              <a:ext uri="{FF2B5EF4-FFF2-40B4-BE49-F238E27FC236}">
                <a16:creationId xmlns:a16="http://schemas.microsoft.com/office/drawing/2014/main" id="{E104FC84-2C6E-4C2D-AC3B-B62E96BDB7C1}"/>
              </a:ext>
            </a:extLst>
          </p:cNvPr>
          <p:cNvSpPr/>
          <p:nvPr/>
        </p:nvSpPr>
        <p:spPr>
          <a:xfrm>
            <a:off x="5940152" y="4409897"/>
            <a:ext cx="2088232" cy="1872206"/>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23370485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Grafik 7">
            <a:extLst>
              <a:ext uri="{FF2B5EF4-FFF2-40B4-BE49-F238E27FC236}">
                <a16:creationId xmlns:a16="http://schemas.microsoft.com/office/drawing/2014/main" id="{4233CAE8-3B35-40AB-8280-F52CDADA7E5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7549" y="1837553"/>
            <a:ext cx="8771238" cy="4714948"/>
          </a:xfrm>
          <a:prstGeom prst="rect">
            <a:avLst/>
          </a:prstGeom>
        </p:spPr>
      </p:pic>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70</a:t>
            </a:fld>
            <a:endParaRPr lang="de-DE" dirty="0"/>
          </a:p>
        </p:txBody>
      </p:sp>
      <p:sp>
        <p:nvSpPr>
          <p:cNvPr id="5" name="Titel 4"/>
          <p:cNvSpPr>
            <a:spLocks noGrp="1"/>
          </p:cNvSpPr>
          <p:nvPr>
            <p:ph type="title"/>
          </p:nvPr>
        </p:nvSpPr>
        <p:spPr/>
        <p:txBody>
          <a:bodyPr>
            <a:normAutofit/>
          </a:bodyPr>
          <a:lstStyle/>
          <a:p>
            <a:r>
              <a:rPr lang="de-DE" dirty="0"/>
              <a:t>IC-KP2-2HB21 + IUH-F19x-V1 MF TwinCAT 3</a:t>
            </a:r>
          </a:p>
        </p:txBody>
      </p:sp>
      <p:sp>
        <p:nvSpPr>
          <p:cNvPr id="6" name="Inhaltsplatzhalter 5"/>
          <p:cNvSpPr>
            <a:spLocks noGrp="1"/>
          </p:cNvSpPr>
          <p:nvPr>
            <p:ph sz="quarter" idx="14"/>
          </p:nvPr>
        </p:nvSpPr>
        <p:spPr/>
        <p:txBody>
          <a:bodyPr/>
          <a:lstStyle/>
          <a:p>
            <a:pPr marL="0" indent="0">
              <a:buNone/>
            </a:pPr>
            <a:r>
              <a:rPr lang="de-DE" dirty="0"/>
              <a:t>Beispiel 5: Single Write UII/EPC</a:t>
            </a:r>
          </a:p>
        </p:txBody>
      </p:sp>
      <p:sp>
        <p:nvSpPr>
          <p:cNvPr id="12" name="Rechteck 11">
            <a:extLst>
              <a:ext uri="{FF2B5EF4-FFF2-40B4-BE49-F238E27FC236}">
                <a16:creationId xmlns:a16="http://schemas.microsoft.com/office/drawing/2014/main" id="{84EB6058-94EE-45C7-B044-0D42F727F121}"/>
              </a:ext>
            </a:extLst>
          </p:cNvPr>
          <p:cNvSpPr/>
          <p:nvPr/>
        </p:nvSpPr>
        <p:spPr>
          <a:xfrm>
            <a:off x="415683" y="3650596"/>
            <a:ext cx="987966" cy="625836"/>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4" name="Rechteck 13">
            <a:extLst>
              <a:ext uri="{FF2B5EF4-FFF2-40B4-BE49-F238E27FC236}">
                <a16:creationId xmlns:a16="http://schemas.microsoft.com/office/drawing/2014/main" id="{F4F8E8F0-57DE-46C2-AC48-BCCE388010F9}"/>
              </a:ext>
            </a:extLst>
          </p:cNvPr>
          <p:cNvSpPr/>
          <p:nvPr/>
        </p:nvSpPr>
        <p:spPr>
          <a:xfrm>
            <a:off x="415683" y="4276431"/>
            <a:ext cx="1708045" cy="971864"/>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cxnSp>
        <p:nvCxnSpPr>
          <p:cNvPr id="16" name="Gerade Verbindung mit Pfeil 15">
            <a:extLst>
              <a:ext uri="{FF2B5EF4-FFF2-40B4-BE49-F238E27FC236}">
                <a16:creationId xmlns:a16="http://schemas.microsoft.com/office/drawing/2014/main" id="{DF0A29D8-6931-4021-8E18-8C0264A103AF}"/>
              </a:ext>
            </a:extLst>
          </p:cNvPr>
          <p:cNvCxnSpPr>
            <a:cxnSpLocks/>
          </p:cNvCxnSpPr>
          <p:nvPr/>
        </p:nvCxnSpPr>
        <p:spPr>
          <a:xfrm flipH="1">
            <a:off x="827584" y="2924944"/>
            <a:ext cx="504056" cy="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7" name="Rechteck 16">
            <a:extLst>
              <a:ext uri="{FF2B5EF4-FFF2-40B4-BE49-F238E27FC236}">
                <a16:creationId xmlns:a16="http://schemas.microsoft.com/office/drawing/2014/main" id="{B5C3370A-329E-4A1D-8297-6E1193E86E7C}"/>
              </a:ext>
            </a:extLst>
          </p:cNvPr>
          <p:cNvSpPr/>
          <p:nvPr/>
        </p:nvSpPr>
        <p:spPr>
          <a:xfrm>
            <a:off x="4949737" y="2648984"/>
            <a:ext cx="773901" cy="1716119"/>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8" name="Rechteck 17">
            <a:extLst>
              <a:ext uri="{FF2B5EF4-FFF2-40B4-BE49-F238E27FC236}">
                <a16:creationId xmlns:a16="http://schemas.microsoft.com/office/drawing/2014/main" id="{52A980EC-2F81-43C7-9C56-7079E26F80AD}"/>
              </a:ext>
            </a:extLst>
          </p:cNvPr>
          <p:cNvSpPr/>
          <p:nvPr/>
        </p:nvSpPr>
        <p:spPr>
          <a:xfrm>
            <a:off x="4029074" y="1837553"/>
            <a:ext cx="1623533" cy="554428"/>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5" name="Rechteck 14">
            <a:extLst>
              <a:ext uri="{FF2B5EF4-FFF2-40B4-BE49-F238E27FC236}">
                <a16:creationId xmlns:a16="http://schemas.microsoft.com/office/drawing/2014/main" id="{B1E4AD9D-40CB-4A17-AF11-6ABE06684409}"/>
              </a:ext>
            </a:extLst>
          </p:cNvPr>
          <p:cNvSpPr/>
          <p:nvPr/>
        </p:nvSpPr>
        <p:spPr>
          <a:xfrm>
            <a:off x="1708251" y="2500836"/>
            <a:ext cx="648071" cy="3521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9" name="Interaktive Schaltfläche: Zur Startseite wechseln 18">
            <a:hlinkClick r:id="rId3" action="ppaction://hlinksldjump" highlightClick="1"/>
            <a:extLst>
              <a:ext uri="{FF2B5EF4-FFF2-40B4-BE49-F238E27FC236}">
                <a16:creationId xmlns:a16="http://schemas.microsoft.com/office/drawing/2014/main" id="{50044DFC-971B-480B-A55A-5A55109BF397}"/>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hteck 19">
            <a:extLst>
              <a:ext uri="{FF2B5EF4-FFF2-40B4-BE49-F238E27FC236}">
                <a16:creationId xmlns:a16="http://schemas.microsoft.com/office/drawing/2014/main" id="{633A5A55-FF4C-4BBF-89CE-0FFDFE5179AE}"/>
              </a:ext>
            </a:extLst>
          </p:cNvPr>
          <p:cNvSpPr/>
          <p:nvPr/>
        </p:nvSpPr>
        <p:spPr>
          <a:xfrm>
            <a:off x="5796135" y="2648985"/>
            <a:ext cx="666259" cy="635999"/>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887742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71</a:t>
            </a:fld>
            <a:endParaRPr lang="de-DE" dirty="0"/>
          </a:p>
        </p:txBody>
      </p:sp>
      <p:sp>
        <p:nvSpPr>
          <p:cNvPr id="5" name="Titel 4"/>
          <p:cNvSpPr>
            <a:spLocks noGrp="1"/>
          </p:cNvSpPr>
          <p:nvPr>
            <p:ph type="title"/>
          </p:nvPr>
        </p:nvSpPr>
        <p:spPr/>
        <p:txBody>
          <a:bodyPr>
            <a:normAutofit/>
          </a:bodyPr>
          <a:lstStyle/>
          <a:p>
            <a:r>
              <a:rPr lang="de-DE" dirty="0"/>
              <a:t>IC-KP2-2HB21 + IUH-F19x-V1 MF TwinCAT 3</a:t>
            </a:r>
          </a:p>
        </p:txBody>
      </p:sp>
      <p:sp>
        <p:nvSpPr>
          <p:cNvPr id="6" name="Inhaltsplatzhalter 5"/>
          <p:cNvSpPr>
            <a:spLocks noGrp="1"/>
          </p:cNvSpPr>
          <p:nvPr>
            <p:ph sz="quarter" idx="14"/>
          </p:nvPr>
        </p:nvSpPr>
        <p:spPr/>
        <p:txBody>
          <a:bodyPr/>
          <a:lstStyle/>
          <a:p>
            <a:pPr marL="0" indent="0">
              <a:buNone/>
            </a:pPr>
            <a:r>
              <a:rPr lang="de-DE" dirty="0"/>
              <a:t>Beispiel 6: Single Write Words</a:t>
            </a:r>
          </a:p>
          <a:p>
            <a:pPr marL="285750" indent="-285750">
              <a:buFont typeface="Arial" panose="020B0604020202020204" pitchFamily="34" charset="0"/>
              <a:buChar char="•"/>
            </a:pPr>
            <a:r>
              <a:rPr lang="de-DE" sz="1200" b="0" dirty="0"/>
              <a:t>Einmaliger Schreibversuch auf den Nutzdatenbereich (</a:t>
            </a:r>
            <a:r>
              <a:rPr lang="de-DE" sz="1200" b="0" dirty="0" err="1"/>
              <a:t>UserMemory</a:t>
            </a:r>
            <a:r>
              <a:rPr lang="de-DE" sz="1200" b="0" dirty="0"/>
              <a:t>) eines Datenträgers; Zugriff auf 2-Byte Datenblöcke</a:t>
            </a:r>
          </a:p>
          <a:p>
            <a:pPr marL="285750" indent="-285750">
              <a:buFont typeface="Arial" panose="020B0604020202020204" pitchFamily="34" charset="0"/>
              <a:buChar char="•"/>
            </a:pPr>
            <a:r>
              <a:rPr lang="de-DE" sz="1200" b="0" dirty="0"/>
              <a:t>I_b_UserMemory_UID := False und </a:t>
            </a:r>
            <a:r>
              <a:rPr lang="de-DE" sz="1200" b="0" dirty="0" err="1"/>
              <a:t>I_b_EPC</a:t>
            </a:r>
            <a:r>
              <a:rPr lang="de-DE" sz="1200" b="0" dirty="0"/>
              <a:t> := False und </a:t>
            </a:r>
            <a:r>
              <a:rPr lang="de-DE" sz="1200" b="0" dirty="0" err="1"/>
              <a:t>I_b_SingleEnhanced</a:t>
            </a:r>
            <a:r>
              <a:rPr lang="de-DE" sz="1200" b="0" dirty="0"/>
              <a:t> := False</a:t>
            </a:r>
          </a:p>
          <a:p>
            <a:pPr marL="285750" indent="-285750">
              <a:buFont typeface="Arial" panose="020B0604020202020204" pitchFamily="34" charset="0"/>
              <a:buChar char="•"/>
            </a:pPr>
            <a:r>
              <a:rPr lang="de-DE" sz="1200" b="0" dirty="0" err="1"/>
              <a:t>I_w_StartAddress</a:t>
            </a:r>
            <a:r>
              <a:rPr lang="de-DE" sz="1200" b="0" dirty="0"/>
              <a:t> := 16#0000 (variabel) und </a:t>
            </a:r>
            <a:r>
              <a:rPr lang="de-DE" sz="1200" b="0" dirty="0" err="1"/>
              <a:t>I_i_WordNumber</a:t>
            </a:r>
            <a:r>
              <a:rPr lang="de-DE" sz="1200" b="0" dirty="0"/>
              <a:t> := 4 (variabel)</a:t>
            </a:r>
          </a:p>
          <a:p>
            <a:pPr marL="285750" indent="-285750">
              <a:buFont typeface="Arial" panose="020B0604020202020204" pitchFamily="34" charset="0"/>
              <a:buChar char="•"/>
            </a:pPr>
            <a:r>
              <a:rPr lang="de-DE" sz="1200" b="0" dirty="0"/>
              <a:t>Schreibdaten in WriteData festlegen; Start durch positive Flanke auf I_b_StartWrite</a:t>
            </a:r>
          </a:p>
          <a:p>
            <a:pPr marL="285750" indent="-285750">
              <a:buFont typeface="Arial" panose="020B0604020202020204" pitchFamily="34" charset="0"/>
              <a:buChar char="•"/>
            </a:pPr>
            <a:r>
              <a:rPr lang="de-DE" sz="1200" b="0" dirty="0"/>
              <a:t>Empfang neuer Daten wird über Signalwechsel 0 </a:t>
            </a:r>
            <a:r>
              <a:rPr lang="de-DE" sz="1200" b="0" dirty="0">
                <a:sym typeface="Wingdings" panose="05000000000000000000" pitchFamily="2" charset="2"/>
              </a:rPr>
              <a:t> 1 an </a:t>
            </a:r>
            <a:r>
              <a:rPr lang="de-DE" sz="1200" b="0" dirty="0" err="1">
                <a:sym typeface="Wingdings" panose="05000000000000000000" pitchFamily="2" charset="2"/>
              </a:rPr>
              <a:t>IO_b_NewData</a:t>
            </a:r>
            <a:r>
              <a:rPr lang="de-DE" sz="1200" b="0" dirty="0">
                <a:sym typeface="Wingdings" panose="05000000000000000000" pitchFamily="2" charset="2"/>
              </a:rPr>
              <a:t> signalisiert</a:t>
            </a:r>
          </a:p>
          <a:p>
            <a:pPr marL="285750" indent="-285750">
              <a:buFont typeface="Arial" panose="020B0604020202020204" pitchFamily="34" charset="0"/>
              <a:buChar char="•"/>
            </a:pPr>
            <a:r>
              <a:rPr lang="de-DE" sz="1200" b="0" dirty="0">
                <a:sym typeface="Wingdings" panose="05000000000000000000" pitchFamily="2" charset="2"/>
              </a:rPr>
              <a:t>Rücksetzen von </a:t>
            </a:r>
            <a:r>
              <a:rPr lang="de-DE" sz="1200" b="0" dirty="0" err="1">
                <a:sym typeface="Wingdings" panose="05000000000000000000" pitchFamily="2" charset="2"/>
              </a:rPr>
              <a:t>IO_b_NewData</a:t>
            </a:r>
            <a:r>
              <a:rPr lang="de-DE" sz="1200" b="0" dirty="0">
                <a:sym typeface="Wingdings" panose="05000000000000000000" pitchFamily="2" charset="2"/>
              </a:rPr>
              <a:t> durch den Anwender</a:t>
            </a:r>
            <a:endParaRPr lang="de-DE" sz="1200" b="0" dirty="0"/>
          </a:p>
        </p:txBody>
      </p:sp>
      <p:sp>
        <p:nvSpPr>
          <p:cNvPr id="17" name="Interaktive Schaltfläche: Zur Startseite wechseln 16">
            <a:hlinkClick r:id="rId2" action="ppaction://hlinksldjump" highlightClick="1"/>
            <a:extLst>
              <a:ext uri="{FF2B5EF4-FFF2-40B4-BE49-F238E27FC236}">
                <a16:creationId xmlns:a16="http://schemas.microsoft.com/office/drawing/2014/main" id="{37DF428A-CB02-4D58-A23D-B548AFFF03CE}"/>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feld 18">
            <a:extLst>
              <a:ext uri="{FF2B5EF4-FFF2-40B4-BE49-F238E27FC236}">
                <a16:creationId xmlns:a16="http://schemas.microsoft.com/office/drawing/2014/main" id="{EF1E601B-91BE-4FEE-8336-1B321F19AA7E}"/>
              </a:ext>
            </a:extLst>
          </p:cNvPr>
          <p:cNvSpPr txBox="1"/>
          <p:nvPr/>
        </p:nvSpPr>
        <p:spPr>
          <a:xfrm>
            <a:off x="4539929" y="3356992"/>
            <a:ext cx="4424071" cy="1596197"/>
          </a:xfrm>
          <a:prstGeom prst="rect">
            <a:avLst/>
          </a:prstGeom>
          <a:noFill/>
          <a:ln>
            <a:solidFill>
              <a:schemeClr val="tx2"/>
            </a:solidFill>
          </a:ln>
        </p:spPr>
        <p:txBody>
          <a:bodyPr wrap="square" lIns="36000" tIns="36000" rIns="36000" bIns="36000" rtlCol="0">
            <a:spAutoFit/>
          </a:bodyPr>
          <a:lstStyle/>
          <a:p>
            <a:r>
              <a:rPr lang="de-DE" sz="900" dirty="0">
                <a:solidFill>
                  <a:schemeClr val="tx2"/>
                </a:solidFill>
              </a:rPr>
              <a:t>Schreiben erfolgreich, User Memory programmiert; keine Übertragung von zusätzlichen Informationen; Befehl beendet:</a:t>
            </a:r>
          </a:p>
          <a:p>
            <a:pPr defTabSz="360000"/>
            <a:r>
              <a:rPr lang="de-DE" sz="900" dirty="0" err="1">
                <a:solidFill>
                  <a:schemeClr val="tx2"/>
                </a:solidFill>
                <a:sym typeface="Wingdings" panose="05000000000000000000" pitchFamily="2" charset="2"/>
              </a:rPr>
              <a:t>I_b_SingleEnhanced</a:t>
            </a:r>
            <a:r>
              <a:rPr lang="de-DE" sz="900" dirty="0">
                <a:solidFill>
                  <a:schemeClr val="tx2"/>
                </a:solidFill>
                <a:sym typeface="Wingdings" panose="05000000000000000000" pitchFamily="2" charset="2"/>
              </a:rPr>
              <a:t> 	:= False (einmaliger Befehl)</a:t>
            </a:r>
            <a:endParaRPr lang="de-DE" sz="900" dirty="0">
              <a:solidFill>
                <a:schemeClr val="tx2"/>
              </a:solidFill>
            </a:endParaRPr>
          </a:p>
          <a:p>
            <a:pPr defTabSz="360000"/>
            <a:r>
              <a:rPr lang="de-DE" sz="900" dirty="0">
                <a:solidFill>
                  <a:schemeClr val="tx2"/>
                </a:solidFill>
              </a:rPr>
              <a:t>I_b_UserMemory_UID 	:= </a:t>
            </a:r>
            <a:r>
              <a:rPr lang="de-DE" sz="900" dirty="0" err="1">
                <a:solidFill>
                  <a:schemeClr val="tx2"/>
                </a:solidFill>
              </a:rPr>
              <a:t>False</a:t>
            </a:r>
            <a:r>
              <a:rPr lang="de-DE" sz="900" dirty="0">
                <a:solidFill>
                  <a:schemeClr val="tx2"/>
                </a:solidFill>
              </a:rPr>
              <a:t> (Zugriff auf User Memory)</a:t>
            </a:r>
          </a:p>
          <a:p>
            <a:pPr defTabSz="360000"/>
            <a:r>
              <a:rPr lang="de-DE" sz="900" dirty="0" err="1">
                <a:solidFill>
                  <a:schemeClr val="tx2"/>
                </a:solidFill>
                <a:sym typeface="Wingdings" panose="05000000000000000000" pitchFamily="2" charset="2"/>
              </a:rPr>
              <a:t>I_b_EPC</a:t>
            </a:r>
            <a:r>
              <a:rPr lang="de-DE" sz="900" dirty="0">
                <a:solidFill>
                  <a:schemeClr val="tx2"/>
                </a:solidFill>
                <a:sym typeface="Wingdings" panose="05000000000000000000" pitchFamily="2" charset="2"/>
              </a:rPr>
              <a:t> 			:= </a:t>
            </a:r>
            <a:r>
              <a:rPr lang="de-DE" sz="900" dirty="0" err="1">
                <a:solidFill>
                  <a:schemeClr val="tx2"/>
                </a:solidFill>
                <a:sym typeface="Wingdings" panose="05000000000000000000" pitchFamily="2" charset="2"/>
              </a:rPr>
              <a:t>False</a:t>
            </a:r>
            <a:r>
              <a:rPr lang="de-DE" sz="900" dirty="0">
                <a:solidFill>
                  <a:schemeClr val="tx2"/>
                </a:solidFill>
                <a:sym typeface="Wingdings" panose="05000000000000000000" pitchFamily="2" charset="2"/>
              </a:rPr>
              <a:t> (nicht relevant)</a:t>
            </a:r>
          </a:p>
          <a:p>
            <a:pPr defTabSz="360000"/>
            <a:r>
              <a:rPr lang="de-DE" sz="900" dirty="0" err="1">
                <a:solidFill>
                  <a:schemeClr val="tx2"/>
                </a:solidFill>
                <a:sym typeface="Wingdings" panose="05000000000000000000" pitchFamily="2" charset="2"/>
              </a:rPr>
              <a:t>I_b_StartWrite</a:t>
            </a:r>
            <a:r>
              <a:rPr lang="de-DE" sz="900" dirty="0">
                <a:solidFill>
                  <a:schemeClr val="tx2"/>
                </a:solidFill>
                <a:sym typeface="Wingdings" panose="05000000000000000000" pitchFamily="2" charset="2"/>
              </a:rPr>
              <a:t> 		:= True (Start Schreibvorgang mit positiver Flanke)</a:t>
            </a:r>
          </a:p>
          <a:p>
            <a:pPr defTabSz="360000"/>
            <a:r>
              <a:rPr lang="de-DE" sz="900" dirty="0">
                <a:solidFill>
                  <a:schemeClr val="tx2"/>
                </a:solidFill>
                <a:sym typeface="Wingdings" panose="05000000000000000000" pitchFamily="2" charset="2"/>
              </a:rPr>
              <a:t>O_b_Busy			= False (kein Befehl aktiv)</a:t>
            </a:r>
          </a:p>
          <a:p>
            <a:pPr defTabSz="360000"/>
            <a:r>
              <a:rPr lang="de-DE" sz="900" dirty="0">
                <a:solidFill>
                  <a:schemeClr val="tx2"/>
                </a:solidFill>
                <a:sym typeface="Wingdings" panose="05000000000000000000" pitchFamily="2" charset="2"/>
              </a:rPr>
              <a:t>O_b_Done 			= True</a:t>
            </a:r>
          </a:p>
          <a:p>
            <a:pPr defTabSz="360000"/>
            <a:r>
              <a:rPr lang="de-DE" sz="900" dirty="0">
                <a:solidFill>
                  <a:schemeClr val="tx2"/>
                </a:solidFill>
                <a:sym typeface="Wingdings" panose="05000000000000000000" pitchFamily="2" charset="2"/>
              </a:rPr>
              <a:t>O_b_Finish 			= True</a:t>
            </a:r>
          </a:p>
          <a:p>
            <a:pPr defTabSz="360000"/>
            <a:r>
              <a:rPr lang="de-DE" sz="900" dirty="0">
                <a:solidFill>
                  <a:schemeClr val="tx2"/>
                </a:solidFill>
                <a:sym typeface="Wingdings" panose="05000000000000000000" pitchFamily="2" charset="2"/>
              </a:rPr>
              <a:t>O_b_NoDataCarrier		= False</a:t>
            </a:r>
          </a:p>
          <a:p>
            <a:pPr defTabSz="360000"/>
            <a:r>
              <a:rPr lang="de-DE" sz="900" dirty="0">
                <a:solidFill>
                  <a:schemeClr val="tx2"/>
                </a:solidFill>
                <a:sym typeface="Wingdings" panose="05000000000000000000" pitchFamily="2" charset="2"/>
              </a:rPr>
              <a:t>O_b_Error			= False</a:t>
            </a:r>
          </a:p>
        </p:txBody>
      </p:sp>
      <p:pic>
        <p:nvPicPr>
          <p:cNvPr id="8" name="Grafik 7">
            <a:extLst>
              <a:ext uri="{FF2B5EF4-FFF2-40B4-BE49-F238E27FC236}">
                <a16:creationId xmlns:a16="http://schemas.microsoft.com/office/drawing/2014/main" id="{2DB65197-4746-4659-8B9D-E0763D1D64FB}"/>
              </a:ext>
            </a:extLst>
          </p:cNvPr>
          <p:cNvPicPr>
            <a:picLocks noChangeAspect="1"/>
          </p:cNvPicPr>
          <p:nvPr/>
        </p:nvPicPr>
        <p:blipFill rotWithShape="1">
          <a:blip r:embed="rId3">
            <a:extLst>
              <a:ext uri="{28A0092B-C50C-407E-A947-70E740481C1C}">
                <a14:useLocalDpi xmlns:a14="http://schemas.microsoft.com/office/drawing/2010/main" val="0"/>
              </a:ext>
            </a:extLst>
          </a:blip>
          <a:srcRect t="14001"/>
          <a:stretch/>
        </p:blipFill>
        <p:spPr>
          <a:xfrm>
            <a:off x="165845" y="3356992"/>
            <a:ext cx="4320000" cy="2224869"/>
          </a:xfrm>
          <a:prstGeom prst="rect">
            <a:avLst/>
          </a:prstGeom>
        </p:spPr>
      </p:pic>
      <p:sp>
        <p:nvSpPr>
          <p:cNvPr id="20" name="Textfeld 19">
            <a:extLst>
              <a:ext uri="{FF2B5EF4-FFF2-40B4-BE49-F238E27FC236}">
                <a16:creationId xmlns:a16="http://schemas.microsoft.com/office/drawing/2014/main" id="{1E5FF2A3-57EF-4ACA-955D-0330C637B98B}"/>
              </a:ext>
            </a:extLst>
          </p:cNvPr>
          <p:cNvSpPr txBox="1"/>
          <p:nvPr/>
        </p:nvSpPr>
        <p:spPr>
          <a:xfrm>
            <a:off x="6797576" y="5012720"/>
            <a:ext cx="1980862" cy="1042199"/>
          </a:xfrm>
          <a:prstGeom prst="rect">
            <a:avLst/>
          </a:prstGeom>
          <a:noFill/>
          <a:ln>
            <a:solidFill>
              <a:schemeClr val="tx2"/>
            </a:solidFill>
          </a:ln>
        </p:spPr>
        <p:txBody>
          <a:bodyPr wrap="square" lIns="36000" tIns="36000" rIns="36000" bIns="36000" rtlCol="0">
            <a:spAutoFit/>
          </a:bodyPr>
          <a:lstStyle/>
          <a:p>
            <a:r>
              <a:rPr lang="de-DE" sz="900" dirty="0">
                <a:solidFill>
                  <a:schemeClr val="tx2"/>
                </a:solidFill>
              </a:rPr>
              <a:t>Ende Schreibvorgang:</a:t>
            </a:r>
          </a:p>
          <a:p>
            <a:r>
              <a:rPr lang="de-DE" sz="900" dirty="0" err="1">
                <a:solidFill>
                  <a:schemeClr val="tx2"/>
                </a:solidFill>
              </a:rPr>
              <a:t>Busy</a:t>
            </a:r>
            <a:r>
              <a:rPr lang="de-DE" sz="900" dirty="0">
                <a:solidFill>
                  <a:schemeClr val="tx2"/>
                </a:solidFill>
              </a:rPr>
              <a:t> 	= False</a:t>
            </a:r>
          </a:p>
          <a:p>
            <a:r>
              <a:rPr lang="de-DE" sz="900" dirty="0" err="1">
                <a:solidFill>
                  <a:schemeClr val="tx2"/>
                </a:solidFill>
              </a:rPr>
              <a:t>Done</a:t>
            </a:r>
            <a:r>
              <a:rPr lang="de-DE" sz="900" dirty="0">
                <a:solidFill>
                  <a:schemeClr val="tx2"/>
                </a:solidFill>
              </a:rPr>
              <a:t> 	= True</a:t>
            </a:r>
          </a:p>
          <a:p>
            <a:r>
              <a:rPr lang="de-DE" sz="900" dirty="0">
                <a:solidFill>
                  <a:schemeClr val="tx2"/>
                </a:solidFill>
              </a:rPr>
              <a:t>Finish	= True</a:t>
            </a:r>
          </a:p>
          <a:p>
            <a:r>
              <a:rPr lang="de-DE" sz="900" dirty="0" err="1">
                <a:solidFill>
                  <a:schemeClr val="tx2"/>
                </a:solidFill>
              </a:rPr>
              <a:t>NoDataCarrier</a:t>
            </a:r>
            <a:r>
              <a:rPr lang="de-DE" sz="900" dirty="0">
                <a:solidFill>
                  <a:schemeClr val="tx2"/>
                </a:solidFill>
              </a:rPr>
              <a:t> 	= False</a:t>
            </a:r>
          </a:p>
          <a:p>
            <a:r>
              <a:rPr lang="de-DE" sz="900" dirty="0">
                <a:solidFill>
                  <a:schemeClr val="tx2"/>
                </a:solidFill>
              </a:rPr>
              <a:t>Status 	= 16#0F</a:t>
            </a:r>
          </a:p>
          <a:p>
            <a:r>
              <a:rPr lang="de-DE" sz="900" dirty="0" err="1">
                <a:solidFill>
                  <a:schemeClr val="tx2"/>
                </a:solidFill>
              </a:rPr>
              <a:t>NewData</a:t>
            </a:r>
            <a:r>
              <a:rPr lang="de-DE" sz="900" dirty="0">
                <a:solidFill>
                  <a:schemeClr val="tx2"/>
                </a:solidFill>
              </a:rPr>
              <a:t> 	= True (0 </a:t>
            </a:r>
            <a:r>
              <a:rPr lang="de-DE" sz="900" dirty="0">
                <a:solidFill>
                  <a:schemeClr val="tx2"/>
                </a:solidFill>
                <a:sym typeface="Wingdings" panose="05000000000000000000" pitchFamily="2" charset="2"/>
              </a:rPr>
              <a:t> 1)</a:t>
            </a:r>
            <a:endParaRPr lang="de-DE" sz="900" dirty="0">
              <a:solidFill>
                <a:schemeClr val="tx2"/>
              </a:solidFill>
            </a:endParaRPr>
          </a:p>
        </p:txBody>
      </p:sp>
      <p:sp>
        <p:nvSpPr>
          <p:cNvPr id="21" name="Textfeld 20">
            <a:extLst>
              <a:ext uri="{FF2B5EF4-FFF2-40B4-BE49-F238E27FC236}">
                <a16:creationId xmlns:a16="http://schemas.microsoft.com/office/drawing/2014/main" id="{47B7FA89-CF43-47F9-816C-D08AAF9C4866}"/>
              </a:ext>
            </a:extLst>
          </p:cNvPr>
          <p:cNvSpPr txBox="1"/>
          <p:nvPr/>
        </p:nvSpPr>
        <p:spPr>
          <a:xfrm>
            <a:off x="156147" y="5787301"/>
            <a:ext cx="1467045" cy="765200"/>
          </a:xfrm>
          <a:prstGeom prst="rect">
            <a:avLst/>
          </a:prstGeom>
          <a:noFill/>
          <a:ln>
            <a:solidFill>
              <a:schemeClr val="tx2"/>
            </a:solidFill>
          </a:ln>
        </p:spPr>
        <p:txBody>
          <a:bodyPr wrap="square" lIns="36000" tIns="36000" rIns="36000" bIns="36000" rtlCol="0">
            <a:spAutoFit/>
          </a:bodyPr>
          <a:lstStyle/>
          <a:p>
            <a:r>
              <a:rPr lang="de-DE" sz="900" dirty="0">
                <a:solidFill>
                  <a:schemeClr val="tx2"/>
                </a:solidFill>
              </a:rPr>
              <a:t>Start Schreibvorgang:</a:t>
            </a:r>
          </a:p>
          <a:p>
            <a:r>
              <a:rPr lang="de-DE" sz="900" dirty="0">
                <a:solidFill>
                  <a:schemeClr val="tx2"/>
                </a:solidFill>
              </a:rPr>
              <a:t>SingleEnhanced 	:= False</a:t>
            </a:r>
          </a:p>
          <a:p>
            <a:r>
              <a:rPr lang="de-DE" sz="900" dirty="0" err="1">
                <a:solidFill>
                  <a:schemeClr val="tx2"/>
                </a:solidFill>
              </a:rPr>
              <a:t>User_UID</a:t>
            </a:r>
            <a:r>
              <a:rPr lang="de-DE" sz="900" dirty="0">
                <a:solidFill>
                  <a:schemeClr val="tx2"/>
                </a:solidFill>
              </a:rPr>
              <a:t> 	:= </a:t>
            </a:r>
            <a:r>
              <a:rPr lang="de-DE" sz="900" dirty="0" err="1">
                <a:solidFill>
                  <a:schemeClr val="tx2"/>
                </a:solidFill>
              </a:rPr>
              <a:t>False</a:t>
            </a:r>
            <a:endParaRPr lang="de-DE" sz="900" dirty="0">
              <a:solidFill>
                <a:schemeClr val="tx2"/>
              </a:solidFill>
            </a:endParaRPr>
          </a:p>
          <a:p>
            <a:r>
              <a:rPr lang="de-DE" sz="900" dirty="0">
                <a:solidFill>
                  <a:schemeClr val="tx2"/>
                </a:solidFill>
              </a:rPr>
              <a:t>EPC 	:= </a:t>
            </a:r>
            <a:r>
              <a:rPr lang="de-DE" sz="900" dirty="0" err="1">
                <a:solidFill>
                  <a:schemeClr val="tx2"/>
                </a:solidFill>
              </a:rPr>
              <a:t>False</a:t>
            </a:r>
            <a:endParaRPr lang="de-DE" sz="900" dirty="0">
              <a:solidFill>
                <a:schemeClr val="tx2"/>
              </a:solidFill>
            </a:endParaRPr>
          </a:p>
          <a:p>
            <a:r>
              <a:rPr lang="de-DE" sz="900" dirty="0" err="1">
                <a:solidFill>
                  <a:schemeClr val="tx2"/>
                </a:solidFill>
              </a:rPr>
              <a:t>StartWrite</a:t>
            </a:r>
            <a:r>
              <a:rPr lang="de-DE" sz="900" dirty="0">
                <a:solidFill>
                  <a:schemeClr val="tx2"/>
                </a:solidFill>
              </a:rPr>
              <a:t> 	:= True</a:t>
            </a:r>
          </a:p>
        </p:txBody>
      </p:sp>
      <p:sp>
        <p:nvSpPr>
          <p:cNvPr id="22" name="Textfeld 21">
            <a:extLst>
              <a:ext uri="{FF2B5EF4-FFF2-40B4-BE49-F238E27FC236}">
                <a16:creationId xmlns:a16="http://schemas.microsoft.com/office/drawing/2014/main" id="{FFD4E7D5-3A19-4D6F-8711-3B9CB2444E53}"/>
              </a:ext>
            </a:extLst>
          </p:cNvPr>
          <p:cNvSpPr txBox="1"/>
          <p:nvPr/>
        </p:nvSpPr>
        <p:spPr>
          <a:xfrm>
            <a:off x="4572000" y="5509401"/>
            <a:ext cx="1980862" cy="1042199"/>
          </a:xfrm>
          <a:prstGeom prst="rect">
            <a:avLst/>
          </a:prstGeom>
          <a:noFill/>
          <a:ln>
            <a:solidFill>
              <a:schemeClr val="tx2"/>
            </a:solidFill>
          </a:ln>
        </p:spPr>
        <p:txBody>
          <a:bodyPr wrap="square" lIns="36000" tIns="36000" rIns="36000" bIns="36000" rtlCol="0">
            <a:spAutoFit/>
          </a:bodyPr>
          <a:lstStyle/>
          <a:p>
            <a:r>
              <a:rPr lang="de-DE" sz="900" dirty="0">
                <a:solidFill>
                  <a:schemeClr val="tx2"/>
                </a:solidFill>
              </a:rPr>
              <a:t>Empfang eingelesene Daten Tag A:</a:t>
            </a:r>
          </a:p>
          <a:p>
            <a:r>
              <a:rPr lang="de-DE" sz="900" dirty="0" err="1">
                <a:solidFill>
                  <a:schemeClr val="tx2"/>
                </a:solidFill>
              </a:rPr>
              <a:t>Busy</a:t>
            </a:r>
            <a:r>
              <a:rPr lang="de-DE" sz="900" dirty="0">
                <a:solidFill>
                  <a:schemeClr val="tx2"/>
                </a:solidFill>
              </a:rPr>
              <a:t> 	= True</a:t>
            </a:r>
          </a:p>
          <a:p>
            <a:r>
              <a:rPr lang="de-DE" sz="900" dirty="0" err="1">
                <a:solidFill>
                  <a:schemeClr val="tx2"/>
                </a:solidFill>
              </a:rPr>
              <a:t>Done</a:t>
            </a:r>
            <a:r>
              <a:rPr lang="de-DE" sz="900" dirty="0">
                <a:solidFill>
                  <a:schemeClr val="tx2"/>
                </a:solidFill>
              </a:rPr>
              <a:t> 	= True</a:t>
            </a:r>
          </a:p>
          <a:p>
            <a:r>
              <a:rPr lang="de-DE" sz="900" dirty="0">
                <a:solidFill>
                  <a:schemeClr val="tx2"/>
                </a:solidFill>
              </a:rPr>
              <a:t>Finish	= False</a:t>
            </a:r>
          </a:p>
          <a:p>
            <a:r>
              <a:rPr lang="de-DE" sz="900" dirty="0" err="1">
                <a:solidFill>
                  <a:schemeClr val="tx2"/>
                </a:solidFill>
              </a:rPr>
              <a:t>NoDataCarrier</a:t>
            </a:r>
            <a:r>
              <a:rPr lang="de-DE" sz="900" dirty="0">
                <a:solidFill>
                  <a:schemeClr val="tx2"/>
                </a:solidFill>
              </a:rPr>
              <a:t> 	= False</a:t>
            </a:r>
          </a:p>
          <a:p>
            <a:r>
              <a:rPr lang="de-DE" sz="900" dirty="0">
                <a:solidFill>
                  <a:schemeClr val="tx2"/>
                </a:solidFill>
              </a:rPr>
              <a:t>Status 	= 16#00</a:t>
            </a:r>
          </a:p>
          <a:p>
            <a:r>
              <a:rPr lang="de-DE" sz="900" dirty="0" err="1">
                <a:solidFill>
                  <a:schemeClr val="tx2"/>
                </a:solidFill>
              </a:rPr>
              <a:t>NewData</a:t>
            </a:r>
            <a:r>
              <a:rPr lang="de-DE" sz="900" dirty="0">
                <a:solidFill>
                  <a:schemeClr val="tx2"/>
                </a:solidFill>
              </a:rPr>
              <a:t> 	= True (0 </a:t>
            </a:r>
            <a:r>
              <a:rPr lang="de-DE" sz="900" dirty="0">
                <a:solidFill>
                  <a:schemeClr val="tx2"/>
                </a:solidFill>
                <a:sym typeface="Wingdings" panose="05000000000000000000" pitchFamily="2" charset="2"/>
              </a:rPr>
              <a:t> 1)</a:t>
            </a:r>
            <a:endParaRPr lang="de-DE" sz="900" dirty="0">
              <a:solidFill>
                <a:schemeClr val="tx2"/>
              </a:solidFill>
            </a:endParaRPr>
          </a:p>
        </p:txBody>
      </p:sp>
      <p:cxnSp>
        <p:nvCxnSpPr>
          <p:cNvPr id="14" name="Gerade Verbindung mit Pfeil 13"/>
          <p:cNvCxnSpPr>
            <a:cxnSpLocks/>
            <a:stCxn id="21" idx="0"/>
          </p:cNvCxnSpPr>
          <p:nvPr/>
        </p:nvCxnSpPr>
        <p:spPr>
          <a:xfrm flipV="1">
            <a:off x="889670" y="4221088"/>
            <a:ext cx="946026" cy="1566213"/>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4" name="Gerade Verbindung mit Pfeil 23">
            <a:extLst>
              <a:ext uri="{FF2B5EF4-FFF2-40B4-BE49-F238E27FC236}">
                <a16:creationId xmlns:a16="http://schemas.microsoft.com/office/drawing/2014/main" id="{F6D9776D-F288-46DC-92A9-2C684C37F1D0}"/>
              </a:ext>
            </a:extLst>
          </p:cNvPr>
          <p:cNvCxnSpPr>
            <a:cxnSpLocks/>
            <a:stCxn id="22" idx="1"/>
          </p:cNvCxnSpPr>
          <p:nvPr/>
        </p:nvCxnSpPr>
        <p:spPr>
          <a:xfrm flipH="1" flipV="1">
            <a:off x="2699792" y="5445224"/>
            <a:ext cx="1872208" cy="585277"/>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8" name="Gerade Verbindung mit Pfeil 27">
            <a:extLst>
              <a:ext uri="{FF2B5EF4-FFF2-40B4-BE49-F238E27FC236}">
                <a16:creationId xmlns:a16="http://schemas.microsoft.com/office/drawing/2014/main" id="{7E479A64-0EDC-4BD9-A392-02326C852586}"/>
              </a:ext>
            </a:extLst>
          </p:cNvPr>
          <p:cNvCxnSpPr>
            <a:cxnSpLocks/>
            <a:stCxn id="22" idx="1"/>
          </p:cNvCxnSpPr>
          <p:nvPr/>
        </p:nvCxnSpPr>
        <p:spPr>
          <a:xfrm flipH="1" flipV="1">
            <a:off x="2699792" y="4725145"/>
            <a:ext cx="1872208" cy="1305356"/>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1" name="Gerade Verbindung mit Pfeil 30">
            <a:extLst>
              <a:ext uri="{FF2B5EF4-FFF2-40B4-BE49-F238E27FC236}">
                <a16:creationId xmlns:a16="http://schemas.microsoft.com/office/drawing/2014/main" id="{CCD729B1-2E3C-47FC-B074-A51B8DF2B837}"/>
              </a:ext>
            </a:extLst>
          </p:cNvPr>
          <p:cNvCxnSpPr>
            <a:cxnSpLocks/>
            <a:stCxn id="20" idx="1"/>
          </p:cNvCxnSpPr>
          <p:nvPr/>
        </p:nvCxnSpPr>
        <p:spPr>
          <a:xfrm flipH="1" flipV="1">
            <a:off x="4139952" y="4953189"/>
            <a:ext cx="2657624" cy="580631"/>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4" name="Gerade Verbindung mit Pfeil 33">
            <a:extLst>
              <a:ext uri="{FF2B5EF4-FFF2-40B4-BE49-F238E27FC236}">
                <a16:creationId xmlns:a16="http://schemas.microsoft.com/office/drawing/2014/main" id="{E672D7FD-C818-4C46-B6D4-6BCD9F187F7B}"/>
              </a:ext>
            </a:extLst>
          </p:cNvPr>
          <p:cNvCxnSpPr>
            <a:cxnSpLocks/>
            <a:stCxn id="20" idx="1"/>
          </p:cNvCxnSpPr>
          <p:nvPr/>
        </p:nvCxnSpPr>
        <p:spPr>
          <a:xfrm flipH="1" flipV="1">
            <a:off x="4139952" y="5445226"/>
            <a:ext cx="2657624" cy="88594"/>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783580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72</a:t>
            </a:fld>
            <a:endParaRPr lang="de-DE" dirty="0"/>
          </a:p>
        </p:txBody>
      </p:sp>
      <p:sp>
        <p:nvSpPr>
          <p:cNvPr id="5" name="Titel 4"/>
          <p:cNvSpPr>
            <a:spLocks noGrp="1"/>
          </p:cNvSpPr>
          <p:nvPr>
            <p:ph type="title"/>
          </p:nvPr>
        </p:nvSpPr>
        <p:spPr/>
        <p:txBody>
          <a:bodyPr>
            <a:normAutofit/>
          </a:bodyPr>
          <a:lstStyle/>
          <a:p>
            <a:r>
              <a:rPr lang="de-DE" dirty="0"/>
              <a:t>IC-KP2-2HB21 + IUH-F19x-V1 MF TwinCAT 3</a:t>
            </a:r>
          </a:p>
        </p:txBody>
      </p:sp>
      <p:sp>
        <p:nvSpPr>
          <p:cNvPr id="6" name="Inhaltsplatzhalter 5"/>
          <p:cNvSpPr>
            <a:spLocks noGrp="1"/>
          </p:cNvSpPr>
          <p:nvPr>
            <p:ph sz="quarter" idx="14"/>
          </p:nvPr>
        </p:nvSpPr>
        <p:spPr/>
        <p:txBody>
          <a:bodyPr/>
          <a:lstStyle/>
          <a:p>
            <a:pPr marL="0" indent="0">
              <a:buNone/>
            </a:pPr>
            <a:r>
              <a:rPr lang="de-DE" dirty="0"/>
              <a:t>Beispiel 6: Single Write Words</a:t>
            </a:r>
          </a:p>
        </p:txBody>
      </p:sp>
      <p:sp>
        <p:nvSpPr>
          <p:cNvPr id="17" name="Interaktive Schaltfläche: Zur Startseite wechseln 16">
            <a:hlinkClick r:id="rId2" action="ppaction://hlinksldjump" highlightClick="1"/>
            <a:extLst>
              <a:ext uri="{FF2B5EF4-FFF2-40B4-BE49-F238E27FC236}">
                <a16:creationId xmlns:a16="http://schemas.microsoft.com/office/drawing/2014/main" id="{37DF428A-CB02-4D58-A23D-B548AFFF03CE}"/>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feld 17">
            <a:extLst>
              <a:ext uri="{FF2B5EF4-FFF2-40B4-BE49-F238E27FC236}">
                <a16:creationId xmlns:a16="http://schemas.microsoft.com/office/drawing/2014/main" id="{5FCC0B32-6B1B-45B5-86CA-17C0FE651076}"/>
              </a:ext>
            </a:extLst>
          </p:cNvPr>
          <p:cNvSpPr txBox="1"/>
          <p:nvPr/>
        </p:nvSpPr>
        <p:spPr>
          <a:xfrm>
            <a:off x="4572000" y="1914503"/>
            <a:ext cx="4424071" cy="1596197"/>
          </a:xfrm>
          <a:prstGeom prst="rect">
            <a:avLst/>
          </a:prstGeom>
          <a:noFill/>
          <a:ln>
            <a:solidFill>
              <a:schemeClr val="tx2"/>
            </a:solidFill>
          </a:ln>
        </p:spPr>
        <p:txBody>
          <a:bodyPr wrap="square" lIns="36000" tIns="36000" rIns="36000" bIns="36000" rtlCol="0">
            <a:spAutoFit/>
          </a:bodyPr>
          <a:lstStyle/>
          <a:p>
            <a:r>
              <a:rPr lang="de-DE" sz="900" dirty="0">
                <a:solidFill>
                  <a:schemeClr val="tx2"/>
                </a:solidFill>
              </a:rPr>
              <a:t>Schreiben erfolgreich, User Memory programmiert; Übertragung von zusätzlichen Informationen; Befehl beendet:</a:t>
            </a:r>
          </a:p>
          <a:p>
            <a:pPr defTabSz="360000"/>
            <a:r>
              <a:rPr lang="de-DE" sz="900" dirty="0" err="1">
                <a:solidFill>
                  <a:schemeClr val="tx2"/>
                </a:solidFill>
                <a:sym typeface="Wingdings" panose="05000000000000000000" pitchFamily="2" charset="2"/>
              </a:rPr>
              <a:t>I_b_SingleEnhanced</a:t>
            </a:r>
            <a:r>
              <a:rPr lang="de-DE" sz="900" dirty="0">
                <a:solidFill>
                  <a:schemeClr val="tx2"/>
                </a:solidFill>
                <a:sym typeface="Wingdings" panose="05000000000000000000" pitchFamily="2" charset="2"/>
              </a:rPr>
              <a:t> 	:= False (einmaliger Befehl)</a:t>
            </a:r>
            <a:endParaRPr lang="de-DE" sz="900" dirty="0">
              <a:solidFill>
                <a:schemeClr val="tx2"/>
              </a:solidFill>
            </a:endParaRPr>
          </a:p>
          <a:p>
            <a:pPr defTabSz="360000"/>
            <a:r>
              <a:rPr lang="de-DE" sz="900" dirty="0" err="1">
                <a:solidFill>
                  <a:schemeClr val="tx2"/>
                </a:solidFill>
              </a:rPr>
              <a:t>I_b_UserMemory_UID</a:t>
            </a:r>
            <a:r>
              <a:rPr lang="de-DE" sz="900" dirty="0">
                <a:solidFill>
                  <a:schemeClr val="tx2"/>
                </a:solidFill>
              </a:rPr>
              <a:t> 	:= </a:t>
            </a:r>
            <a:r>
              <a:rPr lang="de-DE" sz="900" dirty="0" err="1">
                <a:solidFill>
                  <a:schemeClr val="tx2"/>
                </a:solidFill>
              </a:rPr>
              <a:t>False</a:t>
            </a:r>
            <a:r>
              <a:rPr lang="de-DE" sz="900" dirty="0">
                <a:solidFill>
                  <a:schemeClr val="tx2"/>
                </a:solidFill>
              </a:rPr>
              <a:t> (Zugriff auf User Memory)</a:t>
            </a:r>
          </a:p>
          <a:p>
            <a:pPr defTabSz="360000"/>
            <a:r>
              <a:rPr lang="de-DE" sz="900" dirty="0" err="1">
                <a:solidFill>
                  <a:schemeClr val="tx2"/>
                </a:solidFill>
                <a:sym typeface="Wingdings" panose="05000000000000000000" pitchFamily="2" charset="2"/>
              </a:rPr>
              <a:t>I_b_EPC</a:t>
            </a:r>
            <a:r>
              <a:rPr lang="de-DE" sz="900" dirty="0">
                <a:solidFill>
                  <a:schemeClr val="tx2"/>
                </a:solidFill>
                <a:sym typeface="Wingdings" panose="05000000000000000000" pitchFamily="2" charset="2"/>
              </a:rPr>
              <a:t> 			:= </a:t>
            </a:r>
            <a:r>
              <a:rPr lang="de-DE" sz="900" dirty="0" err="1">
                <a:solidFill>
                  <a:schemeClr val="tx2"/>
                </a:solidFill>
                <a:sym typeface="Wingdings" panose="05000000000000000000" pitchFamily="2" charset="2"/>
              </a:rPr>
              <a:t>False</a:t>
            </a:r>
            <a:r>
              <a:rPr lang="de-DE" sz="900" dirty="0">
                <a:solidFill>
                  <a:schemeClr val="tx2"/>
                </a:solidFill>
                <a:sym typeface="Wingdings" panose="05000000000000000000" pitchFamily="2" charset="2"/>
              </a:rPr>
              <a:t> (nicht relevant)</a:t>
            </a:r>
          </a:p>
          <a:p>
            <a:pPr defTabSz="360000"/>
            <a:r>
              <a:rPr lang="de-DE" sz="900" dirty="0" err="1">
                <a:solidFill>
                  <a:schemeClr val="tx2"/>
                </a:solidFill>
                <a:sym typeface="Wingdings" panose="05000000000000000000" pitchFamily="2" charset="2"/>
              </a:rPr>
              <a:t>I_b_StartWrite</a:t>
            </a:r>
            <a:r>
              <a:rPr lang="de-DE" sz="900" dirty="0">
                <a:solidFill>
                  <a:schemeClr val="tx2"/>
                </a:solidFill>
                <a:sym typeface="Wingdings" panose="05000000000000000000" pitchFamily="2" charset="2"/>
              </a:rPr>
              <a:t> 		:= True (Start Schreibvorgang mit positiver Flanke)</a:t>
            </a:r>
          </a:p>
          <a:p>
            <a:pPr defTabSz="360000"/>
            <a:r>
              <a:rPr lang="de-DE" sz="900" dirty="0" err="1">
                <a:solidFill>
                  <a:schemeClr val="tx2"/>
                </a:solidFill>
                <a:sym typeface="Wingdings" panose="05000000000000000000" pitchFamily="2" charset="2"/>
              </a:rPr>
              <a:t>O_b_Busy</a:t>
            </a:r>
            <a:r>
              <a:rPr lang="de-DE" sz="900" dirty="0">
                <a:solidFill>
                  <a:schemeClr val="tx2"/>
                </a:solidFill>
                <a:sym typeface="Wingdings" panose="05000000000000000000" pitchFamily="2" charset="2"/>
              </a:rPr>
              <a:t>			= False (kein Befehl aktiv)</a:t>
            </a:r>
          </a:p>
          <a:p>
            <a:pPr defTabSz="360000"/>
            <a:r>
              <a:rPr lang="de-DE" sz="900" dirty="0">
                <a:solidFill>
                  <a:schemeClr val="tx2"/>
                </a:solidFill>
                <a:sym typeface="Wingdings" panose="05000000000000000000" pitchFamily="2" charset="2"/>
              </a:rPr>
              <a:t>O_b_Done 			= True</a:t>
            </a:r>
          </a:p>
          <a:p>
            <a:pPr defTabSz="360000"/>
            <a:r>
              <a:rPr lang="de-DE" sz="900" dirty="0">
                <a:solidFill>
                  <a:schemeClr val="tx2"/>
                </a:solidFill>
                <a:sym typeface="Wingdings" panose="05000000000000000000" pitchFamily="2" charset="2"/>
              </a:rPr>
              <a:t>O_b_Finish 			= True</a:t>
            </a:r>
          </a:p>
          <a:p>
            <a:pPr defTabSz="360000"/>
            <a:r>
              <a:rPr lang="de-DE" sz="900" dirty="0">
                <a:solidFill>
                  <a:schemeClr val="tx2"/>
                </a:solidFill>
                <a:sym typeface="Wingdings" panose="05000000000000000000" pitchFamily="2" charset="2"/>
              </a:rPr>
              <a:t>O_b_NoDataCarrier		= False</a:t>
            </a:r>
          </a:p>
          <a:p>
            <a:pPr defTabSz="360000"/>
            <a:r>
              <a:rPr lang="de-DE" sz="900" dirty="0">
                <a:solidFill>
                  <a:schemeClr val="tx2"/>
                </a:solidFill>
                <a:sym typeface="Wingdings" panose="05000000000000000000" pitchFamily="2" charset="2"/>
              </a:rPr>
              <a:t>O_b_Error			= False</a:t>
            </a:r>
          </a:p>
        </p:txBody>
      </p:sp>
      <p:pic>
        <p:nvPicPr>
          <p:cNvPr id="9" name="Grafik 8">
            <a:extLst>
              <a:ext uri="{FF2B5EF4-FFF2-40B4-BE49-F238E27FC236}">
                <a16:creationId xmlns:a16="http://schemas.microsoft.com/office/drawing/2014/main" id="{DF440852-46B2-458B-8A64-2F8EBC6DC728}"/>
              </a:ext>
            </a:extLst>
          </p:cNvPr>
          <p:cNvPicPr>
            <a:picLocks noChangeAspect="1"/>
          </p:cNvPicPr>
          <p:nvPr/>
        </p:nvPicPr>
        <p:blipFill rotWithShape="1">
          <a:blip r:embed="rId3">
            <a:extLst>
              <a:ext uri="{28A0092B-C50C-407E-A947-70E740481C1C}">
                <a14:useLocalDpi xmlns:a14="http://schemas.microsoft.com/office/drawing/2010/main" val="0"/>
              </a:ext>
            </a:extLst>
          </a:blip>
          <a:srcRect t="14001"/>
          <a:stretch/>
        </p:blipFill>
        <p:spPr>
          <a:xfrm>
            <a:off x="147929" y="1914503"/>
            <a:ext cx="4320000" cy="2224869"/>
          </a:xfrm>
          <a:prstGeom prst="rect">
            <a:avLst/>
          </a:prstGeom>
        </p:spPr>
      </p:pic>
      <p:sp>
        <p:nvSpPr>
          <p:cNvPr id="19" name="Textfeld 18">
            <a:extLst>
              <a:ext uri="{FF2B5EF4-FFF2-40B4-BE49-F238E27FC236}">
                <a16:creationId xmlns:a16="http://schemas.microsoft.com/office/drawing/2014/main" id="{E86E537B-ED25-46B7-9180-9D8365652F32}"/>
              </a:ext>
            </a:extLst>
          </p:cNvPr>
          <p:cNvSpPr txBox="1"/>
          <p:nvPr/>
        </p:nvSpPr>
        <p:spPr>
          <a:xfrm>
            <a:off x="147929" y="4347162"/>
            <a:ext cx="1467045" cy="765200"/>
          </a:xfrm>
          <a:prstGeom prst="rect">
            <a:avLst/>
          </a:prstGeom>
          <a:noFill/>
          <a:ln>
            <a:solidFill>
              <a:schemeClr val="tx2"/>
            </a:solidFill>
          </a:ln>
        </p:spPr>
        <p:txBody>
          <a:bodyPr wrap="square" lIns="36000" tIns="36000" rIns="36000" bIns="36000" rtlCol="0">
            <a:spAutoFit/>
          </a:bodyPr>
          <a:lstStyle/>
          <a:p>
            <a:r>
              <a:rPr lang="de-DE" sz="900" dirty="0">
                <a:solidFill>
                  <a:schemeClr val="tx2"/>
                </a:solidFill>
              </a:rPr>
              <a:t>Start Schreibvorgang:</a:t>
            </a:r>
          </a:p>
          <a:p>
            <a:r>
              <a:rPr lang="de-DE" sz="900" dirty="0">
                <a:solidFill>
                  <a:schemeClr val="tx2"/>
                </a:solidFill>
              </a:rPr>
              <a:t>SingleEnhanced 	:= False</a:t>
            </a:r>
          </a:p>
          <a:p>
            <a:r>
              <a:rPr lang="de-DE" sz="900" dirty="0" err="1">
                <a:solidFill>
                  <a:schemeClr val="tx2"/>
                </a:solidFill>
              </a:rPr>
              <a:t>User_UID</a:t>
            </a:r>
            <a:r>
              <a:rPr lang="de-DE" sz="900" dirty="0">
                <a:solidFill>
                  <a:schemeClr val="tx2"/>
                </a:solidFill>
              </a:rPr>
              <a:t> 	:= False</a:t>
            </a:r>
          </a:p>
          <a:p>
            <a:r>
              <a:rPr lang="de-DE" sz="900" dirty="0">
                <a:solidFill>
                  <a:schemeClr val="tx2"/>
                </a:solidFill>
              </a:rPr>
              <a:t>EPC 	:= </a:t>
            </a:r>
            <a:r>
              <a:rPr lang="de-DE" sz="900" dirty="0" err="1">
                <a:solidFill>
                  <a:schemeClr val="tx2"/>
                </a:solidFill>
              </a:rPr>
              <a:t>False</a:t>
            </a:r>
            <a:endParaRPr lang="de-DE" sz="900" dirty="0">
              <a:solidFill>
                <a:schemeClr val="tx2"/>
              </a:solidFill>
            </a:endParaRPr>
          </a:p>
          <a:p>
            <a:r>
              <a:rPr lang="de-DE" sz="900" dirty="0" err="1">
                <a:solidFill>
                  <a:schemeClr val="tx2"/>
                </a:solidFill>
              </a:rPr>
              <a:t>StartWrite</a:t>
            </a:r>
            <a:r>
              <a:rPr lang="de-DE" sz="900" dirty="0">
                <a:solidFill>
                  <a:schemeClr val="tx2"/>
                </a:solidFill>
              </a:rPr>
              <a:t> 	:= True</a:t>
            </a:r>
          </a:p>
        </p:txBody>
      </p:sp>
      <p:sp>
        <p:nvSpPr>
          <p:cNvPr id="23" name="Textfeld 22">
            <a:extLst>
              <a:ext uri="{FF2B5EF4-FFF2-40B4-BE49-F238E27FC236}">
                <a16:creationId xmlns:a16="http://schemas.microsoft.com/office/drawing/2014/main" id="{BFA91BA7-454B-4D95-B7C2-B66F7DC6AD36}"/>
              </a:ext>
            </a:extLst>
          </p:cNvPr>
          <p:cNvSpPr txBox="1"/>
          <p:nvPr/>
        </p:nvSpPr>
        <p:spPr>
          <a:xfrm>
            <a:off x="323528" y="5292985"/>
            <a:ext cx="2398975" cy="1180699"/>
          </a:xfrm>
          <a:prstGeom prst="rect">
            <a:avLst/>
          </a:prstGeom>
          <a:noFill/>
          <a:ln>
            <a:solidFill>
              <a:schemeClr val="tx2"/>
            </a:solidFill>
          </a:ln>
        </p:spPr>
        <p:txBody>
          <a:bodyPr wrap="square" lIns="36000" tIns="36000" rIns="36000" bIns="36000" rtlCol="0">
            <a:spAutoFit/>
          </a:bodyPr>
          <a:lstStyle/>
          <a:p>
            <a:r>
              <a:rPr lang="de-DE" sz="900" dirty="0">
                <a:solidFill>
                  <a:schemeClr val="tx2"/>
                </a:solidFill>
              </a:rPr>
              <a:t>Empfang eingelesene Daten (UII/EPC Code des programmierten Datenträgers) Tag A:</a:t>
            </a:r>
          </a:p>
          <a:p>
            <a:r>
              <a:rPr lang="de-DE" sz="900" dirty="0" err="1">
                <a:solidFill>
                  <a:schemeClr val="tx2"/>
                </a:solidFill>
              </a:rPr>
              <a:t>Busy</a:t>
            </a:r>
            <a:r>
              <a:rPr lang="de-DE" sz="900" dirty="0">
                <a:solidFill>
                  <a:schemeClr val="tx2"/>
                </a:solidFill>
              </a:rPr>
              <a:t> 	= True</a:t>
            </a:r>
          </a:p>
          <a:p>
            <a:r>
              <a:rPr lang="de-DE" sz="900" dirty="0" err="1">
                <a:solidFill>
                  <a:schemeClr val="tx2"/>
                </a:solidFill>
              </a:rPr>
              <a:t>Done</a:t>
            </a:r>
            <a:r>
              <a:rPr lang="de-DE" sz="900" dirty="0">
                <a:solidFill>
                  <a:schemeClr val="tx2"/>
                </a:solidFill>
              </a:rPr>
              <a:t> 	= True</a:t>
            </a:r>
          </a:p>
          <a:p>
            <a:r>
              <a:rPr lang="de-DE" sz="900" dirty="0">
                <a:solidFill>
                  <a:schemeClr val="tx2"/>
                </a:solidFill>
              </a:rPr>
              <a:t>Finish	= False</a:t>
            </a:r>
          </a:p>
          <a:p>
            <a:r>
              <a:rPr lang="de-DE" sz="900" dirty="0" err="1">
                <a:solidFill>
                  <a:schemeClr val="tx2"/>
                </a:solidFill>
              </a:rPr>
              <a:t>NoDataCarrier</a:t>
            </a:r>
            <a:r>
              <a:rPr lang="de-DE" sz="900" dirty="0">
                <a:solidFill>
                  <a:schemeClr val="tx2"/>
                </a:solidFill>
              </a:rPr>
              <a:t> 	= False</a:t>
            </a:r>
          </a:p>
          <a:p>
            <a:r>
              <a:rPr lang="de-DE" sz="900" dirty="0">
                <a:solidFill>
                  <a:schemeClr val="tx2"/>
                </a:solidFill>
              </a:rPr>
              <a:t>Status 	= 16#00</a:t>
            </a:r>
          </a:p>
          <a:p>
            <a:r>
              <a:rPr lang="de-DE" sz="900" dirty="0" err="1">
                <a:solidFill>
                  <a:schemeClr val="tx2"/>
                </a:solidFill>
              </a:rPr>
              <a:t>NewData</a:t>
            </a:r>
            <a:r>
              <a:rPr lang="de-DE" sz="900" dirty="0">
                <a:solidFill>
                  <a:schemeClr val="tx2"/>
                </a:solidFill>
              </a:rPr>
              <a:t> 	= True (0 </a:t>
            </a:r>
            <a:r>
              <a:rPr lang="de-DE" sz="900" dirty="0">
                <a:solidFill>
                  <a:schemeClr val="tx2"/>
                </a:solidFill>
                <a:sym typeface="Wingdings" panose="05000000000000000000" pitchFamily="2" charset="2"/>
              </a:rPr>
              <a:t> 1)</a:t>
            </a:r>
            <a:endParaRPr lang="de-DE" sz="900" dirty="0">
              <a:solidFill>
                <a:schemeClr val="tx2"/>
              </a:solidFill>
            </a:endParaRPr>
          </a:p>
        </p:txBody>
      </p:sp>
      <p:sp>
        <p:nvSpPr>
          <p:cNvPr id="25" name="Textfeld 24">
            <a:extLst>
              <a:ext uri="{FF2B5EF4-FFF2-40B4-BE49-F238E27FC236}">
                <a16:creationId xmlns:a16="http://schemas.microsoft.com/office/drawing/2014/main" id="{9DA0EE7E-1791-4EB3-B5F7-316B2D3469BB}"/>
              </a:ext>
            </a:extLst>
          </p:cNvPr>
          <p:cNvSpPr txBox="1"/>
          <p:nvPr/>
        </p:nvSpPr>
        <p:spPr>
          <a:xfrm>
            <a:off x="5431066" y="4721571"/>
            <a:ext cx="1980862" cy="1042199"/>
          </a:xfrm>
          <a:prstGeom prst="rect">
            <a:avLst/>
          </a:prstGeom>
          <a:noFill/>
          <a:ln>
            <a:solidFill>
              <a:schemeClr val="tx2"/>
            </a:solidFill>
          </a:ln>
        </p:spPr>
        <p:txBody>
          <a:bodyPr wrap="square" lIns="36000" tIns="36000" rIns="36000" bIns="36000" rtlCol="0">
            <a:spAutoFit/>
          </a:bodyPr>
          <a:lstStyle/>
          <a:p>
            <a:r>
              <a:rPr lang="de-DE" sz="900" dirty="0">
                <a:solidFill>
                  <a:schemeClr val="tx2"/>
                </a:solidFill>
              </a:rPr>
              <a:t>Ende Schreibvorgang:</a:t>
            </a:r>
          </a:p>
          <a:p>
            <a:r>
              <a:rPr lang="de-DE" sz="900" dirty="0" err="1">
                <a:solidFill>
                  <a:schemeClr val="tx2"/>
                </a:solidFill>
              </a:rPr>
              <a:t>Busy</a:t>
            </a:r>
            <a:r>
              <a:rPr lang="de-DE" sz="900" dirty="0">
                <a:solidFill>
                  <a:schemeClr val="tx2"/>
                </a:solidFill>
              </a:rPr>
              <a:t> 	= False</a:t>
            </a:r>
          </a:p>
          <a:p>
            <a:r>
              <a:rPr lang="de-DE" sz="900" dirty="0" err="1">
                <a:solidFill>
                  <a:schemeClr val="tx2"/>
                </a:solidFill>
              </a:rPr>
              <a:t>Done</a:t>
            </a:r>
            <a:r>
              <a:rPr lang="de-DE" sz="900" dirty="0">
                <a:solidFill>
                  <a:schemeClr val="tx2"/>
                </a:solidFill>
              </a:rPr>
              <a:t> 	= True</a:t>
            </a:r>
          </a:p>
          <a:p>
            <a:r>
              <a:rPr lang="de-DE" sz="900" dirty="0">
                <a:solidFill>
                  <a:schemeClr val="tx2"/>
                </a:solidFill>
              </a:rPr>
              <a:t>Finish	= True</a:t>
            </a:r>
          </a:p>
          <a:p>
            <a:r>
              <a:rPr lang="de-DE" sz="900" dirty="0" err="1">
                <a:solidFill>
                  <a:schemeClr val="tx2"/>
                </a:solidFill>
              </a:rPr>
              <a:t>NoDataCarrier</a:t>
            </a:r>
            <a:r>
              <a:rPr lang="de-DE" sz="900" dirty="0">
                <a:solidFill>
                  <a:schemeClr val="tx2"/>
                </a:solidFill>
              </a:rPr>
              <a:t> 	= False</a:t>
            </a:r>
          </a:p>
          <a:p>
            <a:r>
              <a:rPr lang="de-DE" sz="900" dirty="0">
                <a:solidFill>
                  <a:schemeClr val="tx2"/>
                </a:solidFill>
              </a:rPr>
              <a:t>Status 	= 16#0F</a:t>
            </a:r>
          </a:p>
          <a:p>
            <a:r>
              <a:rPr lang="de-DE" sz="900" dirty="0" err="1">
                <a:solidFill>
                  <a:schemeClr val="tx2"/>
                </a:solidFill>
              </a:rPr>
              <a:t>NewData</a:t>
            </a:r>
            <a:r>
              <a:rPr lang="de-DE" sz="900" dirty="0">
                <a:solidFill>
                  <a:schemeClr val="tx2"/>
                </a:solidFill>
              </a:rPr>
              <a:t> 	= True (0 </a:t>
            </a:r>
            <a:r>
              <a:rPr lang="de-DE" sz="900" dirty="0">
                <a:solidFill>
                  <a:schemeClr val="tx2"/>
                </a:solidFill>
                <a:sym typeface="Wingdings" panose="05000000000000000000" pitchFamily="2" charset="2"/>
              </a:rPr>
              <a:t> 1)</a:t>
            </a:r>
            <a:endParaRPr lang="de-DE" sz="900" dirty="0">
              <a:solidFill>
                <a:schemeClr val="tx2"/>
              </a:solidFill>
            </a:endParaRPr>
          </a:p>
        </p:txBody>
      </p:sp>
      <p:sp>
        <p:nvSpPr>
          <p:cNvPr id="26" name="Textfeld 25">
            <a:extLst>
              <a:ext uri="{FF2B5EF4-FFF2-40B4-BE49-F238E27FC236}">
                <a16:creationId xmlns:a16="http://schemas.microsoft.com/office/drawing/2014/main" id="{D8D76447-017C-4D73-AF3B-A4BCCB746B05}"/>
              </a:ext>
            </a:extLst>
          </p:cNvPr>
          <p:cNvSpPr txBox="1"/>
          <p:nvPr/>
        </p:nvSpPr>
        <p:spPr>
          <a:xfrm>
            <a:off x="2905104" y="5292984"/>
            <a:ext cx="2314967" cy="1042199"/>
          </a:xfrm>
          <a:prstGeom prst="rect">
            <a:avLst/>
          </a:prstGeom>
          <a:noFill/>
          <a:ln>
            <a:solidFill>
              <a:schemeClr val="tx2"/>
            </a:solidFill>
          </a:ln>
        </p:spPr>
        <p:txBody>
          <a:bodyPr wrap="square" lIns="36000" tIns="36000" rIns="36000" bIns="36000" rtlCol="0">
            <a:spAutoFit/>
          </a:bodyPr>
          <a:lstStyle/>
          <a:p>
            <a:r>
              <a:rPr lang="de-DE" sz="900" dirty="0">
                <a:solidFill>
                  <a:schemeClr val="tx2"/>
                </a:solidFill>
              </a:rPr>
              <a:t>Empfang zusätzlicher Informationen Tag A:</a:t>
            </a:r>
          </a:p>
          <a:p>
            <a:r>
              <a:rPr lang="de-DE" sz="900" dirty="0" err="1">
                <a:solidFill>
                  <a:schemeClr val="tx2"/>
                </a:solidFill>
              </a:rPr>
              <a:t>Busy</a:t>
            </a:r>
            <a:r>
              <a:rPr lang="de-DE" sz="900" dirty="0">
                <a:solidFill>
                  <a:schemeClr val="tx2"/>
                </a:solidFill>
              </a:rPr>
              <a:t> 	= True</a:t>
            </a:r>
          </a:p>
          <a:p>
            <a:r>
              <a:rPr lang="de-DE" sz="900" dirty="0" err="1">
                <a:solidFill>
                  <a:schemeClr val="tx2"/>
                </a:solidFill>
              </a:rPr>
              <a:t>Done</a:t>
            </a:r>
            <a:r>
              <a:rPr lang="de-DE" sz="900" dirty="0">
                <a:solidFill>
                  <a:schemeClr val="tx2"/>
                </a:solidFill>
              </a:rPr>
              <a:t> 	= True</a:t>
            </a:r>
          </a:p>
          <a:p>
            <a:r>
              <a:rPr lang="de-DE" sz="900" dirty="0">
                <a:solidFill>
                  <a:schemeClr val="tx2"/>
                </a:solidFill>
              </a:rPr>
              <a:t>Finish	= False</a:t>
            </a:r>
          </a:p>
          <a:p>
            <a:r>
              <a:rPr lang="de-DE" sz="900" dirty="0" err="1">
                <a:solidFill>
                  <a:schemeClr val="tx2"/>
                </a:solidFill>
              </a:rPr>
              <a:t>NoDataCarrier</a:t>
            </a:r>
            <a:r>
              <a:rPr lang="de-DE" sz="900" dirty="0">
                <a:solidFill>
                  <a:schemeClr val="tx2"/>
                </a:solidFill>
              </a:rPr>
              <a:t> 	= False</a:t>
            </a:r>
          </a:p>
          <a:p>
            <a:r>
              <a:rPr lang="de-DE" sz="900" dirty="0">
                <a:solidFill>
                  <a:schemeClr val="tx2"/>
                </a:solidFill>
              </a:rPr>
              <a:t>Status 	= 16#0B</a:t>
            </a:r>
          </a:p>
          <a:p>
            <a:r>
              <a:rPr lang="de-DE" sz="900" dirty="0" err="1">
                <a:solidFill>
                  <a:schemeClr val="tx2"/>
                </a:solidFill>
              </a:rPr>
              <a:t>NewData</a:t>
            </a:r>
            <a:r>
              <a:rPr lang="de-DE" sz="900" dirty="0">
                <a:solidFill>
                  <a:schemeClr val="tx2"/>
                </a:solidFill>
              </a:rPr>
              <a:t> 	= True (0 </a:t>
            </a:r>
            <a:r>
              <a:rPr lang="de-DE" sz="900" dirty="0">
                <a:solidFill>
                  <a:schemeClr val="tx2"/>
                </a:solidFill>
                <a:sym typeface="Wingdings" panose="05000000000000000000" pitchFamily="2" charset="2"/>
              </a:rPr>
              <a:t> 1)</a:t>
            </a:r>
            <a:endParaRPr lang="de-DE" sz="900" dirty="0">
              <a:solidFill>
                <a:schemeClr val="tx2"/>
              </a:solidFill>
            </a:endParaRPr>
          </a:p>
        </p:txBody>
      </p:sp>
      <p:cxnSp>
        <p:nvCxnSpPr>
          <p:cNvPr id="27" name="Gerade Verbindung mit Pfeil 26">
            <a:extLst>
              <a:ext uri="{FF2B5EF4-FFF2-40B4-BE49-F238E27FC236}">
                <a16:creationId xmlns:a16="http://schemas.microsoft.com/office/drawing/2014/main" id="{74E59C18-FDD5-4EE0-B444-E2CCD8AD1FE8}"/>
              </a:ext>
            </a:extLst>
          </p:cNvPr>
          <p:cNvCxnSpPr>
            <a:cxnSpLocks/>
            <a:stCxn id="19" idx="0"/>
          </p:cNvCxnSpPr>
          <p:nvPr/>
        </p:nvCxnSpPr>
        <p:spPr>
          <a:xfrm flipV="1">
            <a:off x="881452" y="2780930"/>
            <a:ext cx="954244" cy="1566232"/>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9" name="Gerade Verbindung mit Pfeil 28">
            <a:extLst>
              <a:ext uri="{FF2B5EF4-FFF2-40B4-BE49-F238E27FC236}">
                <a16:creationId xmlns:a16="http://schemas.microsoft.com/office/drawing/2014/main" id="{F5769AEA-A5F5-4381-B4FA-7A3BAB351973}"/>
              </a:ext>
            </a:extLst>
          </p:cNvPr>
          <p:cNvCxnSpPr>
            <a:cxnSpLocks/>
          </p:cNvCxnSpPr>
          <p:nvPr/>
        </p:nvCxnSpPr>
        <p:spPr>
          <a:xfrm flipV="1">
            <a:off x="1523016" y="3284984"/>
            <a:ext cx="1199487" cy="2008001"/>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0" name="Gerade Verbindung mit Pfeil 29">
            <a:extLst>
              <a:ext uri="{FF2B5EF4-FFF2-40B4-BE49-F238E27FC236}">
                <a16:creationId xmlns:a16="http://schemas.microsoft.com/office/drawing/2014/main" id="{CB274B91-1BBE-4E55-8D55-CB409575F7BD}"/>
              </a:ext>
            </a:extLst>
          </p:cNvPr>
          <p:cNvCxnSpPr>
            <a:cxnSpLocks/>
          </p:cNvCxnSpPr>
          <p:nvPr/>
        </p:nvCxnSpPr>
        <p:spPr>
          <a:xfrm flipV="1">
            <a:off x="1523016" y="4005064"/>
            <a:ext cx="1199487" cy="1287921"/>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2" name="Gerade Verbindung mit Pfeil 31">
            <a:extLst>
              <a:ext uri="{FF2B5EF4-FFF2-40B4-BE49-F238E27FC236}">
                <a16:creationId xmlns:a16="http://schemas.microsoft.com/office/drawing/2014/main" id="{319E4FC8-B5E6-4C1C-ACBC-50D2F51D7DAA}"/>
              </a:ext>
            </a:extLst>
          </p:cNvPr>
          <p:cNvCxnSpPr>
            <a:cxnSpLocks/>
          </p:cNvCxnSpPr>
          <p:nvPr/>
        </p:nvCxnSpPr>
        <p:spPr>
          <a:xfrm flipH="1" flipV="1">
            <a:off x="3384000" y="4005064"/>
            <a:ext cx="678588" cy="128792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3" name="Gerade Verbindung mit Pfeil 32">
            <a:extLst>
              <a:ext uri="{FF2B5EF4-FFF2-40B4-BE49-F238E27FC236}">
                <a16:creationId xmlns:a16="http://schemas.microsoft.com/office/drawing/2014/main" id="{ADCD377C-1EBC-48C7-8CE7-44CEF5C94953}"/>
              </a:ext>
            </a:extLst>
          </p:cNvPr>
          <p:cNvCxnSpPr>
            <a:cxnSpLocks/>
          </p:cNvCxnSpPr>
          <p:nvPr/>
        </p:nvCxnSpPr>
        <p:spPr>
          <a:xfrm flipH="1" flipV="1">
            <a:off x="4139952" y="3510700"/>
            <a:ext cx="2281545" cy="1210871"/>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5" name="Gerade Verbindung mit Pfeil 34">
            <a:extLst>
              <a:ext uri="{FF2B5EF4-FFF2-40B4-BE49-F238E27FC236}">
                <a16:creationId xmlns:a16="http://schemas.microsoft.com/office/drawing/2014/main" id="{B2F877D2-EBE9-4677-9820-7C6E20BAFA41}"/>
              </a:ext>
            </a:extLst>
          </p:cNvPr>
          <p:cNvCxnSpPr>
            <a:cxnSpLocks/>
          </p:cNvCxnSpPr>
          <p:nvPr/>
        </p:nvCxnSpPr>
        <p:spPr>
          <a:xfrm flipH="1" flipV="1">
            <a:off x="4139953" y="4005065"/>
            <a:ext cx="2281544" cy="716506"/>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974735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Grafik 8">
            <a:extLst>
              <a:ext uri="{FF2B5EF4-FFF2-40B4-BE49-F238E27FC236}">
                <a16:creationId xmlns:a16="http://schemas.microsoft.com/office/drawing/2014/main" id="{F7AA788E-6B08-4DD9-86FD-980CC2999FA8}"/>
              </a:ext>
            </a:extLst>
          </p:cNvPr>
          <p:cNvPicPr>
            <a:picLocks noChangeAspect="1"/>
          </p:cNvPicPr>
          <p:nvPr/>
        </p:nvPicPr>
        <p:blipFill rotWithShape="1">
          <a:blip r:embed="rId2">
            <a:extLst>
              <a:ext uri="{28A0092B-C50C-407E-A947-70E740481C1C}">
                <a14:useLocalDpi xmlns:a14="http://schemas.microsoft.com/office/drawing/2010/main" val="0"/>
              </a:ext>
            </a:extLst>
          </a:blip>
          <a:srcRect t="14001"/>
          <a:stretch/>
        </p:blipFill>
        <p:spPr>
          <a:xfrm>
            <a:off x="147929" y="1914503"/>
            <a:ext cx="4320000" cy="2224869"/>
          </a:xfrm>
          <a:prstGeom prst="rect">
            <a:avLst/>
          </a:prstGeom>
        </p:spPr>
      </p:pic>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73</a:t>
            </a:fld>
            <a:endParaRPr lang="de-DE" dirty="0"/>
          </a:p>
        </p:txBody>
      </p:sp>
      <p:sp>
        <p:nvSpPr>
          <p:cNvPr id="5" name="Titel 4"/>
          <p:cNvSpPr>
            <a:spLocks noGrp="1"/>
          </p:cNvSpPr>
          <p:nvPr>
            <p:ph type="title"/>
          </p:nvPr>
        </p:nvSpPr>
        <p:spPr/>
        <p:txBody>
          <a:bodyPr>
            <a:normAutofit/>
          </a:bodyPr>
          <a:lstStyle/>
          <a:p>
            <a:r>
              <a:rPr lang="de-DE" dirty="0"/>
              <a:t>IC-KP2-2HB21 + IUH-F19x-V1 MF TwinCAT 3</a:t>
            </a:r>
          </a:p>
        </p:txBody>
      </p:sp>
      <p:sp>
        <p:nvSpPr>
          <p:cNvPr id="6" name="Inhaltsplatzhalter 5"/>
          <p:cNvSpPr>
            <a:spLocks noGrp="1"/>
          </p:cNvSpPr>
          <p:nvPr>
            <p:ph sz="quarter" idx="14"/>
          </p:nvPr>
        </p:nvSpPr>
        <p:spPr/>
        <p:txBody>
          <a:bodyPr/>
          <a:lstStyle/>
          <a:p>
            <a:pPr marL="0" indent="0">
              <a:buNone/>
            </a:pPr>
            <a:r>
              <a:rPr lang="de-DE" dirty="0"/>
              <a:t>Beispiel 6: Single Write Words</a:t>
            </a:r>
          </a:p>
          <a:p>
            <a:pPr marL="285750" indent="-285750">
              <a:buFont typeface="Arial" panose="020B0604020202020204" pitchFamily="34" charset="0"/>
              <a:buChar char="•"/>
            </a:pPr>
            <a:endParaRPr lang="de-DE" sz="1200" b="0" dirty="0"/>
          </a:p>
          <a:p>
            <a:pPr marL="0" indent="0">
              <a:buNone/>
            </a:pPr>
            <a:endParaRPr lang="de-DE" dirty="0"/>
          </a:p>
        </p:txBody>
      </p:sp>
      <p:sp>
        <p:nvSpPr>
          <p:cNvPr id="17" name="Interaktive Schaltfläche: Zur Startseite wechseln 16">
            <a:hlinkClick r:id="rId3" action="ppaction://hlinksldjump" highlightClick="1"/>
            <a:extLst>
              <a:ext uri="{FF2B5EF4-FFF2-40B4-BE49-F238E27FC236}">
                <a16:creationId xmlns:a16="http://schemas.microsoft.com/office/drawing/2014/main" id="{37DF428A-CB02-4D58-A23D-B548AFFF03CE}"/>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feld 19">
            <a:extLst>
              <a:ext uri="{FF2B5EF4-FFF2-40B4-BE49-F238E27FC236}">
                <a16:creationId xmlns:a16="http://schemas.microsoft.com/office/drawing/2014/main" id="{95C25703-2BD2-4E5F-B048-7A4301134ECE}"/>
              </a:ext>
            </a:extLst>
          </p:cNvPr>
          <p:cNvSpPr txBox="1"/>
          <p:nvPr/>
        </p:nvSpPr>
        <p:spPr>
          <a:xfrm>
            <a:off x="4572000" y="1914503"/>
            <a:ext cx="4424071" cy="1457698"/>
          </a:xfrm>
          <a:prstGeom prst="rect">
            <a:avLst/>
          </a:prstGeom>
          <a:noFill/>
          <a:ln>
            <a:solidFill>
              <a:schemeClr val="tx2"/>
            </a:solidFill>
          </a:ln>
        </p:spPr>
        <p:txBody>
          <a:bodyPr wrap="square" lIns="36000" tIns="36000" rIns="36000" bIns="36000" rtlCol="0">
            <a:spAutoFit/>
          </a:bodyPr>
          <a:lstStyle/>
          <a:p>
            <a:r>
              <a:rPr lang="de-DE" sz="900" dirty="0">
                <a:solidFill>
                  <a:schemeClr val="tx2"/>
                </a:solidFill>
              </a:rPr>
              <a:t>Schreiben nicht erfolgreich, User Memory nicht programmiert; Befehl beendet:</a:t>
            </a:r>
          </a:p>
          <a:p>
            <a:pPr defTabSz="360000"/>
            <a:r>
              <a:rPr lang="de-DE" sz="900" dirty="0" err="1">
                <a:solidFill>
                  <a:schemeClr val="tx2"/>
                </a:solidFill>
                <a:sym typeface="Wingdings" panose="05000000000000000000" pitchFamily="2" charset="2"/>
              </a:rPr>
              <a:t>I_b_SingleEnhanced</a:t>
            </a:r>
            <a:r>
              <a:rPr lang="de-DE" sz="900" dirty="0">
                <a:solidFill>
                  <a:schemeClr val="tx2"/>
                </a:solidFill>
                <a:sym typeface="Wingdings" panose="05000000000000000000" pitchFamily="2" charset="2"/>
              </a:rPr>
              <a:t> 	:= False (einmaliger Befehl)</a:t>
            </a:r>
            <a:endParaRPr lang="de-DE" sz="900" dirty="0">
              <a:solidFill>
                <a:schemeClr val="tx2"/>
              </a:solidFill>
            </a:endParaRPr>
          </a:p>
          <a:p>
            <a:pPr defTabSz="360000"/>
            <a:r>
              <a:rPr lang="de-DE" sz="900" dirty="0" err="1">
                <a:solidFill>
                  <a:schemeClr val="tx2"/>
                </a:solidFill>
              </a:rPr>
              <a:t>I_b_UserMemory_UID</a:t>
            </a:r>
            <a:r>
              <a:rPr lang="de-DE" sz="900" dirty="0">
                <a:solidFill>
                  <a:schemeClr val="tx2"/>
                </a:solidFill>
              </a:rPr>
              <a:t> 	:= </a:t>
            </a:r>
            <a:r>
              <a:rPr lang="de-DE" sz="900" dirty="0" err="1">
                <a:solidFill>
                  <a:schemeClr val="tx2"/>
                </a:solidFill>
              </a:rPr>
              <a:t>False</a:t>
            </a:r>
            <a:r>
              <a:rPr lang="de-DE" sz="900" dirty="0">
                <a:solidFill>
                  <a:schemeClr val="tx2"/>
                </a:solidFill>
              </a:rPr>
              <a:t> (Zugriff auf User Memory)</a:t>
            </a:r>
          </a:p>
          <a:p>
            <a:pPr defTabSz="360000"/>
            <a:r>
              <a:rPr lang="de-DE" sz="900" dirty="0" err="1">
                <a:solidFill>
                  <a:schemeClr val="tx2"/>
                </a:solidFill>
                <a:sym typeface="Wingdings" panose="05000000000000000000" pitchFamily="2" charset="2"/>
              </a:rPr>
              <a:t>I_b_EPC</a:t>
            </a:r>
            <a:r>
              <a:rPr lang="de-DE" sz="900" dirty="0">
                <a:solidFill>
                  <a:schemeClr val="tx2"/>
                </a:solidFill>
                <a:sym typeface="Wingdings" panose="05000000000000000000" pitchFamily="2" charset="2"/>
              </a:rPr>
              <a:t> 			:= </a:t>
            </a:r>
            <a:r>
              <a:rPr lang="de-DE" sz="900" dirty="0" err="1">
                <a:solidFill>
                  <a:schemeClr val="tx2"/>
                </a:solidFill>
                <a:sym typeface="Wingdings" panose="05000000000000000000" pitchFamily="2" charset="2"/>
              </a:rPr>
              <a:t>False</a:t>
            </a:r>
            <a:r>
              <a:rPr lang="de-DE" sz="900" dirty="0">
                <a:solidFill>
                  <a:schemeClr val="tx2"/>
                </a:solidFill>
                <a:sym typeface="Wingdings" panose="05000000000000000000" pitchFamily="2" charset="2"/>
              </a:rPr>
              <a:t> (nicht relevant)</a:t>
            </a:r>
          </a:p>
          <a:p>
            <a:pPr defTabSz="360000"/>
            <a:r>
              <a:rPr lang="de-DE" sz="900" dirty="0" err="1">
                <a:solidFill>
                  <a:schemeClr val="tx2"/>
                </a:solidFill>
                <a:sym typeface="Wingdings" panose="05000000000000000000" pitchFamily="2" charset="2"/>
              </a:rPr>
              <a:t>I_b_StartWrite</a:t>
            </a:r>
            <a:r>
              <a:rPr lang="de-DE" sz="900" dirty="0">
                <a:solidFill>
                  <a:schemeClr val="tx2"/>
                </a:solidFill>
                <a:sym typeface="Wingdings" panose="05000000000000000000" pitchFamily="2" charset="2"/>
              </a:rPr>
              <a:t> 		:= True (Start Schreibvorgang mit positiver Flanke)</a:t>
            </a:r>
          </a:p>
          <a:p>
            <a:pPr defTabSz="360000"/>
            <a:r>
              <a:rPr lang="de-DE" sz="900" dirty="0" err="1">
                <a:solidFill>
                  <a:schemeClr val="tx2"/>
                </a:solidFill>
                <a:sym typeface="Wingdings" panose="05000000000000000000" pitchFamily="2" charset="2"/>
              </a:rPr>
              <a:t>O_b_Busy</a:t>
            </a:r>
            <a:r>
              <a:rPr lang="de-DE" sz="900" dirty="0">
                <a:solidFill>
                  <a:schemeClr val="tx2"/>
                </a:solidFill>
                <a:sym typeface="Wingdings" panose="05000000000000000000" pitchFamily="2" charset="2"/>
              </a:rPr>
              <a:t>			= False (kein Befehl aktiv)</a:t>
            </a:r>
          </a:p>
          <a:p>
            <a:pPr defTabSz="360000"/>
            <a:r>
              <a:rPr lang="de-DE" sz="900" dirty="0">
                <a:solidFill>
                  <a:schemeClr val="tx2"/>
                </a:solidFill>
                <a:sym typeface="Wingdings" panose="05000000000000000000" pitchFamily="2" charset="2"/>
              </a:rPr>
              <a:t>O_b_Done 			= True</a:t>
            </a:r>
          </a:p>
          <a:p>
            <a:pPr defTabSz="360000"/>
            <a:r>
              <a:rPr lang="de-DE" sz="900" dirty="0">
                <a:solidFill>
                  <a:schemeClr val="tx2"/>
                </a:solidFill>
                <a:sym typeface="Wingdings" panose="05000000000000000000" pitchFamily="2" charset="2"/>
              </a:rPr>
              <a:t>O_b_Finish 			= True</a:t>
            </a:r>
          </a:p>
          <a:p>
            <a:pPr defTabSz="360000"/>
            <a:r>
              <a:rPr lang="de-DE" sz="900" dirty="0">
                <a:solidFill>
                  <a:schemeClr val="tx2"/>
                </a:solidFill>
                <a:sym typeface="Wingdings" panose="05000000000000000000" pitchFamily="2" charset="2"/>
              </a:rPr>
              <a:t>O_b_NoDataCarrier		= True</a:t>
            </a:r>
          </a:p>
          <a:p>
            <a:pPr defTabSz="360000"/>
            <a:r>
              <a:rPr lang="de-DE" sz="900" dirty="0">
                <a:solidFill>
                  <a:schemeClr val="tx2"/>
                </a:solidFill>
                <a:sym typeface="Wingdings" panose="05000000000000000000" pitchFamily="2" charset="2"/>
              </a:rPr>
              <a:t>O_b_Error			= False</a:t>
            </a:r>
          </a:p>
        </p:txBody>
      </p:sp>
      <p:sp>
        <p:nvSpPr>
          <p:cNvPr id="23" name="Textfeld 22">
            <a:extLst>
              <a:ext uri="{FF2B5EF4-FFF2-40B4-BE49-F238E27FC236}">
                <a16:creationId xmlns:a16="http://schemas.microsoft.com/office/drawing/2014/main" id="{669EBCFF-0433-4E88-AD14-5B52F4FC4ED0}"/>
              </a:ext>
            </a:extLst>
          </p:cNvPr>
          <p:cNvSpPr txBox="1"/>
          <p:nvPr/>
        </p:nvSpPr>
        <p:spPr>
          <a:xfrm>
            <a:off x="147929" y="4347162"/>
            <a:ext cx="1467045" cy="765200"/>
          </a:xfrm>
          <a:prstGeom prst="rect">
            <a:avLst/>
          </a:prstGeom>
          <a:noFill/>
          <a:ln>
            <a:solidFill>
              <a:schemeClr val="tx2"/>
            </a:solidFill>
          </a:ln>
        </p:spPr>
        <p:txBody>
          <a:bodyPr wrap="square" lIns="36000" tIns="36000" rIns="36000" bIns="36000" rtlCol="0">
            <a:spAutoFit/>
          </a:bodyPr>
          <a:lstStyle/>
          <a:p>
            <a:r>
              <a:rPr lang="de-DE" sz="900" dirty="0">
                <a:solidFill>
                  <a:schemeClr val="tx2"/>
                </a:solidFill>
              </a:rPr>
              <a:t>Start Schreibvorgang:</a:t>
            </a:r>
          </a:p>
          <a:p>
            <a:r>
              <a:rPr lang="de-DE" sz="900" dirty="0">
                <a:solidFill>
                  <a:schemeClr val="tx2"/>
                </a:solidFill>
              </a:rPr>
              <a:t>SingleEnhanced 	:= False</a:t>
            </a:r>
          </a:p>
          <a:p>
            <a:r>
              <a:rPr lang="de-DE" sz="900" dirty="0" err="1">
                <a:solidFill>
                  <a:schemeClr val="tx2"/>
                </a:solidFill>
              </a:rPr>
              <a:t>User_UID</a:t>
            </a:r>
            <a:r>
              <a:rPr lang="de-DE" sz="900" dirty="0">
                <a:solidFill>
                  <a:schemeClr val="tx2"/>
                </a:solidFill>
              </a:rPr>
              <a:t> 	:= </a:t>
            </a:r>
            <a:r>
              <a:rPr lang="de-DE" sz="900" dirty="0" err="1">
                <a:solidFill>
                  <a:schemeClr val="tx2"/>
                </a:solidFill>
              </a:rPr>
              <a:t>False</a:t>
            </a:r>
            <a:endParaRPr lang="de-DE" sz="900" dirty="0">
              <a:solidFill>
                <a:schemeClr val="tx2"/>
              </a:solidFill>
            </a:endParaRPr>
          </a:p>
          <a:p>
            <a:r>
              <a:rPr lang="de-DE" sz="900" dirty="0">
                <a:solidFill>
                  <a:schemeClr val="tx2"/>
                </a:solidFill>
              </a:rPr>
              <a:t>EPC 	:= </a:t>
            </a:r>
            <a:r>
              <a:rPr lang="de-DE" sz="900" dirty="0" err="1">
                <a:solidFill>
                  <a:schemeClr val="tx2"/>
                </a:solidFill>
              </a:rPr>
              <a:t>False</a:t>
            </a:r>
            <a:endParaRPr lang="de-DE" sz="900" dirty="0">
              <a:solidFill>
                <a:schemeClr val="tx2"/>
              </a:solidFill>
            </a:endParaRPr>
          </a:p>
          <a:p>
            <a:r>
              <a:rPr lang="de-DE" sz="900" dirty="0" err="1">
                <a:solidFill>
                  <a:schemeClr val="tx2"/>
                </a:solidFill>
              </a:rPr>
              <a:t>StartWrite</a:t>
            </a:r>
            <a:r>
              <a:rPr lang="de-DE" sz="900" dirty="0">
                <a:solidFill>
                  <a:schemeClr val="tx2"/>
                </a:solidFill>
              </a:rPr>
              <a:t> 	:= True</a:t>
            </a:r>
          </a:p>
        </p:txBody>
      </p:sp>
      <p:sp>
        <p:nvSpPr>
          <p:cNvPr id="25" name="Textfeld 24">
            <a:extLst>
              <a:ext uri="{FF2B5EF4-FFF2-40B4-BE49-F238E27FC236}">
                <a16:creationId xmlns:a16="http://schemas.microsoft.com/office/drawing/2014/main" id="{BB4D4BB8-36F8-4160-BDB5-4A13429DC850}"/>
              </a:ext>
            </a:extLst>
          </p:cNvPr>
          <p:cNvSpPr txBox="1"/>
          <p:nvPr/>
        </p:nvSpPr>
        <p:spPr>
          <a:xfrm>
            <a:off x="1979712" y="4362693"/>
            <a:ext cx="1980862" cy="1042199"/>
          </a:xfrm>
          <a:prstGeom prst="rect">
            <a:avLst/>
          </a:prstGeom>
          <a:noFill/>
          <a:ln>
            <a:solidFill>
              <a:schemeClr val="tx2"/>
            </a:solidFill>
          </a:ln>
        </p:spPr>
        <p:txBody>
          <a:bodyPr wrap="square" lIns="36000" tIns="36000" rIns="36000" bIns="36000" rtlCol="0">
            <a:spAutoFit/>
          </a:bodyPr>
          <a:lstStyle/>
          <a:p>
            <a:r>
              <a:rPr lang="de-DE" sz="900" dirty="0">
                <a:solidFill>
                  <a:schemeClr val="tx2"/>
                </a:solidFill>
              </a:rPr>
              <a:t>Ende Schreibvorgang:</a:t>
            </a:r>
          </a:p>
          <a:p>
            <a:r>
              <a:rPr lang="de-DE" sz="900" dirty="0" err="1">
                <a:solidFill>
                  <a:schemeClr val="tx2"/>
                </a:solidFill>
              </a:rPr>
              <a:t>Busy</a:t>
            </a:r>
            <a:r>
              <a:rPr lang="de-DE" sz="900" dirty="0">
                <a:solidFill>
                  <a:schemeClr val="tx2"/>
                </a:solidFill>
              </a:rPr>
              <a:t> 	= False</a:t>
            </a:r>
          </a:p>
          <a:p>
            <a:r>
              <a:rPr lang="de-DE" sz="900" dirty="0" err="1">
                <a:solidFill>
                  <a:schemeClr val="tx2"/>
                </a:solidFill>
              </a:rPr>
              <a:t>Done</a:t>
            </a:r>
            <a:r>
              <a:rPr lang="de-DE" sz="900" dirty="0">
                <a:solidFill>
                  <a:schemeClr val="tx2"/>
                </a:solidFill>
              </a:rPr>
              <a:t> 	= True</a:t>
            </a:r>
          </a:p>
          <a:p>
            <a:r>
              <a:rPr lang="de-DE" sz="900" dirty="0">
                <a:solidFill>
                  <a:schemeClr val="tx2"/>
                </a:solidFill>
              </a:rPr>
              <a:t>Finish	= True</a:t>
            </a:r>
          </a:p>
          <a:p>
            <a:r>
              <a:rPr lang="de-DE" sz="900" dirty="0" err="1">
                <a:solidFill>
                  <a:schemeClr val="tx2"/>
                </a:solidFill>
              </a:rPr>
              <a:t>NoDataCarrier</a:t>
            </a:r>
            <a:r>
              <a:rPr lang="de-DE" sz="900" dirty="0">
                <a:solidFill>
                  <a:schemeClr val="tx2"/>
                </a:solidFill>
              </a:rPr>
              <a:t> 	= True</a:t>
            </a:r>
          </a:p>
          <a:p>
            <a:r>
              <a:rPr lang="de-DE" sz="900" dirty="0">
                <a:solidFill>
                  <a:schemeClr val="tx2"/>
                </a:solidFill>
              </a:rPr>
              <a:t>Status 	= 16#0F</a:t>
            </a:r>
          </a:p>
          <a:p>
            <a:r>
              <a:rPr lang="de-DE" sz="900" dirty="0" err="1">
                <a:solidFill>
                  <a:schemeClr val="tx2"/>
                </a:solidFill>
              </a:rPr>
              <a:t>NewData</a:t>
            </a:r>
            <a:r>
              <a:rPr lang="de-DE" sz="900" dirty="0">
                <a:solidFill>
                  <a:schemeClr val="tx2"/>
                </a:solidFill>
              </a:rPr>
              <a:t> 	= True (0 </a:t>
            </a:r>
            <a:r>
              <a:rPr lang="de-DE" sz="900" dirty="0">
                <a:solidFill>
                  <a:schemeClr val="tx2"/>
                </a:solidFill>
                <a:sym typeface="Wingdings" panose="05000000000000000000" pitchFamily="2" charset="2"/>
              </a:rPr>
              <a:t> 1)</a:t>
            </a:r>
            <a:endParaRPr lang="de-DE" sz="900" dirty="0">
              <a:solidFill>
                <a:schemeClr val="tx2"/>
              </a:solidFill>
            </a:endParaRPr>
          </a:p>
        </p:txBody>
      </p:sp>
      <p:cxnSp>
        <p:nvCxnSpPr>
          <p:cNvPr id="33" name="Gerade Verbindung mit Pfeil 32">
            <a:extLst>
              <a:ext uri="{FF2B5EF4-FFF2-40B4-BE49-F238E27FC236}">
                <a16:creationId xmlns:a16="http://schemas.microsoft.com/office/drawing/2014/main" id="{FC8E01A1-A1A0-4B5E-99A9-4D0C31F0FFB1}"/>
              </a:ext>
            </a:extLst>
          </p:cNvPr>
          <p:cNvCxnSpPr>
            <a:cxnSpLocks/>
            <a:stCxn id="23" idx="0"/>
          </p:cNvCxnSpPr>
          <p:nvPr/>
        </p:nvCxnSpPr>
        <p:spPr>
          <a:xfrm flipV="1">
            <a:off x="881452" y="2780928"/>
            <a:ext cx="954244" cy="1566234"/>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9" name="Gerade Verbindung mit Pfeil 38">
            <a:extLst>
              <a:ext uri="{FF2B5EF4-FFF2-40B4-BE49-F238E27FC236}">
                <a16:creationId xmlns:a16="http://schemas.microsoft.com/office/drawing/2014/main" id="{45E30890-BA27-4493-8083-B1FFC4C6D2E6}"/>
              </a:ext>
            </a:extLst>
          </p:cNvPr>
          <p:cNvCxnSpPr>
            <a:cxnSpLocks/>
            <a:stCxn id="25" idx="0"/>
          </p:cNvCxnSpPr>
          <p:nvPr/>
        </p:nvCxnSpPr>
        <p:spPr>
          <a:xfrm flipV="1">
            <a:off x="2970143" y="4005065"/>
            <a:ext cx="1169810" cy="357628"/>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7" name="Gerade Verbindung mit Pfeil 36">
            <a:extLst>
              <a:ext uri="{FF2B5EF4-FFF2-40B4-BE49-F238E27FC236}">
                <a16:creationId xmlns:a16="http://schemas.microsoft.com/office/drawing/2014/main" id="{C76DFE2F-8CD1-441E-9899-5EA7BFCAB07D}"/>
              </a:ext>
            </a:extLst>
          </p:cNvPr>
          <p:cNvCxnSpPr>
            <a:cxnSpLocks/>
            <a:stCxn id="25" idx="0"/>
          </p:cNvCxnSpPr>
          <p:nvPr/>
        </p:nvCxnSpPr>
        <p:spPr>
          <a:xfrm flipV="1">
            <a:off x="2970143" y="3510701"/>
            <a:ext cx="1169810" cy="851992"/>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4" name="Gerade Verbindung mit Pfeil 33">
            <a:extLst>
              <a:ext uri="{FF2B5EF4-FFF2-40B4-BE49-F238E27FC236}">
                <a16:creationId xmlns:a16="http://schemas.microsoft.com/office/drawing/2014/main" id="{F2364871-A6FB-4405-8307-CFEC845A1225}"/>
              </a:ext>
            </a:extLst>
          </p:cNvPr>
          <p:cNvCxnSpPr>
            <a:cxnSpLocks/>
            <a:stCxn id="25" idx="0"/>
          </p:cNvCxnSpPr>
          <p:nvPr/>
        </p:nvCxnSpPr>
        <p:spPr>
          <a:xfrm flipV="1">
            <a:off x="2970143" y="3789040"/>
            <a:ext cx="1169810" cy="573653"/>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537020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Grafik 9">
            <a:extLst>
              <a:ext uri="{FF2B5EF4-FFF2-40B4-BE49-F238E27FC236}">
                <a16:creationId xmlns:a16="http://schemas.microsoft.com/office/drawing/2014/main" id="{0FE45C1D-E786-4F40-82A8-9686A36C3BF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0000" y="1845528"/>
            <a:ext cx="4442000" cy="4585870"/>
          </a:xfrm>
          <a:prstGeom prst="rect">
            <a:avLst/>
          </a:prstGeom>
        </p:spPr>
      </p:pic>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74</a:t>
            </a:fld>
            <a:endParaRPr lang="de-DE" dirty="0"/>
          </a:p>
        </p:txBody>
      </p:sp>
      <p:sp>
        <p:nvSpPr>
          <p:cNvPr id="5" name="Titel 4"/>
          <p:cNvSpPr>
            <a:spLocks noGrp="1"/>
          </p:cNvSpPr>
          <p:nvPr>
            <p:ph type="title"/>
          </p:nvPr>
        </p:nvSpPr>
        <p:spPr/>
        <p:txBody>
          <a:bodyPr>
            <a:normAutofit/>
          </a:bodyPr>
          <a:lstStyle/>
          <a:p>
            <a:r>
              <a:rPr lang="de-DE" dirty="0"/>
              <a:t>IC-KP2-2HB21 + IUH-F19x-V1 MF TwinCAT 3</a:t>
            </a:r>
          </a:p>
        </p:txBody>
      </p:sp>
      <p:sp>
        <p:nvSpPr>
          <p:cNvPr id="6" name="Inhaltsplatzhalter 5"/>
          <p:cNvSpPr>
            <a:spLocks noGrp="1"/>
          </p:cNvSpPr>
          <p:nvPr>
            <p:ph sz="quarter" idx="14"/>
          </p:nvPr>
        </p:nvSpPr>
        <p:spPr/>
        <p:txBody>
          <a:bodyPr/>
          <a:lstStyle/>
          <a:p>
            <a:pPr marL="0" indent="0">
              <a:buNone/>
            </a:pPr>
            <a:r>
              <a:rPr lang="de-DE" dirty="0"/>
              <a:t>Beispiel 6: Single Write Words</a:t>
            </a:r>
          </a:p>
          <a:p>
            <a:pPr marL="0" indent="0">
              <a:buNone/>
            </a:pPr>
            <a:endParaRPr lang="de-DE" dirty="0"/>
          </a:p>
        </p:txBody>
      </p:sp>
      <p:sp>
        <p:nvSpPr>
          <p:cNvPr id="12" name="Textfeld 11"/>
          <p:cNvSpPr txBox="1"/>
          <p:nvPr/>
        </p:nvSpPr>
        <p:spPr>
          <a:xfrm>
            <a:off x="5155401" y="1845528"/>
            <a:ext cx="3808599" cy="2031325"/>
          </a:xfrm>
          <a:prstGeom prst="rect">
            <a:avLst/>
          </a:prstGeom>
          <a:noFill/>
          <a:ln>
            <a:solidFill>
              <a:schemeClr val="tx2"/>
            </a:solidFill>
          </a:ln>
        </p:spPr>
        <p:txBody>
          <a:bodyPr wrap="square" rtlCol="0">
            <a:spAutoFit/>
          </a:bodyPr>
          <a:lstStyle/>
          <a:p>
            <a:r>
              <a:rPr lang="de-DE" sz="1400" dirty="0"/>
              <a:t>Schreibdaten:</a:t>
            </a:r>
          </a:p>
          <a:p>
            <a:pPr marL="285750" indent="-285750">
              <a:buFont typeface="Arial" panose="020B0604020202020204" pitchFamily="34" charset="0"/>
              <a:buChar char="•"/>
            </a:pPr>
            <a:r>
              <a:rPr lang="de-DE" sz="1400" dirty="0"/>
              <a:t>Zuweisung vor Beginn der Befehlsausführung</a:t>
            </a:r>
          </a:p>
          <a:p>
            <a:pPr marL="285750" indent="-285750">
              <a:buFont typeface="Arial" panose="020B0604020202020204" pitchFamily="34" charset="0"/>
              <a:buChar char="•"/>
            </a:pPr>
            <a:r>
              <a:rPr lang="de-DE" sz="1400" dirty="0"/>
              <a:t>Zuweisung innerhalb des DB Head1Data.WriteData.WriteData[x]</a:t>
            </a:r>
          </a:p>
          <a:p>
            <a:pPr marL="285750" indent="-285750">
              <a:buFont typeface="Arial" panose="020B0604020202020204" pitchFamily="34" charset="0"/>
              <a:buChar char="•"/>
            </a:pPr>
            <a:r>
              <a:rPr lang="de-DE" sz="1400" dirty="0"/>
              <a:t>Byte[0]	bis [x] </a:t>
            </a:r>
            <a:r>
              <a:rPr lang="de-DE" sz="1400" dirty="0">
                <a:sym typeface="Wingdings" panose="05000000000000000000" pitchFamily="2" charset="2"/>
              </a:rPr>
              <a:t> Schreibdaten</a:t>
            </a:r>
          </a:p>
          <a:p>
            <a:pPr marL="285750" indent="-285750">
              <a:buFont typeface="Arial" panose="020B0604020202020204" pitchFamily="34" charset="0"/>
              <a:buChar char="•"/>
            </a:pPr>
            <a:r>
              <a:rPr lang="de-DE" sz="1400" dirty="0">
                <a:sym typeface="Wingdings" panose="05000000000000000000" pitchFamily="2" charset="2"/>
              </a:rPr>
              <a:t>Anzahl der Schreibdaten abhängig von Parameter </a:t>
            </a:r>
            <a:r>
              <a:rPr lang="de-DE" sz="1400" dirty="0" err="1">
                <a:sym typeface="Wingdings" panose="05000000000000000000" pitchFamily="2" charset="2"/>
              </a:rPr>
              <a:t>I_i_NumberWords</a:t>
            </a:r>
            <a:r>
              <a:rPr lang="de-DE" sz="1400" dirty="0">
                <a:sym typeface="Wingdings" panose="05000000000000000000" pitchFamily="2" charset="2"/>
              </a:rPr>
              <a:t> und der Telegrammlänge</a:t>
            </a:r>
          </a:p>
        </p:txBody>
      </p:sp>
      <p:sp>
        <p:nvSpPr>
          <p:cNvPr id="9" name="Rechteck 8"/>
          <p:cNvSpPr/>
          <p:nvPr/>
        </p:nvSpPr>
        <p:spPr>
          <a:xfrm>
            <a:off x="3707903" y="3284984"/>
            <a:ext cx="864097" cy="2808312"/>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 name="Interaktive Schaltfläche: Zur Startseite wechseln 10">
            <a:hlinkClick r:id="rId3" action="ppaction://hlinksldjump" highlightClick="1"/>
            <a:extLst>
              <a:ext uri="{FF2B5EF4-FFF2-40B4-BE49-F238E27FC236}">
                <a16:creationId xmlns:a16="http://schemas.microsoft.com/office/drawing/2014/main" id="{29AF6697-F1B1-4046-AF88-DFD73A726C8F}"/>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687617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75</a:t>
            </a:fld>
            <a:endParaRPr lang="de-DE" dirty="0"/>
          </a:p>
        </p:txBody>
      </p:sp>
      <p:sp>
        <p:nvSpPr>
          <p:cNvPr id="5" name="Titel 4"/>
          <p:cNvSpPr>
            <a:spLocks noGrp="1"/>
          </p:cNvSpPr>
          <p:nvPr>
            <p:ph type="title"/>
          </p:nvPr>
        </p:nvSpPr>
        <p:spPr/>
        <p:txBody>
          <a:bodyPr>
            <a:normAutofit/>
          </a:bodyPr>
          <a:lstStyle/>
          <a:p>
            <a:r>
              <a:rPr lang="de-DE" dirty="0"/>
              <a:t>IC-KP2-2HB21 + IUH-F19x-V1 MF TwinCAT 3</a:t>
            </a:r>
          </a:p>
        </p:txBody>
      </p:sp>
      <p:sp>
        <p:nvSpPr>
          <p:cNvPr id="6" name="Inhaltsplatzhalter 5"/>
          <p:cNvSpPr>
            <a:spLocks noGrp="1"/>
          </p:cNvSpPr>
          <p:nvPr>
            <p:ph sz="quarter" idx="14"/>
          </p:nvPr>
        </p:nvSpPr>
        <p:spPr/>
        <p:txBody>
          <a:bodyPr/>
          <a:lstStyle/>
          <a:p>
            <a:pPr marL="0" indent="0">
              <a:buNone/>
            </a:pPr>
            <a:r>
              <a:rPr lang="de-DE" dirty="0"/>
              <a:t>Beispiel 6: Single Write Words</a:t>
            </a:r>
          </a:p>
        </p:txBody>
      </p:sp>
      <p:sp>
        <p:nvSpPr>
          <p:cNvPr id="15" name="Textfeld 14"/>
          <p:cNvSpPr txBox="1"/>
          <p:nvPr/>
        </p:nvSpPr>
        <p:spPr>
          <a:xfrm>
            <a:off x="101574" y="5346000"/>
            <a:ext cx="4320000" cy="1200329"/>
          </a:xfrm>
          <a:prstGeom prst="rect">
            <a:avLst/>
          </a:prstGeom>
          <a:noFill/>
          <a:ln>
            <a:solidFill>
              <a:schemeClr val="tx2"/>
            </a:solidFill>
          </a:ln>
        </p:spPr>
        <p:txBody>
          <a:bodyPr wrap="square" rtlCol="0">
            <a:spAutoFit/>
          </a:bodyPr>
          <a:lstStyle/>
          <a:p>
            <a:r>
              <a:rPr lang="de-DE" sz="1200" dirty="0"/>
              <a:t>Datenträger erkannt und Anwenderdaten geschrieben:</a:t>
            </a:r>
          </a:p>
          <a:p>
            <a:r>
              <a:rPr lang="de-DE" sz="1200" dirty="0"/>
              <a:t>O_b_Done		= True</a:t>
            </a:r>
          </a:p>
          <a:p>
            <a:r>
              <a:rPr lang="de-DE" sz="1200" dirty="0"/>
              <a:t>O_b_NoDataCarrier	= False</a:t>
            </a:r>
          </a:p>
          <a:p>
            <a:r>
              <a:rPr lang="de-DE" sz="1200" dirty="0"/>
              <a:t>O_b_Busy		= False</a:t>
            </a:r>
          </a:p>
          <a:p>
            <a:r>
              <a:rPr lang="de-DE" sz="1200" dirty="0"/>
              <a:t>O_b_Finish		= True</a:t>
            </a:r>
          </a:p>
          <a:p>
            <a:r>
              <a:rPr lang="de-DE" sz="1200" dirty="0"/>
              <a:t>O_B_Status 		= 16#0F</a:t>
            </a:r>
          </a:p>
        </p:txBody>
      </p:sp>
      <p:sp>
        <p:nvSpPr>
          <p:cNvPr id="16" name="Textfeld 15"/>
          <p:cNvSpPr txBox="1"/>
          <p:nvPr/>
        </p:nvSpPr>
        <p:spPr>
          <a:xfrm>
            <a:off x="4708280" y="5345999"/>
            <a:ext cx="4320000" cy="1200329"/>
          </a:xfrm>
          <a:prstGeom prst="rect">
            <a:avLst/>
          </a:prstGeom>
          <a:noFill/>
          <a:ln>
            <a:solidFill>
              <a:schemeClr val="tx2"/>
            </a:solidFill>
          </a:ln>
        </p:spPr>
        <p:txBody>
          <a:bodyPr wrap="square" rtlCol="0">
            <a:spAutoFit/>
          </a:bodyPr>
          <a:lstStyle/>
          <a:p>
            <a:r>
              <a:rPr lang="de-DE" sz="1200" dirty="0"/>
              <a:t>Kein Datenträger erkannt:</a:t>
            </a:r>
          </a:p>
          <a:p>
            <a:r>
              <a:rPr lang="de-DE" sz="1200" dirty="0"/>
              <a:t>O_b_Done		= True</a:t>
            </a:r>
          </a:p>
          <a:p>
            <a:r>
              <a:rPr lang="de-DE" sz="1200" dirty="0"/>
              <a:t>O_b_NoDataCarrier	= True</a:t>
            </a:r>
          </a:p>
          <a:p>
            <a:r>
              <a:rPr lang="de-DE" sz="1200" dirty="0"/>
              <a:t>O_b_Busy		= False</a:t>
            </a:r>
          </a:p>
          <a:p>
            <a:r>
              <a:rPr lang="de-DE" sz="1200" dirty="0"/>
              <a:t>O_b_Finish		= True</a:t>
            </a:r>
          </a:p>
          <a:p>
            <a:r>
              <a:rPr lang="de-DE" sz="1200" dirty="0"/>
              <a:t>O_B_Status 		= 16#0F</a:t>
            </a:r>
          </a:p>
        </p:txBody>
      </p:sp>
      <p:sp>
        <p:nvSpPr>
          <p:cNvPr id="12" name="Interaktive Schaltfläche: Zur Startseite wechseln 11">
            <a:hlinkClick r:id="rId2" action="ppaction://hlinksldjump" highlightClick="1"/>
            <a:extLst>
              <a:ext uri="{FF2B5EF4-FFF2-40B4-BE49-F238E27FC236}">
                <a16:creationId xmlns:a16="http://schemas.microsoft.com/office/drawing/2014/main" id="{8E564BFC-E2C1-4DFA-9008-3F6CEFD0A3D8}"/>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Grafik 7">
            <a:extLst>
              <a:ext uri="{FF2B5EF4-FFF2-40B4-BE49-F238E27FC236}">
                <a16:creationId xmlns:a16="http://schemas.microsoft.com/office/drawing/2014/main" id="{7774D26F-D246-4878-85C1-32910B11BF8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574" y="1847595"/>
            <a:ext cx="3390306" cy="3422411"/>
          </a:xfrm>
          <a:prstGeom prst="rect">
            <a:avLst/>
          </a:prstGeom>
        </p:spPr>
      </p:pic>
      <p:pic>
        <p:nvPicPr>
          <p:cNvPr id="11" name="Grafik 10">
            <a:extLst>
              <a:ext uri="{FF2B5EF4-FFF2-40B4-BE49-F238E27FC236}">
                <a16:creationId xmlns:a16="http://schemas.microsoft.com/office/drawing/2014/main" id="{A8523CB1-2844-4E73-8109-E54559E85CB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663766" y="1847595"/>
            <a:ext cx="3364513" cy="3422411"/>
          </a:xfrm>
          <a:prstGeom prst="rect">
            <a:avLst/>
          </a:prstGeom>
        </p:spPr>
      </p:pic>
    </p:spTree>
    <p:extLst>
      <p:ext uri="{BB962C8B-B14F-4D97-AF65-F5344CB8AC3E}">
        <p14:creationId xmlns:p14="http://schemas.microsoft.com/office/powerpoint/2010/main" val="23382250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Grafik 15">
            <a:extLst>
              <a:ext uri="{FF2B5EF4-FFF2-40B4-BE49-F238E27FC236}">
                <a16:creationId xmlns:a16="http://schemas.microsoft.com/office/drawing/2014/main" id="{13A9EDD9-9D70-4781-9B57-3F7777A1097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9340" y="1859339"/>
            <a:ext cx="3674320" cy="4666005"/>
          </a:xfrm>
          <a:prstGeom prst="rect">
            <a:avLst/>
          </a:prstGeom>
        </p:spPr>
      </p:pic>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76</a:t>
            </a:fld>
            <a:endParaRPr lang="de-DE" dirty="0"/>
          </a:p>
        </p:txBody>
      </p:sp>
      <p:sp>
        <p:nvSpPr>
          <p:cNvPr id="5" name="Titel 4"/>
          <p:cNvSpPr>
            <a:spLocks noGrp="1"/>
          </p:cNvSpPr>
          <p:nvPr>
            <p:ph type="title"/>
          </p:nvPr>
        </p:nvSpPr>
        <p:spPr/>
        <p:txBody>
          <a:bodyPr>
            <a:normAutofit/>
          </a:bodyPr>
          <a:lstStyle/>
          <a:p>
            <a:r>
              <a:rPr lang="de-DE" dirty="0"/>
              <a:t>IC-KP2-2HB21 + IUH-F19x-V1 MF TwinCAT 3</a:t>
            </a:r>
          </a:p>
        </p:txBody>
      </p:sp>
      <p:sp>
        <p:nvSpPr>
          <p:cNvPr id="6" name="Inhaltsplatzhalter 5"/>
          <p:cNvSpPr>
            <a:spLocks noGrp="1"/>
          </p:cNvSpPr>
          <p:nvPr>
            <p:ph sz="quarter" idx="14"/>
          </p:nvPr>
        </p:nvSpPr>
        <p:spPr/>
        <p:txBody>
          <a:bodyPr/>
          <a:lstStyle/>
          <a:p>
            <a:pPr marL="0" indent="0">
              <a:buNone/>
            </a:pPr>
            <a:r>
              <a:rPr lang="de-DE" dirty="0"/>
              <a:t>Beispiel 6: Single Write Words</a:t>
            </a:r>
          </a:p>
        </p:txBody>
      </p:sp>
      <p:sp>
        <p:nvSpPr>
          <p:cNvPr id="15" name="Textfeld 14"/>
          <p:cNvSpPr txBox="1"/>
          <p:nvPr/>
        </p:nvSpPr>
        <p:spPr>
          <a:xfrm>
            <a:off x="3923928" y="1859340"/>
            <a:ext cx="5051520" cy="3231654"/>
          </a:xfrm>
          <a:prstGeom prst="rect">
            <a:avLst/>
          </a:prstGeom>
          <a:noFill/>
          <a:ln>
            <a:solidFill>
              <a:schemeClr val="tx2"/>
            </a:solidFill>
          </a:ln>
        </p:spPr>
        <p:txBody>
          <a:bodyPr wrap="square" rtlCol="0">
            <a:spAutoFit/>
          </a:bodyPr>
          <a:lstStyle/>
          <a:p>
            <a:r>
              <a:rPr lang="de-DE" sz="1200" dirty="0"/>
              <a:t>Datenträger erkannt und User Memory erfolgreich geschrieben</a:t>
            </a:r>
          </a:p>
          <a:p>
            <a:r>
              <a:rPr lang="de-DE" sz="1200" dirty="0"/>
              <a:t>DB Head1Data.EPC_WrittenTag.EPC_WrittenTaga[x]</a:t>
            </a:r>
          </a:p>
          <a:p>
            <a:r>
              <a:rPr lang="de-DE" sz="1200" dirty="0" err="1"/>
              <a:t>EPC_WrittenTag</a:t>
            </a:r>
            <a:r>
              <a:rPr lang="de-DE" sz="1200" dirty="0"/>
              <a:t>[0] …[1]	</a:t>
            </a:r>
            <a:r>
              <a:rPr lang="de-DE" sz="1200" dirty="0">
                <a:sym typeface="Wingdings" panose="05000000000000000000" pitchFamily="2" charset="2"/>
              </a:rPr>
              <a:t> Länge UII/EPC Information; 16#000E = 		14 Byte (2 Byte PC Wort + 12 Byte UII/EPC 		Code)</a:t>
            </a:r>
          </a:p>
          <a:p>
            <a:r>
              <a:rPr lang="de-DE" sz="1200" dirty="0" err="1"/>
              <a:t>EPC_WrittenTag</a:t>
            </a:r>
            <a:r>
              <a:rPr lang="de-DE" sz="1200" dirty="0"/>
              <a:t>[2] …[3]	</a:t>
            </a:r>
            <a:r>
              <a:rPr lang="de-DE" sz="1200" dirty="0">
                <a:sym typeface="Wingdings" panose="05000000000000000000" pitchFamily="2" charset="2"/>
              </a:rPr>
              <a:t> PC Word (enthält zusätzliche 			Informationen über den UII/EPC Code)</a:t>
            </a:r>
          </a:p>
          <a:p>
            <a:r>
              <a:rPr lang="de-DE" sz="1200" dirty="0" err="1"/>
              <a:t>EPC_WrittenTag</a:t>
            </a:r>
            <a:r>
              <a:rPr lang="de-DE" sz="1200" dirty="0"/>
              <a:t>[4] …[15]	</a:t>
            </a:r>
            <a:r>
              <a:rPr lang="de-DE" sz="1200" dirty="0">
                <a:sym typeface="Wingdings" panose="05000000000000000000" pitchFamily="2" charset="2"/>
              </a:rPr>
              <a:t> UII/EPC Code des beschriebenen 			Datenträgers; Länge variabel und abhängig 		von der initialen Programmierung des 			Datenträgers</a:t>
            </a:r>
          </a:p>
          <a:p>
            <a:endParaRPr lang="de-DE" sz="1200" dirty="0">
              <a:sym typeface="Wingdings" panose="05000000000000000000" pitchFamily="2" charset="2"/>
            </a:endParaRPr>
          </a:p>
          <a:p>
            <a:r>
              <a:rPr lang="de-DE" sz="1200" dirty="0">
                <a:sym typeface="Wingdings" panose="05000000000000000000" pitchFamily="2" charset="2"/>
              </a:rPr>
              <a:t>Bei der Verwendung des MultiFrame Protokolls wird bei einen erfolgreich ausgeführten Schreibzugriff auf einen Datenträger der UII/EPC Code des programmierten Transponders zurückgesendet. Dadurch ist eine eindeutige Zuordnung des Schreibvorgangs zu einen Datenträger möglich.</a:t>
            </a:r>
          </a:p>
        </p:txBody>
      </p:sp>
      <p:sp>
        <p:nvSpPr>
          <p:cNvPr id="13" name="Rechteck 12"/>
          <p:cNvSpPr/>
          <p:nvPr/>
        </p:nvSpPr>
        <p:spPr>
          <a:xfrm>
            <a:off x="3059832" y="2348880"/>
            <a:ext cx="733828" cy="3952833"/>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 name="Interaktive Schaltfläche: Zur Startseite wechseln 9">
            <a:hlinkClick r:id="rId3" action="ppaction://hlinksldjump" highlightClick="1"/>
            <a:extLst>
              <a:ext uri="{FF2B5EF4-FFF2-40B4-BE49-F238E27FC236}">
                <a16:creationId xmlns:a16="http://schemas.microsoft.com/office/drawing/2014/main" id="{514C70E1-FBFB-4A52-9CC5-00337D0B2114}"/>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1129410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Grafik 9">
            <a:extLst>
              <a:ext uri="{FF2B5EF4-FFF2-40B4-BE49-F238E27FC236}">
                <a16:creationId xmlns:a16="http://schemas.microsoft.com/office/drawing/2014/main" id="{0F7D7B55-8B9F-4420-AAFE-EF3F4AAC851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4600" y="1859339"/>
            <a:ext cx="3137526" cy="1551649"/>
          </a:xfrm>
          <a:prstGeom prst="rect">
            <a:avLst/>
          </a:prstGeom>
        </p:spPr>
      </p:pic>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77</a:t>
            </a:fld>
            <a:endParaRPr lang="de-DE" dirty="0"/>
          </a:p>
        </p:txBody>
      </p:sp>
      <p:sp>
        <p:nvSpPr>
          <p:cNvPr id="5" name="Titel 4"/>
          <p:cNvSpPr>
            <a:spLocks noGrp="1"/>
          </p:cNvSpPr>
          <p:nvPr>
            <p:ph type="title"/>
          </p:nvPr>
        </p:nvSpPr>
        <p:spPr/>
        <p:txBody>
          <a:bodyPr>
            <a:normAutofit/>
          </a:bodyPr>
          <a:lstStyle/>
          <a:p>
            <a:r>
              <a:rPr lang="de-DE" dirty="0"/>
              <a:t>IC-KP2-2HB21 + IUH-F19x-V1 MF TwinCAT 3</a:t>
            </a:r>
          </a:p>
        </p:txBody>
      </p:sp>
      <p:sp>
        <p:nvSpPr>
          <p:cNvPr id="6" name="Inhaltsplatzhalter 5"/>
          <p:cNvSpPr>
            <a:spLocks noGrp="1"/>
          </p:cNvSpPr>
          <p:nvPr>
            <p:ph sz="quarter" idx="14"/>
          </p:nvPr>
        </p:nvSpPr>
        <p:spPr/>
        <p:txBody>
          <a:bodyPr/>
          <a:lstStyle/>
          <a:p>
            <a:pPr marL="0" indent="0">
              <a:buNone/>
            </a:pPr>
            <a:r>
              <a:rPr lang="de-DE" dirty="0"/>
              <a:t>Beispiel 6: Single Write Words</a:t>
            </a:r>
          </a:p>
        </p:txBody>
      </p:sp>
      <p:sp>
        <p:nvSpPr>
          <p:cNvPr id="15" name="Textfeld 14"/>
          <p:cNvSpPr txBox="1"/>
          <p:nvPr/>
        </p:nvSpPr>
        <p:spPr>
          <a:xfrm>
            <a:off x="3275856" y="1859340"/>
            <a:ext cx="5699592" cy="4708981"/>
          </a:xfrm>
          <a:prstGeom prst="rect">
            <a:avLst/>
          </a:prstGeom>
          <a:noFill/>
          <a:ln>
            <a:solidFill>
              <a:schemeClr val="tx2"/>
            </a:solidFill>
          </a:ln>
        </p:spPr>
        <p:txBody>
          <a:bodyPr wrap="square" rtlCol="0">
            <a:spAutoFit/>
          </a:bodyPr>
          <a:lstStyle/>
          <a:p>
            <a:r>
              <a:rPr lang="de-DE" sz="1200" dirty="0"/>
              <a:t>Datenträger erkannt und User Memory geschrieben; zusätzliche Informationen über den Datenträgerzugriff</a:t>
            </a:r>
          </a:p>
          <a:p>
            <a:r>
              <a:rPr lang="de-DE" sz="1200" dirty="0"/>
              <a:t>DB Head1Data.TagInformation.TagInformation[x]</a:t>
            </a:r>
          </a:p>
          <a:p>
            <a:r>
              <a:rPr lang="de-DE" sz="1200" dirty="0"/>
              <a:t>TagInformation[0]	</a:t>
            </a:r>
            <a:r>
              <a:rPr lang="de-DE" sz="1200" dirty="0">
                <a:sym typeface="Wingdings" panose="05000000000000000000" pitchFamily="2" charset="2"/>
              </a:rPr>
              <a:t> Informationstyp; immer 16#01</a:t>
            </a:r>
          </a:p>
          <a:p>
            <a:r>
              <a:rPr lang="de-DE" sz="1200" dirty="0"/>
              <a:t>TagInformation[1]	</a:t>
            </a:r>
            <a:r>
              <a:rPr lang="de-DE" sz="1200" dirty="0">
                <a:sym typeface="Wingdings" panose="05000000000000000000" pitchFamily="2" charset="2"/>
              </a:rPr>
              <a:t> RSSI-Wert; Signalstärke zwischen 16#00 			(schwach) und 16#64 (gut); Wertebereich zwischen 0 			und 100</a:t>
            </a:r>
          </a:p>
          <a:p>
            <a:r>
              <a:rPr lang="de-DE" sz="1200" dirty="0"/>
              <a:t>TagInformation[2]	</a:t>
            </a:r>
            <a:r>
              <a:rPr lang="de-DE" sz="1200" dirty="0">
                <a:sym typeface="Wingdings" panose="05000000000000000000" pitchFamily="2" charset="2"/>
              </a:rPr>
              <a:t> Kanalnummer der Sendekanäle auf dem der 			Datenträgerzugriff erfolgt ist (Parameter CD und NC)</a:t>
            </a:r>
          </a:p>
          <a:p>
            <a:r>
              <a:rPr lang="de-DE" sz="1200" dirty="0"/>
              <a:t>TagInformation[3]…[4]	</a:t>
            </a:r>
            <a:r>
              <a:rPr lang="de-DE" sz="1200" dirty="0">
                <a:sym typeface="Wingdings" panose="05000000000000000000" pitchFamily="2" charset="2"/>
              </a:rPr>
              <a:t> Sendeleitungsstufe auf dem der Datenträgerzugriff 			erfolgt ist</a:t>
            </a:r>
          </a:p>
          <a:p>
            <a:endParaRPr lang="de-DE" sz="1200" dirty="0">
              <a:sym typeface="Wingdings" panose="05000000000000000000" pitchFamily="2" charset="2"/>
            </a:endParaRPr>
          </a:p>
          <a:p>
            <a:r>
              <a:rPr lang="de-DE" sz="1200" dirty="0">
                <a:sym typeface="Wingdings" panose="05000000000000000000" pitchFamily="2" charset="2"/>
              </a:rPr>
              <a:t>Bei der Verwendung des MultiFrame Protokolls muss die Übertragung der zusätzlichen Informationen über den Datenträgerzugriff über den Parameter IF aktiviert werden (IF := 16#01). Die zusätzlichen Informationen werden in einen separaten Telegramm mit den Statuswert 16#0B direkt nach den vom Datenträger empfangenen Informationen (Status 16#00) übertragen.</a:t>
            </a:r>
          </a:p>
          <a:p>
            <a:endParaRPr lang="de-DE" sz="1200" dirty="0">
              <a:sym typeface="Wingdings" panose="05000000000000000000" pitchFamily="2" charset="2"/>
            </a:endParaRPr>
          </a:p>
          <a:p>
            <a:r>
              <a:rPr lang="de-DE" sz="1200" dirty="0">
                <a:sym typeface="Wingdings" panose="05000000000000000000" pitchFamily="2" charset="2"/>
              </a:rPr>
              <a:t>Die zusätzlichen Informationen können verwendet werden um Qualität des Datenträgerzugriffs abzuschätzen. Kleine Werte des RSSI bedeuten eine geringere Qualität bzw. eine größere Entfernung.</a:t>
            </a:r>
          </a:p>
          <a:p>
            <a:endParaRPr lang="de-DE" sz="1200" dirty="0">
              <a:sym typeface="Wingdings" panose="05000000000000000000" pitchFamily="2" charset="2"/>
            </a:endParaRPr>
          </a:p>
          <a:p>
            <a:r>
              <a:rPr lang="de-DE" sz="1200" dirty="0">
                <a:sym typeface="Wingdings" panose="05000000000000000000" pitchFamily="2" charset="2"/>
              </a:rPr>
              <a:t>Bei der Nutzung von mehreren Leistungsstufen (Parameter PT) kann über die zusätzlichen Informationen herausgefunden werden, auf welcher Leistungsstufe der Datenträger erkannt wurde.</a:t>
            </a:r>
          </a:p>
        </p:txBody>
      </p:sp>
      <p:sp>
        <p:nvSpPr>
          <p:cNvPr id="13" name="Rechteck 12"/>
          <p:cNvSpPr/>
          <p:nvPr/>
        </p:nvSpPr>
        <p:spPr>
          <a:xfrm>
            <a:off x="2627784" y="2276872"/>
            <a:ext cx="584342" cy="113411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 name="Interaktive Schaltfläche: Zur Startseite wechseln 10">
            <a:hlinkClick r:id="rId3" action="ppaction://hlinksldjump" highlightClick="1"/>
            <a:extLst>
              <a:ext uri="{FF2B5EF4-FFF2-40B4-BE49-F238E27FC236}">
                <a16:creationId xmlns:a16="http://schemas.microsoft.com/office/drawing/2014/main" id="{33AF24CB-9F94-49F3-97EF-E01C38911F29}"/>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1771887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Grafik 9">
            <a:extLst>
              <a:ext uri="{FF2B5EF4-FFF2-40B4-BE49-F238E27FC236}">
                <a16:creationId xmlns:a16="http://schemas.microsoft.com/office/drawing/2014/main" id="{FBE236CE-1EAA-4900-9EEC-2D7DB387F9B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7504" y="3428999"/>
            <a:ext cx="3096344" cy="1312581"/>
          </a:xfrm>
          <a:prstGeom prst="rect">
            <a:avLst/>
          </a:prstGeom>
        </p:spPr>
      </p:pic>
      <p:pic>
        <p:nvPicPr>
          <p:cNvPr id="8" name="Grafik 7">
            <a:extLst>
              <a:ext uri="{FF2B5EF4-FFF2-40B4-BE49-F238E27FC236}">
                <a16:creationId xmlns:a16="http://schemas.microsoft.com/office/drawing/2014/main" id="{30FD2586-FD61-4FC0-914B-100D071EE45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504" y="1859339"/>
            <a:ext cx="3096344" cy="1372243"/>
          </a:xfrm>
          <a:prstGeom prst="rect">
            <a:avLst/>
          </a:prstGeom>
        </p:spPr>
      </p:pic>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78</a:t>
            </a:fld>
            <a:endParaRPr lang="de-DE" dirty="0"/>
          </a:p>
        </p:txBody>
      </p:sp>
      <p:sp>
        <p:nvSpPr>
          <p:cNvPr id="5" name="Titel 4"/>
          <p:cNvSpPr>
            <a:spLocks noGrp="1"/>
          </p:cNvSpPr>
          <p:nvPr>
            <p:ph type="title"/>
          </p:nvPr>
        </p:nvSpPr>
        <p:spPr/>
        <p:txBody>
          <a:bodyPr>
            <a:normAutofit/>
          </a:bodyPr>
          <a:lstStyle/>
          <a:p>
            <a:r>
              <a:rPr lang="de-DE" dirty="0"/>
              <a:t>IC-KP2-2HB21 + IUH-F19x-V1 MF TwinCAT 3</a:t>
            </a:r>
          </a:p>
        </p:txBody>
      </p:sp>
      <p:sp>
        <p:nvSpPr>
          <p:cNvPr id="6" name="Inhaltsplatzhalter 5"/>
          <p:cNvSpPr>
            <a:spLocks noGrp="1"/>
          </p:cNvSpPr>
          <p:nvPr>
            <p:ph sz="quarter" idx="14"/>
          </p:nvPr>
        </p:nvSpPr>
        <p:spPr/>
        <p:txBody>
          <a:bodyPr/>
          <a:lstStyle/>
          <a:p>
            <a:pPr marL="0" indent="0">
              <a:buNone/>
            </a:pPr>
            <a:r>
              <a:rPr lang="de-DE" dirty="0"/>
              <a:t>Beispiel 6: Single Write Words</a:t>
            </a:r>
          </a:p>
        </p:txBody>
      </p:sp>
      <p:sp>
        <p:nvSpPr>
          <p:cNvPr id="15" name="Textfeld 14"/>
          <p:cNvSpPr txBox="1"/>
          <p:nvPr/>
        </p:nvSpPr>
        <p:spPr>
          <a:xfrm>
            <a:off x="3275856" y="1859340"/>
            <a:ext cx="5699592" cy="2492990"/>
          </a:xfrm>
          <a:prstGeom prst="rect">
            <a:avLst/>
          </a:prstGeom>
          <a:noFill/>
          <a:ln>
            <a:solidFill>
              <a:schemeClr val="tx2"/>
            </a:solidFill>
          </a:ln>
        </p:spPr>
        <p:txBody>
          <a:bodyPr wrap="square" rtlCol="0">
            <a:spAutoFit/>
          </a:bodyPr>
          <a:lstStyle/>
          <a:p>
            <a:r>
              <a:rPr lang="de-DE" sz="1200" dirty="0"/>
              <a:t>Datenträger erkannt und User Memory geschrieben; Anzahl der während der Ausführung des Single Befehls identifizierten Datenträger</a:t>
            </a:r>
          </a:p>
          <a:p>
            <a:r>
              <a:rPr lang="de-DE" sz="1200" dirty="0"/>
              <a:t>DB Head1Data.NumberTags.NumberTags[x]</a:t>
            </a:r>
          </a:p>
          <a:p>
            <a:r>
              <a:rPr lang="de-DE" sz="1200" dirty="0"/>
              <a:t>NumberTags[0]…[3]	</a:t>
            </a:r>
            <a:r>
              <a:rPr lang="de-DE" sz="1200" dirty="0">
                <a:sym typeface="Wingdings" panose="05000000000000000000" pitchFamily="2" charset="2"/>
              </a:rPr>
              <a:t> Anzahl der Datenträger in ASCII</a:t>
            </a:r>
          </a:p>
          <a:p>
            <a:endParaRPr lang="de-DE" sz="1200" dirty="0">
              <a:sym typeface="Wingdings" panose="05000000000000000000" pitchFamily="2" charset="2"/>
            </a:endParaRPr>
          </a:p>
          <a:p>
            <a:r>
              <a:rPr lang="de-DE" sz="1200" dirty="0"/>
              <a:t>NumberTags[0]…[3]	= 16#30303031 = „0001“ = 1 Datenträger</a:t>
            </a:r>
          </a:p>
          <a:p>
            <a:r>
              <a:rPr lang="de-DE" sz="1200" dirty="0"/>
              <a:t>NumberTags[0]…[3]	= 16#30303032 = „0002“ = 2 Datenträger</a:t>
            </a:r>
          </a:p>
          <a:p>
            <a:r>
              <a:rPr lang="de-DE" sz="1200" dirty="0"/>
              <a:t>NumberTags[0]…[3]	= 16#30303033 = „0003“ = 3 Datenträger</a:t>
            </a:r>
          </a:p>
          <a:p>
            <a:endParaRPr lang="de-DE" sz="1200" dirty="0">
              <a:sym typeface="Wingdings" panose="05000000000000000000" pitchFamily="2" charset="2"/>
            </a:endParaRPr>
          </a:p>
          <a:p>
            <a:endParaRPr lang="de-DE" sz="1200" dirty="0">
              <a:sym typeface="Wingdings" panose="05000000000000000000" pitchFamily="2" charset="2"/>
            </a:endParaRPr>
          </a:p>
          <a:p>
            <a:endParaRPr lang="de-DE" sz="1200" dirty="0">
              <a:sym typeface="Wingdings" panose="05000000000000000000" pitchFamily="2" charset="2"/>
            </a:endParaRPr>
          </a:p>
          <a:p>
            <a:r>
              <a:rPr lang="de-DE" sz="1200" dirty="0"/>
              <a:t>NumberTags[0]…[3]	= 16#30303030 = „0000“ = kein Datenträger</a:t>
            </a:r>
          </a:p>
          <a:p>
            <a:endParaRPr lang="de-DE" sz="1200" dirty="0">
              <a:sym typeface="Wingdings" panose="05000000000000000000" pitchFamily="2" charset="2"/>
            </a:endParaRPr>
          </a:p>
        </p:txBody>
      </p:sp>
      <p:sp>
        <p:nvSpPr>
          <p:cNvPr id="13" name="Rechteck 12"/>
          <p:cNvSpPr/>
          <p:nvPr/>
        </p:nvSpPr>
        <p:spPr>
          <a:xfrm>
            <a:off x="2555776" y="2288021"/>
            <a:ext cx="648072" cy="943562"/>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 name="Interaktive Schaltfläche: Zur Startseite wechseln 10">
            <a:hlinkClick r:id="rId4" action="ppaction://hlinksldjump" highlightClick="1"/>
            <a:extLst>
              <a:ext uri="{FF2B5EF4-FFF2-40B4-BE49-F238E27FC236}">
                <a16:creationId xmlns:a16="http://schemas.microsoft.com/office/drawing/2014/main" id="{33AF24CB-9F94-49F3-97EF-E01C38911F29}"/>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hteck 15">
            <a:extLst>
              <a:ext uri="{FF2B5EF4-FFF2-40B4-BE49-F238E27FC236}">
                <a16:creationId xmlns:a16="http://schemas.microsoft.com/office/drawing/2014/main" id="{2D3E70B9-C959-49B2-98EA-F927B283C180}"/>
              </a:ext>
            </a:extLst>
          </p:cNvPr>
          <p:cNvSpPr/>
          <p:nvPr/>
        </p:nvSpPr>
        <p:spPr>
          <a:xfrm>
            <a:off x="2555776" y="3798018"/>
            <a:ext cx="648072" cy="943562"/>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30509989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Grafik 8">
            <a:extLst>
              <a:ext uri="{FF2B5EF4-FFF2-40B4-BE49-F238E27FC236}">
                <a16:creationId xmlns:a16="http://schemas.microsoft.com/office/drawing/2014/main" id="{8CDA8B1C-DDC0-40AB-AAC3-3F29355D75B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8368" y="1878249"/>
            <a:ext cx="2921463" cy="4608860"/>
          </a:xfrm>
          <a:prstGeom prst="rect">
            <a:avLst/>
          </a:prstGeom>
        </p:spPr>
      </p:pic>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79</a:t>
            </a:fld>
            <a:endParaRPr lang="de-DE" dirty="0"/>
          </a:p>
        </p:txBody>
      </p:sp>
      <p:sp>
        <p:nvSpPr>
          <p:cNvPr id="5" name="Titel 4"/>
          <p:cNvSpPr>
            <a:spLocks noGrp="1"/>
          </p:cNvSpPr>
          <p:nvPr>
            <p:ph type="title"/>
          </p:nvPr>
        </p:nvSpPr>
        <p:spPr/>
        <p:txBody>
          <a:bodyPr>
            <a:normAutofit/>
          </a:bodyPr>
          <a:lstStyle/>
          <a:p>
            <a:r>
              <a:rPr lang="de-DE" dirty="0"/>
              <a:t>IC-KP2-2HB21 + IUH-F19x-V1 MF TwinCAT 3</a:t>
            </a:r>
          </a:p>
        </p:txBody>
      </p:sp>
      <p:sp>
        <p:nvSpPr>
          <p:cNvPr id="6" name="Inhaltsplatzhalter 5"/>
          <p:cNvSpPr>
            <a:spLocks noGrp="1"/>
          </p:cNvSpPr>
          <p:nvPr>
            <p:ph sz="quarter" idx="14"/>
          </p:nvPr>
        </p:nvSpPr>
        <p:spPr/>
        <p:txBody>
          <a:bodyPr/>
          <a:lstStyle/>
          <a:p>
            <a:pPr marL="0" indent="0">
              <a:buNone/>
            </a:pPr>
            <a:r>
              <a:rPr lang="de-DE" dirty="0"/>
              <a:t>Beispiel 6: Single Write Words</a:t>
            </a:r>
          </a:p>
        </p:txBody>
      </p:sp>
      <p:sp>
        <p:nvSpPr>
          <p:cNvPr id="15" name="Textfeld 14"/>
          <p:cNvSpPr txBox="1"/>
          <p:nvPr/>
        </p:nvSpPr>
        <p:spPr>
          <a:xfrm>
            <a:off x="3632418" y="1878249"/>
            <a:ext cx="5400112" cy="2123658"/>
          </a:xfrm>
          <a:prstGeom prst="rect">
            <a:avLst/>
          </a:prstGeom>
          <a:noFill/>
          <a:ln>
            <a:solidFill>
              <a:schemeClr val="tx2"/>
            </a:solidFill>
          </a:ln>
        </p:spPr>
        <p:txBody>
          <a:bodyPr wrap="square" rtlCol="0">
            <a:spAutoFit/>
          </a:bodyPr>
          <a:lstStyle/>
          <a:p>
            <a:r>
              <a:rPr lang="de-DE" sz="1200" dirty="0"/>
              <a:t>Ausgangsdatenfeld: Befehl Single Write Words</a:t>
            </a:r>
          </a:p>
          <a:p>
            <a:r>
              <a:rPr lang="de-DE" sz="1200" dirty="0"/>
              <a:t>OUTDATA.OUTDATA[x]</a:t>
            </a:r>
          </a:p>
          <a:p>
            <a:r>
              <a:rPr lang="de-DE" sz="1200" dirty="0"/>
              <a:t>Ausgangsdatenfeld:</a:t>
            </a:r>
          </a:p>
          <a:p>
            <a:r>
              <a:rPr lang="de-DE" sz="1200" dirty="0"/>
              <a:t>OUTDATA[0] </a:t>
            </a:r>
            <a:r>
              <a:rPr lang="de-DE" sz="1200" dirty="0">
                <a:sym typeface="Wingdings" panose="05000000000000000000" pitchFamily="2" charset="2"/>
              </a:rPr>
              <a:t> Control Byte</a:t>
            </a:r>
          </a:p>
          <a:p>
            <a:r>
              <a:rPr lang="de-DE" sz="1200" dirty="0"/>
              <a:t>OUTDATA[1] </a:t>
            </a:r>
            <a:r>
              <a:rPr lang="de-DE" sz="1200" dirty="0">
                <a:sym typeface="Wingdings" panose="05000000000000000000" pitchFamily="2" charset="2"/>
              </a:rPr>
              <a:t> nicht verwendet</a:t>
            </a:r>
          </a:p>
          <a:p>
            <a:r>
              <a:rPr lang="de-DE" sz="1200" dirty="0"/>
              <a:t>OUTDATA[2] </a:t>
            </a:r>
            <a:r>
              <a:rPr lang="de-DE" sz="1200" dirty="0">
                <a:sym typeface="Wingdings" panose="05000000000000000000" pitchFamily="2" charset="2"/>
              </a:rPr>
              <a:t> Befehlscode; 16#4A = Single Write 2-Byte Words</a:t>
            </a:r>
          </a:p>
          <a:p>
            <a:r>
              <a:rPr lang="de-DE" sz="1200" dirty="0"/>
              <a:t>OUTDATA[3] </a:t>
            </a:r>
            <a:r>
              <a:rPr lang="de-DE" sz="1200" dirty="0">
                <a:sym typeface="Wingdings" panose="05000000000000000000" pitchFamily="2" charset="2"/>
              </a:rPr>
              <a:t> nicht verwendet</a:t>
            </a:r>
          </a:p>
          <a:p>
            <a:r>
              <a:rPr lang="de-DE" sz="1200" dirty="0"/>
              <a:t>OUTDATA[4]…[5] </a:t>
            </a:r>
            <a:r>
              <a:rPr lang="de-DE" sz="1200" dirty="0">
                <a:sym typeface="Wingdings" panose="05000000000000000000" pitchFamily="2" charset="2"/>
              </a:rPr>
              <a:t> Startadresse (</a:t>
            </a:r>
            <a:r>
              <a:rPr lang="de-DE" sz="1200" dirty="0" err="1">
                <a:sym typeface="Wingdings" panose="05000000000000000000" pitchFamily="2" charset="2"/>
              </a:rPr>
              <a:t>I_w_StartAddress</a:t>
            </a:r>
            <a:r>
              <a:rPr lang="de-DE" sz="1200" dirty="0">
                <a:sym typeface="Wingdings" panose="05000000000000000000" pitchFamily="2" charset="2"/>
              </a:rPr>
              <a:t>)</a:t>
            </a:r>
          </a:p>
          <a:p>
            <a:r>
              <a:rPr lang="de-DE" sz="1200" dirty="0"/>
              <a:t>OUTDATA[6]…[7] </a:t>
            </a:r>
            <a:r>
              <a:rPr lang="de-DE" sz="1200" dirty="0">
                <a:sym typeface="Wingdings" panose="05000000000000000000" pitchFamily="2" charset="2"/>
              </a:rPr>
              <a:t> Anzahl Blöcke (</a:t>
            </a:r>
            <a:r>
              <a:rPr lang="de-DE" sz="1200" dirty="0" err="1">
                <a:sym typeface="Wingdings" panose="05000000000000000000" pitchFamily="2" charset="2"/>
              </a:rPr>
              <a:t>I_i_WordNumber</a:t>
            </a:r>
            <a:r>
              <a:rPr lang="de-DE" sz="1200" dirty="0">
                <a:sym typeface="Wingdings" panose="05000000000000000000" pitchFamily="2" charset="2"/>
              </a:rPr>
              <a:t>)</a:t>
            </a:r>
          </a:p>
          <a:p>
            <a:r>
              <a:rPr lang="de-DE" sz="1200" dirty="0"/>
              <a:t>OUTDATA[8]…[15] </a:t>
            </a:r>
            <a:r>
              <a:rPr lang="de-DE" sz="1200" dirty="0">
                <a:sym typeface="Wingdings" panose="05000000000000000000" pitchFamily="2" charset="2"/>
              </a:rPr>
              <a:t> Schreibdaten</a:t>
            </a:r>
          </a:p>
          <a:p>
            <a:r>
              <a:rPr lang="de-DE" sz="1200" dirty="0"/>
              <a:t>OUTDATA[16]…[x] </a:t>
            </a:r>
            <a:r>
              <a:rPr lang="de-DE" sz="1200" dirty="0">
                <a:sym typeface="Wingdings" panose="05000000000000000000" pitchFamily="2" charset="2"/>
              </a:rPr>
              <a:t> nicht verwendet</a:t>
            </a:r>
          </a:p>
        </p:txBody>
      </p:sp>
      <p:sp>
        <p:nvSpPr>
          <p:cNvPr id="13" name="Rechteck 12"/>
          <p:cNvSpPr/>
          <p:nvPr/>
        </p:nvSpPr>
        <p:spPr>
          <a:xfrm>
            <a:off x="2483768" y="2348880"/>
            <a:ext cx="576063" cy="3888432"/>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 name="Interaktive Schaltfläche: Zur Startseite wechseln 9">
            <a:hlinkClick r:id="rId3" action="ppaction://hlinksldjump" highlightClick="1"/>
            <a:extLst>
              <a:ext uri="{FF2B5EF4-FFF2-40B4-BE49-F238E27FC236}">
                <a16:creationId xmlns:a16="http://schemas.microsoft.com/office/drawing/2014/main" id="{E36E703F-3CD8-4EBA-A788-B86C30038B62}"/>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5305559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Grafik 11">
            <a:extLst>
              <a:ext uri="{FF2B5EF4-FFF2-40B4-BE49-F238E27FC236}">
                <a16:creationId xmlns:a16="http://schemas.microsoft.com/office/drawing/2014/main" id="{048581A7-2782-454B-9A46-0B07D0B572D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39752" y="4070819"/>
            <a:ext cx="3308700" cy="2490530"/>
          </a:xfrm>
          <a:prstGeom prst="rect">
            <a:avLst/>
          </a:prstGeom>
        </p:spPr>
      </p:pic>
      <p:pic>
        <p:nvPicPr>
          <p:cNvPr id="19" name="Grafik 18">
            <a:extLst>
              <a:ext uri="{FF2B5EF4-FFF2-40B4-BE49-F238E27FC236}">
                <a16:creationId xmlns:a16="http://schemas.microsoft.com/office/drawing/2014/main" id="{654DA421-4148-410B-94EA-DD96A1B2B20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24127" y="4070819"/>
            <a:ext cx="3322175" cy="2500673"/>
          </a:xfrm>
          <a:prstGeom prst="rect">
            <a:avLst/>
          </a:prstGeom>
        </p:spPr>
      </p:pic>
      <p:pic>
        <p:nvPicPr>
          <p:cNvPr id="15" name="Grafik 14">
            <a:extLst>
              <a:ext uri="{FF2B5EF4-FFF2-40B4-BE49-F238E27FC236}">
                <a16:creationId xmlns:a16="http://schemas.microsoft.com/office/drawing/2014/main" id="{343CE94A-6C59-4002-A350-EEC86BB2D2B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724127" y="1510297"/>
            <a:ext cx="3322175" cy="2500673"/>
          </a:xfrm>
          <a:prstGeom prst="rect">
            <a:avLst/>
          </a:prstGeom>
        </p:spPr>
      </p:pic>
      <p:pic>
        <p:nvPicPr>
          <p:cNvPr id="9" name="Grafik 8">
            <a:extLst>
              <a:ext uri="{FF2B5EF4-FFF2-40B4-BE49-F238E27FC236}">
                <a16:creationId xmlns:a16="http://schemas.microsoft.com/office/drawing/2014/main" id="{CE74010D-93CD-42BD-BBE6-D8695FC0EDF6}"/>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7697" y="3139283"/>
            <a:ext cx="2179836" cy="3422066"/>
          </a:xfrm>
          <a:prstGeom prst="rect">
            <a:avLst/>
          </a:prstGeom>
        </p:spPr>
      </p:pic>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8</a:t>
            </a:fld>
            <a:endParaRPr lang="de-DE" dirty="0"/>
          </a:p>
        </p:txBody>
      </p:sp>
      <p:sp>
        <p:nvSpPr>
          <p:cNvPr id="5" name="Titel 4"/>
          <p:cNvSpPr>
            <a:spLocks noGrp="1"/>
          </p:cNvSpPr>
          <p:nvPr>
            <p:ph type="title"/>
          </p:nvPr>
        </p:nvSpPr>
        <p:spPr/>
        <p:txBody>
          <a:bodyPr>
            <a:normAutofit/>
          </a:bodyPr>
          <a:lstStyle/>
          <a:p>
            <a:r>
              <a:rPr lang="de-DE" dirty="0"/>
              <a:t>IC-KP2-2HB21 + IUH-F19x-V1 MF TwinCAT 3</a:t>
            </a:r>
          </a:p>
        </p:txBody>
      </p:sp>
      <p:sp>
        <p:nvSpPr>
          <p:cNvPr id="6" name="Inhaltsplatzhalter 5"/>
          <p:cNvSpPr>
            <a:spLocks noGrp="1"/>
          </p:cNvSpPr>
          <p:nvPr>
            <p:ph sz="quarter" idx="14"/>
          </p:nvPr>
        </p:nvSpPr>
        <p:spPr>
          <a:xfrm>
            <a:off x="180000" y="1512000"/>
            <a:ext cx="5472120" cy="1514000"/>
          </a:xfrm>
        </p:spPr>
        <p:txBody>
          <a:bodyPr/>
          <a:lstStyle/>
          <a:p>
            <a:pPr marL="0" indent="0">
              <a:buNone/>
            </a:pPr>
            <a:r>
              <a:rPr lang="de-DE" dirty="0"/>
              <a:t>Verknüpfung Prozessdatenfeld Ausgangsdaten</a:t>
            </a:r>
          </a:p>
          <a:p>
            <a:pPr marL="285750" indent="-285750">
              <a:buFont typeface="Arial" panose="020B0604020202020204" pitchFamily="34" charset="0"/>
              <a:buChar char="•"/>
            </a:pPr>
            <a:r>
              <a:rPr lang="de-DE" sz="1400" b="0" dirty="0"/>
              <a:t>Aktivierung </a:t>
            </a:r>
            <a:r>
              <a:rPr lang="de-DE" sz="1400" b="0" dirty="0" err="1"/>
              <a:t>Config</a:t>
            </a:r>
            <a:r>
              <a:rPr lang="de-DE" sz="1400" b="0" dirty="0"/>
              <a:t> Mode</a:t>
            </a:r>
          </a:p>
          <a:p>
            <a:pPr marL="285750" indent="-285750">
              <a:buFont typeface="Arial" panose="020B0604020202020204" pitchFamily="34" charset="0"/>
              <a:buChar char="•"/>
            </a:pPr>
            <a:r>
              <a:rPr lang="de-DE" sz="1400" b="0" dirty="0"/>
              <a:t>Rechtsklick auf „OUT_CH1“</a:t>
            </a:r>
            <a:r>
              <a:rPr lang="de-DE" sz="1400" b="0" dirty="0">
                <a:sym typeface="Wingdings" panose="05000000000000000000" pitchFamily="2" charset="2"/>
              </a:rPr>
              <a:t> Verknüpfung ändern  Array Modus aktivieren  </a:t>
            </a:r>
            <a:r>
              <a:rPr lang="de-DE" sz="1400" b="0" dirty="0" err="1">
                <a:sym typeface="Wingdings" panose="05000000000000000000" pitchFamily="2" charset="2"/>
              </a:rPr>
              <a:t>GVL_IDENTControl.BUS_OUTPUT</a:t>
            </a:r>
            <a:r>
              <a:rPr lang="de-DE" sz="1400" b="0" dirty="0">
                <a:sym typeface="Wingdings" panose="05000000000000000000" pitchFamily="2" charset="2"/>
              </a:rPr>
              <a:t>[1]  Verknüpfung von Byte 0 bis Byte 63</a:t>
            </a:r>
            <a:endParaRPr lang="de-DE" dirty="0"/>
          </a:p>
        </p:txBody>
      </p:sp>
      <p:sp>
        <p:nvSpPr>
          <p:cNvPr id="7" name="Interaktive Schaltfläche: Zur Startseite wechseln 6">
            <a:hlinkClick r:id="rId6" action="ppaction://hlinksldjump" highlightClick="1"/>
            <a:extLst>
              <a:ext uri="{FF2B5EF4-FFF2-40B4-BE49-F238E27FC236}">
                <a16:creationId xmlns:a16="http://schemas.microsoft.com/office/drawing/2014/main" id="{1B9FAED0-4D72-4AAC-8CC0-9AECE1E2D0CF}"/>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6" name="Gerade Verbindung mit Pfeil 25">
            <a:extLst>
              <a:ext uri="{FF2B5EF4-FFF2-40B4-BE49-F238E27FC236}">
                <a16:creationId xmlns:a16="http://schemas.microsoft.com/office/drawing/2014/main" id="{A031BCCA-0863-409B-8480-D242BDF128CD}"/>
              </a:ext>
            </a:extLst>
          </p:cNvPr>
          <p:cNvCxnSpPr>
            <a:cxnSpLocks/>
          </p:cNvCxnSpPr>
          <p:nvPr/>
        </p:nvCxnSpPr>
        <p:spPr>
          <a:xfrm flipH="1" flipV="1">
            <a:off x="1185063" y="3573016"/>
            <a:ext cx="288032" cy="360039"/>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7" name="Gerade Verbindung mit Pfeil 26">
            <a:extLst>
              <a:ext uri="{FF2B5EF4-FFF2-40B4-BE49-F238E27FC236}">
                <a16:creationId xmlns:a16="http://schemas.microsoft.com/office/drawing/2014/main" id="{D58A2FA5-A049-4267-80C8-BAD064094D5B}"/>
              </a:ext>
            </a:extLst>
          </p:cNvPr>
          <p:cNvCxnSpPr>
            <a:cxnSpLocks/>
          </p:cNvCxnSpPr>
          <p:nvPr/>
        </p:nvCxnSpPr>
        <p:spPr>
          <a:xfrm flipH="1" flipV="1">
            <a:off x="1619672" y="5608870"/>
            <a:ext cx="288032" cy="360039"/>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8" name="Gerade Verbindung mit Pfeil 27">
            <a:extLst>
              <a:ext uri="{FF2B5EF4-FFF2-40B4-BE49-F238E27FC236}">
                <a16:creationId xmlns:a16="http://schemas.microsoft.com/office/drawing/2014/main" id="{67ABF0B2-6B24-4C48-BB1B-7939D7B642CC}"/>
              </a:ext>
            </a:extLst>
          </p:cNvPr>
          <p:cNvCxnSpPr>
            <a:cxnSpLocks/>
          </p:cNvCxnSpPr>
          <p:nvPr/>
        </p:nvCxnSpPr>
        <p:spPr>
          <a:xfrm>
            <a:off x="180000" y="5395883"/>
            <a:ext cx="258563" cy="171233"/>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9" name="Gerade Verbindung mit Pfeil 28">
            <a:extLst>
              <a:ext uri="{FF2B5EF4-FFF2-40B4-BE49-F238E27FC236}">
                <a16:creationId xmlns:a16="http://schemas.microsoft.com/office/drawing/2014/main" id="{9F28D56A-FF6C-4B7F-92F4-0FC502105998}"/>
              </a:ext>
            </a:extLst>
          </p:cNvPr>
          <p:cNvCxnSpPr>
            <a:cxnSpLocks/>
          </p:cNvCxnSpPr>
          <p:nvPr/>
        </p:nvCxnSpPr>
        <p:spPr>
          <a:xfrm flipH="1">
            <a:off x="3707904" y="4509120"/>
            <a:ext cx="254410" cy="23312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1" name="Gerade Verbindung mit Pfeil 30">
            <a:extLst>
              <a:ext uri="{FF2B5EF4-FFF2-40B4-BE49-F238E27FC236}">
                <a16:creationId xmlns:a16="http://schemas.microsoft.com/office/drawing/2014/main" id="{B282CE8D-700D-410F-A6CE-D5781DFA4923}"/>
              </a:ext>
            </a:extLst>
          </p:cNvPr>
          <p:cNvCxnSpPr>
            <a:cxnSpLocks/>
          </p:cNvCxnSpPr>
          <p:nvPr/>
        </p:nvCxnSpPr>
        <p:spPr>
          <a:xfrm flipV="1">
            <a:off x="4427984" y="5567116"/>
            <a:ext cx="393662" cy="183274"/>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33" name="Rechteck 32">
            <a:extLst>
              <a:ext uri="{FF2B5EF4-FFF2-40B4-BE49-F238E27FC236}">
                <a16:creationId xmlns:a16="http://schemas.microsoft.com/office/drawing/2014/main" id="{AE67596B-0DE4-4F1D-AF29-6F7C8BBD30AC}"/>
              </a:ext>
            </a:extLst>
          </p:cNvPr>
          <p:cNvSpPr/>
          <p:nvPr/>
        </p:nvSpPr>
        <p:spPr>
          <a:xfrm>
            <a:off x="5940152" y="2060849"/>
            <a:ext cx="2088232" cy="1872206"/>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4" name="Rechteck 33">
            <a:extLst>
              <a:ext uri="{FF2B5EF4-FFF2-40B4-BE49-F238E27FC236}">
                <a16:creationId xmlns:a16="http://schemas.microsoft.com/office/drawing/2014/main" id="{E104FC84-2C6E-4C2D-AC3B-B62E96BDB7C1}"/>
              </a:ext>
            </a:extLst>
          </p:cNvPr>
          <p:cNvSpPr/>
          <p:nvPr/>
        </p:nvSpPr>
        <p:spPr>
          <a:xfrm>
            <a:off x="5940152" y="4409897"/>
            <a:ext cx="2088232" cy="1872206"/>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39340846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Grafik 7">
            <a:extLst>
              <a:ext uri="{FF2B5EF4-FFF2-40B4-BE49-F238E27FC236}">
                <a16:creationId xmlns:a16="http://schemas.microsoft.com/office/drawing/2014/main" id="{E7CF27BA-4FC3-4BF9-89AA-2D4E431B2B1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7504" y="1837554"/>
            <a:ext cx="8620813" cy="4671218"/>
          </a:xfrm>
          <a:prstGeom prst="rect">
            <a:avLst/>
          </a:prstGeom>
        </p:spPr>
      </p:pic>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80</a:t>
            </a:fld>
            <a:endParaRPr lang="de-DE" dirty="0"/>
          </a:p>
        </p:txBody>
      </p:sp>
      <p:sp>
        <p:nvSpPr>
          <p:cNvPr id="5" name="Titel 4"/>
          <p:cNvSpPr>
            <a:spLocks noGrp="1"/>
          </p:cNvSpPr>
          <p:nvPr>
            <p:ph type="title"/>
          </p:nvPr>
        </p:nvSpPr>
        <p:spPr/>
        <p:txBody>
          <a:bodyPr>
            <a:normAutofit/>
          </a:bodyPr>
          <a:lstStyle/>
          <a:p>
            <a:r>
              <a:rPr lang="de-DE" dirty="0"/>
              <a:t>IC-KP2-2HB21 + IUH-F19x-V1 MF TwinCAT 3</a:t>
            </a:r>
          </a:p>
        </p:txBody>
      </p:sp>
      <p:sp>
        <p:nvSpPr>
          <p:cNvPr id="6" name="Inhaltsplatzhalter 5"/>
          <p:cNvSpPr>
            <a:spLocks noGrp="1"/>
          </p:cNvSpPr>
          <p:nvPr>
            <p:ph sz="quarter" idx="14"/>
          </p:nvPr>
        </p:nvSpPr>
        <p:spPr/>
        <p:txBody>
          <a:bodyPr/>
          <a:lstStyle/>
          <a:p>
            <a:pPr marL="0" indent="0">
              <a:buNone/>
            </a:pPr>
            <a:r>
              <a:rPr lang="de-DE" dirty="0"/>
              <a:t>Beispiel 6: Single Write Words</a:t>
            </a:r>
          </a:p>
        </p:txBody>
      </p:sp>
      <p:sp>
        <p:nvSpPr>
          <p:cNvPr id="12" name="Rechteck 11">
            <a:extLst>
              <a:ext uri="{FF2B5EF4-FFF2-40B4-BE49-F238E27FC236}">
                <a16:creationId xmlns:a16="http://schemas.microsoft.com/office/drawing/2014/main" id="{84EB6058-94EE-45C7-B044-0D42F727F121}"/>
              </a:ext>
            </a:extLst>
          </p:cNvPr>
          <p:cNvSpPr/>
          <p:nvPr/>
        </p:nvSpPr>
        <p:spPr>
          <a:xfrm>
            <a:off x="415683" y="3650596"/>
            <a:ext cx="987966" cy="625836"/>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4" name="Rechteck 13">
            <a:extLst>
              <a:ext uri="{FF2B5EF4-FFF2-40B4-BE49-F238E27FC236}">
                <a16:creationId xmlns:a16="http://schemas.microsoft.com/office/drawing/2014/main" id="{F4F8E8F0-57DE-46C2-AC48-BCCE388010F9}"/>
              </a:ext>
            </a:extLst>
          </p:cNvPr>
          <p:cNvSpPr/>
          <p:nvPr/>
        </p:nvSpPr>
        <p:spPr>
          <a:xfrm>
            <a:off x="415683" y="4276431"/>
            <a:ext cx="1708045" cy="971864"/>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cxnSp>
        <p:nvCxnSpPr>
          <p:cNvPr id="16" name="Gerade Verbindung mit Pfeil 15">
            <a:extLst>
              <a:ext uri="{FF2B5EF4-FFF2-40B4-BE49-F238E27FC236}">
                <a16:creationId xmlns:a16="http://schemas.microsoft.com/office/drawing/2014/main" id="{DF0A29D8-6931-4021-8E18-8C0264A103AF}"/>
              </a:ext>
            </a:extLst>
          </p:cNvPr>
          <p:cNvCxnSpPr>
            <a:cxnSpLocks/>
          </p:cNvCxnSpPr>
          <p:nvPr/>
        </p:nvCxnSpPr>
        <p:spPr>
          <a:xfrm flipH="1">
            <a:off x="827584" y="2924944"/>
            <a:ext cx="504056" cy="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7" name="Rechteck 16">
            <a:extLst>
              <a:ext uri="{FF2B5EF4-FFF2-40B4-BE49-F238E27FC236}">
                <a16:creationId xmlns:a16="http://schemas.microsoft.com/office/drawing/2014/main" id="{B5C3370A-329E-4A1D-8297-6E1193E86E7C}"/>
              </a:ext>
            </a:extLst>
          </p:cNvPr>
          <p:cNvSpPr/>
          <p:nvPr/>
        </p:nvSpPr>
        <p:spPr>
          <a:xfrm>
            <a:off x="4860032" y="2669945"/>
            <a:ext cx="720080" cy="980652"/>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8" name="Rechteck 17">
            <a:extLst>
              <a:ext uri="{FF2B5EF4-FFF2-40B4-BE49-F238E27FC236}">
                <a16:creationId xmlns:a16="http://schemas.microsoft.com/office/drawing/2014/main" id="{52A980EC-2F81-43C7-9C56-7079E26F80AD}"/>
              </a:ext>
            </a:extLst>
          </p:cNvPr>
          <p:cNvSpPr/>
          <p:nvPr/>
        </p:nvSpPr>
        <p:spPr>
          <a:xfrm>
            <a:off x="3923928" y="1837553"/>
            <a:ext cx="1584176" cy="65189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5" name="Rechteck 14">
            <a:extLst>
              <a:ext uri="{FF2B5EF4-FFF2-40B4-BE49-F238E27FC236}">
                <a16:creationId xmlns:a16="http://schemas.microsoft.com/office/drawing/2014/main" id="{B1E4AD9D-40CB-4A17-AF11-6ABE06684409}"/>
              </a:ext>
            </a:extLst>
          </p:cNvPr>
          <p:cNvSpPr/>
          <p:nvPr/>
        </p:nvSpPr>
        <p:spPr>
          <a:xfrm>
            <a:off x="1691680" y="2537151"/>
            <a:ext cx="648071" cy="65189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9" name="Interaktive Schaltfläche: Zur Startseite wechseln 18">
            <a:hlinkClick r:id="rId3" action="ppaction://hlinksldjump" highlightClick="1"/>
            <a:extLst>
              <a:ext uri="{FF2B5EF4-FFF2-40B4-BE49-F238E27FC236}">
                <a16:creationId xmlns:a16="http://schemas.microsoft.com/office/drawing/2014/main" id="{50044DFC-971B-480B-A55A-5A55109BF397}"/>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hteck 19">
            <a:extLst>
              <a:ext uri="{FF2B5EF4-FFF2-40B4-BE49-F238E27FC236}">
                <a16:creationId xmlns:a16="http://schemas.microsoft.com/office/drawing/2014/main" id="{633A5A55-FF4C-4BBF-89CE-0FFDFE5179AE}"/>
              </a:ext>
            </a:extLst>
          </p:cNvPr>
          <p:cNvSpPr/>
          <p:nvPr/>
        </p:nvSpPr>
        <p:spPr>
          <a:xfrm>
            <a:off x="5652608" y="2697935"/>
            <a:ext cx="809787" cy="130713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1" name="Rechteck 20">
            <a:extLst>
              <a:ext uri="{FF2B5EF4-FFF2-40B4-BE49-F238E27FC236}">
                <a16:creationId xmlns:a16="http://schemas.microsoft.com/office/drawing/2014/main" id="{D5EE5F82-8EF6-4782-8069-794DED006BEC}"/>
              </a:ext>
            </a:extLst>
          </p:cNvPr>
          <p:cNvSpPr/>
          <p:nvPr/>
        </p:nvSpPr>
        <p:spPr>
          <a:xfrm>
            <a:off x="4029075" y="2669944"/>
            <a:ext cx="720080" cy="1767167"/>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18762596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Grafik 8">
            <a:extLst>
              <a:ext uri="{FF2B5EF4-FFF2-40B4-BE49-F238E27FC236}">
                <a16:creationId xmlns:a16="http://schemas.microsoft.com/office/drawing/2014/main" id="{E6AF37CE-E2E8-436D-AB68-7DB7584E7D7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4016" y="1837554"/>
            <a:ext cx="8584301" cy="4659684"/>
          </a:xfrm>
          <a:prstGeom prst="rect">
            <a:avLst/>
          </a:prstGeom>
        </p:spPr>
      </p:pic>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81</a:t>
            </a:fld>
            <a:endParaRPr lang="de-DE" dirty="0"/>
          </a:p>
        </p:txBody>
      </p:sp>
      <p:sp>
        <p:nvSpPr>
          <p:cNvPr id="5" name="Titel 4"/>
          <p:cNvSpPr>
            <a:spLocks noGrp="1"/>
          </p:cNvSpPr>
          <p:nvPr>
            <p:ph type="title"/>
          </p:nvPr>
        </p:nvSpPr>
        <p:spPr/>
        <p:txBody>
          <a:bodyPr>
            <a:normAutofit/>
          </a:bodyPr>
          <a:lstStyle/>
          <a:p>
            <a:r>
              <a:rPr lang="de-DE" dirty="0"/>
              <a:t>IC-KP2-2HB21 + IUH-F19x-V1 MF TwinCAT 3</a:t>
            </a:r>
          </a:p>
        </p:txBody>
      </p:sp>
      <p:sp>
        <p:nvSpPr>
          <p:cNvPr id="6" name="Inhaltsplatzhalter 5"/>
          <p:cNvSpPr>
            <a:spLocks noGrp="1"/>
          </p:cNvSpPr>
          <p:nvPr>
            <p:ph sz="quarter" idx="14"/>
          </p:nvPr>
        </p:nvSpPr>
        <p:spPr/>
        <p:txBody>
          <a:bodyPr/>
          <a:lstStyle/>
          <a:p>
            <a:pPr marL="0" indent="0">
              <a:buNone/>
            </a:pPr>
            <a:r>
              <a:rPr lang="de-DE" dirty="0"/>
              <a:t>Beispiel 6: Single Write Words</a:t>
            </a:r>
          </a:p>
        </p:txBody>
      </p:sp>
      <p:sp>
        <p:nvSpPr>
          <p:cNvPr id="12" name="Rechteck 11">
            <a:extLst>
              <a:ext uri="{FF2B5EF4-FFF2-40B4-BE49-F238E27FC236}">
                <a16:creationId xmlns:a16="http://schemas.microsoft.com/office/drawing/2014/main" id="{84EB6058-94EE-45C7-B044-0D42F727F121}"/>
              </a:ext>
            </a:extLst>
          </p:cNvPr>
          <p:cNvSpPr/>
          <p:nvPr/>
        </p:nvSpPr>
        <p:spPr>
          <a:xfrm>
            <a:off x="415683" y="3650596"/>
            <a:ext cx="987966" cy="625836"/>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4" name="Rechteck 13">
            <a:extLst>
              <a:ext uri="{FF2B5EF4-FFF2-40B4-BE49-F238E27FC236}">
                <a16:creationId xmlns:a16="http://schemas.microsoft.com/office/drawing/2014/main" id="{F4F8E8F0-57DE-46C2-AC48-BCCE388010F9}"/>
              </a:ext>
            </a:extLst>
          </p:cNvPr>
          <p:cNvSpPr/>
          <p:nvPr/>
        </p:nvSpPr>
        <p:spPr>
          <a:xfrm>
            <a:off x="415683" y="4276431"/>
            <a:ext cx="1708045" cy="971864"/>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cxnSp>
        <p:nvCxnSpPr>
          <p:cNvPr id="16" name="Gerade Verbindung mit Pfeil 15">
            <a:extLst>
              <a:ext uri="{FF2B5EF4-FFF2-40B4-BE49-F238E27FC236}">
                <a16:creationId xmlns:a16="http://schemas.microsoft.com/office/drawing/2014/main" id="{DF0A29D8-6931-4021-8E18-8C0264A103AF}"/>
              </a:ext>
            </a:extLst>
          </p:cNvPr>
          <p:cNvCxnSpPr>
            <a:cxnSpLocks/>
          </p:cNvCxnSpPr>
          <p:nvPr/>
        </p:nvCxnSpPr>
        <p:spPr>
          <a:xfrm flipH="1">
            <a:off x="827584" y="2924944"/>
            <a:ext cx="504056" cy="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7" name="Rechteck 16">
            <a:extLst>
              <a:ext uri="{FF2B5EF4-FFF2-40B4-BE49-F238E27FC236}">
                <a16:creationId xmlns:a16="http://schemas.microsoft.com/office/drawing/2014/main" id="{B5C3370A-329E-4A1D-8297-6E1193E86E7C}"/>
              </a:ext>
            </a:extLst>
          </p:cNvPr>
          <p:cNvSpPr/>
          <p:nvPr/>
        </p:nvSpPr>
        <p:spPr>
          <a:xfrm>
            <a:off x="4860032" y="2669945"/>
            <a:ext cx="720080" cy="980652"/>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8" name="Rechteck 17">
            <a:extLst>
              <a:ext uri="{FF2B5EF4-FFF2-40B4-BE49-F238E27FC236}">
                <a16:creationId xmlns:a16="http://schemas.microsoft.com/office/drawing/2014/main" id="{52A980EC-2F81-43C7-9C56-7079E26F80AD}"/>
              </a:ext>
            </a:extLst>
          </p:cNvPr>
          <p:cNvSpPr/>
          <p:nvPr/>
        </p:nvSpPr>
        <p:spPr>
          <a:xfrm>
            <a:off x="3923928" y="1837553"/>
            <a:ext cx="1584176" cy="65189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5" name="Rechteck 14">
            <a:extLst>
              <a:ext uri="{FF2B5EF4-FFF2-40B4-BE49-F238E27FC236}">
                <a16:creationId xmlns:a16="http://schemas.microsoft.com/office/drawing/2014/main" id="{B1E4AD9D-40CB-4A17-AF11-6ABE06684409}"/>
              </a:ext>
            </a:extLst>
          </p:cNvPr>
          <p:cNvSpPr/>
          <p:nvPr/>
        </p:nvSpPr>
        <p:spPr>
          <a:xfrm>
            <a:off x="1691680" y="2537151"/>
            <a:ext cx="648071" cy="65189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9" name="Interaktive Schaltfläche: Zur Startseite wechseln 18">
            <a:hlinkClick r:id="rId3" action="ppaction://hlinksldjump" highlightClick="1"/>
            <a:extLst>
              <a:ext uri="{FF2B5EF4-FFF2-40B4-BE49-F238E27FC236}">
                <a16:creationId xmlns:a16="http://schemas.microsoft.com/office/drawing/2014/main" id="{50044DFC-971B-480B-A55A-5A55109BF397}"/>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hteck 19">
            <a:extLst>
              <a:ext uri="{FF2B5EF4-FFF2-40B4-BE49-F238E27FC236}">
                <a16:creationId xmlns:a16="http://schemas.microsoft.com/office/drawing/2014/main" id="{633A5A55-FF4C-4BBF-89CE-0FFDFE5179AE}"/>
              </a:ext>
            </a:extLst>
          </p:cNvPr>
          <p:cNvSpPr/>
          <p:nvPr/>
        </p:nvSpPr>
        <p:spPr>
          <a:xfrm>
            <a:off x="5652608" y="2697935"/>
            <a:ext cx="809787" cy="587049"/>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27969457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82</a:t>
            </a:fld>
            <a:endParaRPr lang="de-DE" dirty="0"/>
          </a:p>
        </p:txBody>
      </p:sp>
      <p:sp>
        <p:nvSpPr>
          <p:cNvPr id="5" name="Titel 4"/>
          <p:cNvSpPr>
            <a:spLocks noGrp="1"/>
          </p:cNvSpPr>
          <p:nvPr>
            <p:ph type="title"/>
          </p:nvPr>
        </p:nvSpPr>
        <p:spPr/>
        <p:txBody>
          <a:bodyPr>
            <a:normAutofit/>
          </a:bodyPr>
          <a:lstStyle/>
          <a:p>
            <a:r>
              <a:rPr lang="de-DE" dirty="0"/>
              <a:t>IC-KP2-2HB21 + IUH-F19x-V1 MF TwinCAT 3</a:t>
            </a:r>
          </a:p>
        </p:txBody>
      </p:sp>
      <p:sp>
        <p:nvSpPr>
          <p:cNvPr id="6" name="Inhaltsplatzhalter 5"/>
          <p:cNvSpPr>
            <a:spLocks noGrp="1"/>
          </p:cNvSpPr>
          <p:nvPr>
            <p:ph sz="quarter" idx="14"/>
          </p:nvPr>
        </p:nvSpPr>
        <p:spPr/>
        <p:txBody>
          <a:bodyPr/>
          <a:lstStyle/>
          <a:p>
            <a:pPr marL="0" indent="0">
              <a:buNone/>
            </a:pPr>
            <a:r>
              <a:rPr lang="de-DE" dirty="0"/>
              <a:t>Beispiel 7: Enhanced Read UII/EPC</a:t>
            </a:r>
          </a:p>
          <a:p>
            <a:pPr marL="285750" indent="-285750">
              <a:buFont typeface="Arial" panose="020B0604020202020204" pitchFamily="34" charset="0"/>
              <a:buChar char="•"/>
            </a:pPr>
            <a:r>
              <a:rPr lang="de-DE" sz="1200" b="0" dirty="0"/>
              <a:t>permanenter Lesevorgang auf den UII/EPC Code eines Datenträgers</a:t>
            </a:r>
          </a:p>
          <a:p>
            <a:pPr marL="285750" indent="-285750">
              <a:buFont typeface="Arial" panose="020B0604020202020204" pitchFamily="34" charset="0"/>
              <a:buChar char="•"/>
            </a:pPr>
            <a:r>
              <a:rPr lang="de-DE" sz="1200" b="0" dirty="0"/>
              <a:t>I_b_UserMemory_UID := False und </a:t>
            </a:r>
            <a:r>
              <a:rPr lang="de-DE" sz="1200" b="0" dirty="0" err="1"/>
              <a:t>I_b_EPC</a:t>
            </a:r>
            <a:r>
              <a:rPr lang="de-DE" sz="1200" b="0" dirty="0"/>
              <a:t> := True und </a:t>
            </a:r>
            <a:r>
              <a:rPr lang="de-DE" sz="1200" b="0" dirty="0" err="1"/>
              <a:t>I_b_SingleEnhanced</a:t>
            </a:r>
            <a:r>
              <a:rPr lang="de-DE" sz="1200" b="0" dirty="0"/>
              <a:t> := True</a:t>
            </a:r>
          </a:p>
          <a:p>
            <a:pPr marL="285750" indent="-285750">
              <a:buFont typeface="Arial" panose="020B0604020202020204" pitchFamily="34" charset="0"/>
              <a:buChar char="•"/>
            </a:pPr>
            <a:r>
              <a:rPr lang="de-DE" sz="1200" b="0" dirty="0"/>
              <a:t>Start durch positive Flanke auf </a:t>
            </a:r>
            <a:r>
              <a:rPr lang="de-DE" sz="1200" b="0" dirty="0" err="1"/>
              <a:t>I_b_StartRead</a:t>
            </a:r>
            <a:endParaRPr lang="de-DE" sz="1200" b="0" dirty="0"/>
          </a:p>
          <a:p>
            <a:pPr marL="285750" indent="-285750">
              <a:buFont typeface="Arial" panose="020B0604020202020204" pitchFamily="34" charset="0"/>
              <a:buChar char="•"/>
            </a:pPr>
            <a:r>
              <a:rPr lang="de-DE" sz="1200" b="0" dirty="0"/>
              <a:t>Empfang neuer Daten wird über Signalwechsel 0 </a:t>
            </a:r>
            <a:r>
              <a:rPr lang="de-DE" sz="1200" b="0" dirty="0">
                <a:sym typeface="Wingdings" panose="05000000000000000000" pitchFamily="2" charset="2"/>
              </a:rPr>
              <a:t> 1 an </a:t>
            </a:r>
            <a:r>
              <a:rPr lang="de-DE" sz="1200" b="0" dirty="0" err="1">
                <a:sym typeface="Wingdings" panose="05000000000000000000" pitchFamily="2" charset="2"/>
              </a:rPr>
              <a:t>IO_b_NewData</a:t>
            </a:r>
            <a:r>
              <a:rPr lang="de-DE" sz="1200" b="0" dirty="0">
                <a:sym typeface="Wingdings" panose="05000000000000000000" pitchFamily="2" charset="2"/>
              </a:rPr>
              <a:t> signalisiert</a:t>
            </a:r>
          </a:p>
          <a:p>
            <a:pPr marL="285750" indent="-285750">
              <a:buFont typeface="Arial" panose="020B0604020202020204" pitchFamily="34" charset="0"/>
              <a:buChar char="•"/>
            </a:pPr>
            <a:r>
              <a:rPr lang="de-DE" sz="1200" b="0" dirty="0">
                <a:sym typeface="Wingdings" panose="05000000000000000000" pitchFamily="2" charset="2"/>
              </a:rPr>
              <a:t>Rücksetzen von </a:t>
            </a:r>
            <a:r>
              <a:rPr lang="de-DE" sz="1200" b="0" dirty="0" err="1">
                <a:sym typeface="Wingdings" panose="05000000000000000000" pitchFamily="2" charset="2"/>
              </a:rPr>
              <a:t>IO_b_NewData</a:t>
            </a:r>
            <a:r>
              <a:rPr lang="de-DE" sz="1200" b="0" dirty="0">
                <a:sym typeface="Wingdings" panose="05000000000000000000" pitchFamily="2" charset="2"/>
              </a:rPr>
              <a:t> durch den Anwender</a:t>
            </a:r>
            <a:endParaRPr lang="de-DE" sz="1200" b="0" dirty="0"/>
          </a:p>
          <a:p>
            <a:pPr marL="285750" indent="-285750">
              <a:buFont typeface="Arial" panose="020B0604020202020204" pitchFamily="34" charset="0"/>
              <a:buChar char="•"/>
            </a:pPr>
            <a:r>
              <a:rPr lang="de-DE" sz="1200" b="0" dirty="0"/>
              <a:t>Ende Befehlsausführung über </a:t>
            </a:r>
            <a:r>
              <a:rPr lang="de-DE" sz="1200" b="0" dirty="0" err="1"/>
              <a:t>Quit</a:t>
            </a:r>
            <a:r>
              <a:rPr lang="de-DE" sz="1200" b="0" dirty="0"/>
              <a:t>-Befehl oder Initialisierung</a:t>
            </a:r>
          </a:p>
          <a:p>
            <a:pPr marL="0" indent="0">
              <a:buNone/>
            </a:pPr>
            <a:endParaRPr lang="de-DE" dirty="0"/>
          </a:p>
        </p:txBody>
      </p:sp>
      <p:sp>
        <p:nvSpPr>
          <p:cNvPr id="19" name="Interaktive Schaltfläche: Zur Startseite wechseln 18">
            <a:hlinkClick r:id="rId2" action="ppaction://hlinksldjump" highlightClick="1"/>
            <a:extLst>
              <a:ext uri="{FF2B5EF4-FFF2-40B4-BE49-F238E27FC236}">
                <a16:creationId xmlns:a16="http://schemas.microsoft.com/office/drawing/2014/main" id="{5D0D6CB6-D5E6-40CF-8D9F-56600130031E}"/>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Grafik 7">
            <a:extLst>
              <a:ext uri="{FF2B5EF4-FFF2-40B4-BE49-F238E27FC236}">
                <a16:creationId xmlns:a16="http://schemas.microsoft.com/office/drawing/2014/main" id="{F327278E-B3A5-4FF7-9D64-DE727F5621C2}"/>
              </a:ext>
            </a:extLst>
          </p:cNvPr>
          <p:cNvPicPr>
            <a:picLocks noChangeAspect="1"/>
          </p:cNvPicPr>
          <p:nvPr/>
        </p:nvPicPr>
        <p:blipFill rotWithShape="1">
          <a:blip r:embed="rId3">
            <a:extLst>
              <a:ext uri="{28A0092B-C50C-407E-A947-70E740481C1C}">
                <a14:useLocalDpi xmlns:a14="http://schemas.microsoft.com/office/drawing/2010/main" val="0"/>
              </a:ext>
            </a:extLst>
          </a:blip>
          <a:srcRect t="14497" r="35038"/>
          <a:stretch/>
        </p:blipFill>
        <p:spPr>
          <a:xfrm>
            <a:off x="179752" y="3356993"/>
            <a:ext cx="4680000" cy="1912811"/>
          </a:xfrm>
          <a:prstGeom prst="rect">
            <a:avLst/>
          </a:prstGeom>
        </p:spPr>
      </p:pic>
      <p:sp>
        <p:nvSpPr>
          <p:cNvPr id="22" name="Textfeld 21">
            <a:extLst>
              <a:ext uri="{FF2B5EF4-FFF2-40B4-BE49-F238E27FC236}">
                <a16:creationId xmlns:a16="http://schemas.microsoft.com/office/drawing/2014/main" id="{6F384D32-D4F2-47E0-B0B4-E91B6156A62F}"/>
              </a:ext>
            </a:extLst>
          </p:cNvPr>
          <p:cNvSpPr txBox="1"/>
          <p:nvPr/>
        </p:nvSpPr>
        <p:spPr>
          <a:xfrm>
            <a:off x="123444" y="5393301"/>
            <a:ext cx="1892613" cy="1180699"/>
          </a:xfrm>
          <a:prstGeom prst="rect">
            <a:avLst/>
          </a:prstGeom>
          <a:noFill/>
          <a:ln>
            <a:solidFill>
              <a:schemeClr val="tx2"/>
            </a:solidFill>
          </a:ln>
        </p:spPr>
        <p:txBody>
          <a:bodyPr wrap="square" lIns="36000" tIns="36000" rIns="36000" bIns="36000" rtlCol="0">
            <a:spAutoFit/>
          </a:bodyPr>
          <a:lstStyle/>
          <a:p>
            <a:r>
              <a:rPr lang="de-DE" sz="900" dirty="0">
                <a:solidFill>
                  <a:schemeClr val="tx2"/>
                </a:solidFill>
              </a:rPr>
              <a:t>Start Lesevorgang; kein Tag in der Erfassungszone:</a:t>
            </a:r>
          </a:p>
          <a:p>
            <a:r>
              <a:rPr lang="de-DE" sz="900" dirty="0" err="1">
                <a:solidFill>
                  <a:schemeClr val="tx2"/>
                </a:solidFill>
              </a:rPr>
              <a:t>SingleEnhanced</a:t>
            </a:r>
            <a:r>
              <a:rPr lang="de-DE" sz="900" dirty="0">
                <a:solidFill>
                  <a:schemeClr val="tx2"/>
                </a:solidFill>
              </a:rPr>
              <a:t> 	:= True</a:t>
            </a:r>
          </a:p>
          <a:p>
            <a:r>
              <a:rPr lang="de-DE" sz="900" dirty="0" err="1">
                <a:solidFill>
                  <a:schemeClr val="tx2"/>
                </a:solidFill>
              </a:rPr>
              <a:t>User_UID</a:t>
            </a:r>
            <a:r>
              <a:rPr lang="de-DE" sz="900" dirty="0">
                <a:solidFill>
                  <a:schemeClr val="tx2"/>
                </a:solidFill>
              </a:rPr>
              <a:t> 	:= </a:t>
            </a:r>
            <a:r>
              <a:rPr lang="de-DE" sz="900" dirty="0" err="1">
                <a:solidFill>
                  <a:schemeClr val="tx2"/>
                </a:solidFill>
              </a:rPr>
              <a:t>False</a:t>
            </a:r>
            <a:endParaRPr lang="de-DE" sz="900" dirty="0">
              <a:solidFill>
                <a:schemeClr val="tx2"/>
              </a:solidFill>
            </a:endParaRPr>
          </a:p>
          <a:p>
            <a:r>
              <a:rPr lang="de-DE" sz="900" dirty="0">
                <a:solidFill>
                  <a:schemeClr val="tx2"/>
                </a:solidFill>
              </a:rPr>
              <a:t>EPC 	:= True</a:t>
            </a:r>
          </a:p>
          <a:p>
            <a:r>
              <a:rPr lang="de-DE" sz="900" dirty="0" err="1">
                <a:solidFill>
                  <a:schemeClr val="tx2"/>
                </a:solidFill>
              </a:rPr>
              <a:t>StartRead</a:t>
            </a:r>
            <a:r>
              <a:rPr lang="de-DE" sz="900" dirty="0">
                <a:solidFill>
                  <a:schemeClr val="tx2"/>
                </a:solidFill>
              </a:rPr>
              <a:t> 	:= True</a:t>
            </a:r>
          </a:p>
          <a:p>
            <a:r>
              <a:rPr lang="de-DE" sz="900" dirty="0">
                <a:solidFill>
                  <a:schemeClr val="tx2"/>
                </a:solidFill>
              </a:rPr>
              <a:t>Status 	= 16#05</a:t>
            </a:r>
          </a:p>
          <a:p>
            <a:r>
              <a:rPr lang="de-DE" sz="900" dirty="0" err="1">
                <a:solidFill>
                  <a:schemeClr val="tx2"/>
                </a:solidFill>
              </a:rPr>
              <a:t>NewData</a:t>
            </a:r>
            <a:r>
              <a:rPr lang="de-DE" sz="900" dirty="0">
                <a:solidFill>
                  <a:schemeClr val="tx2"/>
                </a:solidFill>
              </a:rPr>
              <a:t> 	= True (0 </a:t>
            </a:r>
            <a:r>
              <a:rPr lang="de-DE" sz="900" dirty="0">
                <a:solidFill>
                  <a:schemeClr val="tx2"/>
                </a:solidFill>
                <a:sym typeface="Wingdings" panose="05000000000000000000" pitchFamily="2" charset="2"/>
              </a:rPr>
              <a:t> 1)</a:t>
            </a:r>
            <a:endParaRPr lang="de-DE" sz="900" dirty="0">
              <a:solidFill>
                <a:schemeClr val="tx2"/>
              </a:solidFill>
            </a:endParaRPr>
          </a:p>
        </p:txBody>
      </p:sp>
      <p:sp>
        <p:nvSpPr>
          <p:cNvPr id="23" name="Textfeld 22">
            <a:extLst>
              <a:ext uri="{FF2B5EF4-FFF2-40B4-BE49-F238E27FC236}">
                <a16:creationId xmlns:a16="http://schemas.microsoft.com/office/drawing/2014/main" id="{D8E3B5DC-6987-420C-982C-5E2F3638F7CC}"/>
              </a:ext>
            </a:extLst>
          </p:cNvPr>
          <p:cNvSpPr txBox="1"/>
          <p:nvPr/>
        </p:nvSpPr>
        <p:spPr>
          <a:xfrm>
            <a:off x="2092632" y="5400323"/>
            <a:ext cx="1892613" cy="1180699"/>
          </a:xfrm>
          <a:prstGeom prst="rect">
            <a:avLst/>
          </a:prstGeom>
          <a:noFill/>
          <a:ln>
            <a:solidFill>
              <a:schemeClr val="tx2"/>
            </a:solidFill>
          </a:ln>
        </p:spPr>
        <p:txBody>
          <a:bodyPr wrap="square" lIns="36000" tIns="36000" rIns="36000" bIns="36000" rtlCol="0">
            <a:spAutoFit/>
          </a:bodyPr>
          <a:lstStyle/>
          <a:p>
            <a:r>
              <a:rPr lang="de-DE" sz="900" dirty="0">
                <a:solidFill>
                  <a:schemeClr val="tx2"/>
                </a:solidFill>
              </a:rPr>
              <a:t>Tag in der Erfassungszone; Empfang eingelesene Daten Tag A:</a:t>
            </a:r>
          </a:p>
          <a:p>
            <a:r>
              <a:rPr lang="de-DE" sz="900" dirty="0" err="1">
                <a:solidFill>
                  <a:schemeClr val="tx2"/>
                </a:solidFill>
              </a:rPr>
              <a:t>Busy</a:t>
            </a:r>
            <a:r>
              <a:rPr lang="de-DE" sz="900" dirty="0">
                <a:solidFill>
                  <a:schemeClr val="tx2"/>
                </a:solidFill>
              </a:rPr>
              <a:t> 	= True</a:t>
            </a:r>
          </a:p>
          <a:p>
            <a:r>
              <a:rPr lang="de-DE" sz="900" dirty="0" err="1">
                <a:solidFill>
                  <a:schemeClr val="tx2"/>
                </a:solidFill>
              </a:rPr>
              <a:t>Done</a:t>
            </a:r>
            <a:r>
              <a:rPr lang="de-DE" sz="900" dirty="0">
                <a:solidFill>
                  <a:schemeClr val="tx2"/>
                </a:solidFill>
              </a:rPr>
              <a:t> 	= True</a:t>
            </a:r>
          </a:p>
          <a:p>
            <a:r>
              <a:rPr lang="de-DE" sz="900" dirty="0">
                <a:solidFill>
                  <a:schemeClr val="tx2"/>
                </a:solidFill>
              </a:rPr>
              <a:t>Finish	= </a:t>
            </a:r>
            <a:r>
              <a:rPr lang="de-DE" sz="900" dirty="0" err="1">
                <a:solidFill>
                  <a:schemeClr val="tx2"/>
                </a:solidFill>
              </a:rPr>
              <a:t>False</a:t>
            </a:r>
            <a:endParaRPr lang="de-DE" sz="900" dirty="0">
              <a:solidFill>
                <a:schemeClr val="tx2"/>
              </a:solidFill>
            </a:endParaRPr>
          </a:p>
          <a:p>
            <a:r>
              <a:rPr lang="de-DE" sz="900" dirty="0" err="1">
                <a:solidFill>
                  <a:schemeClr val="tx2"/>
                </a:solidFill>
              </a:rPr>
              <a:t>NoDataCarrier</a:t>
            </a:r>
            <a:r>
              <a:rPr lang="de-DE" sz="900" dirty="0">
                <a:solidFill>
                  <a:schemeClr val="tx2"/>
                </a:solidFill>
              </a:rPr>
              <a:t> 	= </a:t>
            </a:r>
            <a:r>
              <a:rPr lang="de-DE" sz="900" dirty="0" err="1">
                <a:solidFill>
                  <a:schemeClr val="tx2"/>
                </a:solidFill>
              </a:rPr>
              <a:t>False</a:t>
            </a:r>
            <a:endParaRPr lang="de-DE" sz="900" dirty="0">
              <a:solidFill>
                <a:schemeClr val="tx2"/>
              </a:solidFill>
            </a:endParaRPr>
          </a:p>
          <a:p>
            <a:r>
              <a:rPr lang="de-DE" sz="900" dirty="0">
                <a:solidFill>
                  <a:schemeClr val="tx2"/>
                </a:solidFill>
              </a:rPr>
              <a:t>Status 	= 16#00</a:t>
            </a:r>
          </a:p>
          <a:p>
            <a:r>
              <a:rPr lang="de-DE" sz="900" dirty="0" err="1">
                <a:solidFill>
                  <a:schemeClr val="tx2"/>
                </a:solidFill>
              </a:rPr>
              <a:t>NewData</a:t>
            </a:r>
            <a:r>
              <a:rPr lang="de-DE" sz="900" dirty="0">
                <a:solidFill>
                  <a:schemeClr val="tx2"/>
                </a:solidFill>
              </a:rPr>
              <a:t> 	= True (0 </a:t>
            </a:r>
            <a:r>
              <a:rPr lang="de-DE" sz="900" dirty="0">
                <a:solidFill>
                  <a:schemeClr val="tx2"/>
                </a:solidFill>
                <a:sym typeface="Wingdings" panose="05000000000000000000" pitchFamily="2" charset="2"/>
              </a:rPr>
              <a:t> 1)</a:t>
            </a:r>
            <a:endParaRPr lang="de-DE" sz="900" dirty="0">
              <a:solidFill>
                <a:schemeClr val="tx2"/>
              </a:solidFill>
            </a:endParaRPr>
          </a:p>
        </p:txBody>
      </p:sp>
      <p:sp>
        <p:nvSpPr>
          <p:cNvPr id="24" name="Textfeld 23">
            <a:extLst>
              <a:ext uri="{FF2B5EF4-FFF2-40B4-BE49-F238E27FC236}">
                <a16:creationId xmlns:a16="http://schemas.microsoft.com/office/drawing/2014/main" id="{C297AE86-F62C-4B9C-B781-BD92F6347111}"/>
              </a:ext>
            </a:extLst>
          </p:cNvPr>
          <p:cNvSpPr txBox="1"/>
          <p:nvPr/>
        </p:nvSpPr>
        <p:spPr>
          <a:xfrm>
            <a:off x="6651630" y="2460643"/>
            <a:ext cx="1821093" cy="1180699"/>
          </a:xfrm>
          <a:prstGeom prst="rect">
            <a:avLst/>
          </a:prstGeom>
          <a:noFill/>
          <a:ln>
            <a:solidFill>
              <a:schemeClr val="tx2"/>
            </a:solidFill>
          </a:ln>
        </p:spPr>
        <p:txBody>
          <a:bodyPr wrap="square" lIns="36000" tIns="36000" rIns="36000" bIns="36000" rtlCol="0">
            <a:spAutoFit/>
          </a:bodyPr>
          <a:lstStyle/>
          <a:p>
            <a:r>
              <a:rPr lang="de-DE" sz="900" dirty="0">
                <a:solidFill>
                  <a:schemeClr val="tx2"/>
                </a:solidFill>
              </a:rPr>
              <a:t>Abbruch Lesevorgang über Quit</a:t>
            </a:r>
          </a:p>
          <a:p>
            <a:r>
              <a:rPr lang="de-DE" sz="900" dirty="0">
                <a:solidFill>
                  <a:schemeClr val="tx2"/>
                </a:solidFill>
                <a:sym typeface="Wingdings" panose="05000000000000000000" pitchFamily="2" charset="2"/>
              </a:rPr>
              <a:t>Quit 	:= True </a:t>
            </a:r>
          </a:p>
          <a:p>
            <a:r>
              <a:rPr lang="de-DE" sz="900" dirty="0" err="1">
                <a:solidFill>
                  <a:schemeClr val="tx2"/>
                </a:solidFill>
                <a:sym typeface="Wingdings" panose="05000000000000000000" pitchFamily="2" charset="2"/>
              </a:rPr>
              <a:t>Busy</a:t>
            </a:r>
            <a:r>
              <a:rPr lang="de-DE" sz="900" dirty="0">
                <a:solidFill>
                  <a:schemeClr val="tx2"/>
                </a:solidFill>
                <a:sym typeface="Wingdings" panose="05000000000000000000" pitchFamily="2" charset="2"/>
              </a:rPr>
              <a:t>	= False </a:t>
            </a:r>
          </a:p>
          <a:p>
            <a:r>
              <a:rPr lang="de-DE" sz="900" dirty="0" err="1">
                <a:solidFill>
                  <a:schemeClr val="tx2"/>
                </a:solidFill>
                <a:sym typeface="Wingdings" panose="05000000000000000000" pitchFamily="2" charset="2"/>
              </a:rPr>
              <a:t>Done</a:t>
            </a:r>
            <a:r>
              <a:rPr lang="de-DE" sz="900" dirty="0">
                <a:solidFill>
                  <a:schemeClr val="tx2"/>
                </a:solidFill>
                <a:sym typeface="Wingdings" panose="05000000000000000000" pitchFamily="2" charset="2"/>
              </a:rPr>
              <a:t> 	= True</a:t>
            </a:r>
          </a:p>
          <a:p>
            <a:r>
              <a:rPr lang="de-DE" sz="900" dirty="0">
                <a:solidFill>
                  <a:schemeClr val="tx2"/>
                </a:solidFill>
                <a:sym typeface="Wingdings" panose="05000000000000000000" pitchFamily="2" charset="2"/>
              </a:rPr>
              <a:t>Finish 	= True</a:t>
            </a:r>
          </a:p>
          <a:p>
            <a:r>
              <a:rPr lang="de-DE" sz="900" dirty="0" err="1">
                <a:solidFill>
                  <a:schemeClr val="tx2"/>
                </a:solidFill>
                <a:sym typeface="Wingdings" panose="05000000000000000000" pitchFamily="2" charset="2"/>
              </a:rPr>
              <a:t>NoDataCarrier</a:t>
            </a:r>
            <a:r>
              <a:rPr lang="de-DE" sz="900" dirty="0">
                <a:solidFill>
                  <a:schemeClr val="tx2"/>
                </a:solidFill>
                <a:sym typeface="Wingdings" panose="05000000000000000000" pitchFamily="2" charset="2"/>
              </a:rPr>
              <a:t>	= </a:t>
            </a:r>
            <a:r>
              <a:rPr lang="de-DE" sz="900" dirty="0" err="1">
                <a:solidFill>
                  <a:schemeClr val="tx2"/>
                </a:solidFill>
                <a:sym typeface="Wingdings" panose="05000000000000000000" pitchFamily="2" charset="2"/>
              </a:rPr>
              <a:t>False</a:t>
            </a:r>
            <a:endParaRPr lang="de-DE" sz="900" dirty="0">
              <a:solidFill>
                <a:schemeClr val="tx2"/>
              </a:solidFill>
              <a:sym typeface="Wingdings" panose="05000000000000000000" pitchFamily="2" charset="2"/>
            </a:endParaRPr>
          </a:p>
          <a:p>
            <a:r>
              <a:rPr lang="de-DE" sz="900" dirty="0">
                <a:solidFill>
                  <a:schemeClr val="tx2"/>
                </a:solidFill>
              </a:rPr>
              <a:t>Status 	= 16#00</a:t>
            </a:r>
            <a:endParaRPr lang="de-DE" sz="900" dirty="0">
              <a:solidFill>
                <a:schemeClr val="tx2"/>
              </a:solidFill>
              <a:sym typeface="Wingdings" panose="05000000000000000000" pitchFamily="2" charset="2"/>
            </a:endParaRPr>
          </a:p>
          <a:p>
            <a:r>
              <a:rPr lang="de-DE" sz="900" dirty="0" err="1">
                <a:solidFill>
                  <a:schemeClr val="tx2"/>
                </a:solidFill>
              </a:rPr>
              <a:t>NewData</a:t>
            </a:r>
            <a:r>
              <a:rPr lang="de-DE" sz="900" dirty="0">
                <a:solidFill>
                  <a:schemeClr val="tx2"/>
                </a:solidFill>
              </a:rPr>
              <a:t> 	= True (0 </a:t>
            </a:r>
            <a:r>
              <a:rPr lang="de-DE" sz="900" dirty="0">
                <a:solidFill>
                  <a:schemeClr val="tx2"/>
                </a:solidFill>
                <a:sym typeface="Wingdings" panose="05000000000000000000" pitchFamily="2" charset="2"/>
              </a:rPr>
              <a:t> 1)</a:t>
            </a:r>
            <a:endParaRPr lang="de-DE" sz="900" dirty="0">
              <a:solidFill>
                <a:schemeClr val="tx2"/>
              </a:solidFill>
            </a:endParaRPr>
          </a:p>
        </p:txBody>
      </p:sp>
      <p:sp>
        <p:nvSpPr>
          <p:cNvPr id="25" name="Textfeld 24">
            <a:extLst>
              <a:ext uri="{FF2B5EF4-FFF2-40B4-BE49-F238E27FC236}">
                <a16:creationId xmlns:a16="http://schemas.microsoft.com/office/drawing/2014/main" id="{1AC59A03-C8B2-4B25-8F84-BC9F017968E8}"/>
              </a:ext>
            </a:extLst>
          </p:cNvPr>
          <p:cNvSpPr txBox="1"/>
          <p:nvPr/>
        </p:nvSpPr>
        <p:spPr>
          <a:xfrm>
            <a:off x="4427984" y="5400323"/>
            <a:ext cx="2304256" cy="1180699"/>
          </a:xfrm>
          <a:prstGeom prst="rect">
            <a:avLst/>
          </a:prstGeom>
          <a:noFill/>
          <a:ln>
            <a:solidFill>
              <a:schemeClr val="tx2"/>
            </a:solidFill>
          </a:ln>
        </p:spPr>
        <p:txBody>
          <a:bodyPr wrap="square" lIns="36000" tIns="36000" rIns="36000" bIns="36000" rtlCol="0">
            <a:spAutoFit/>
          </a:bodyPr>
          <a:lstStyle/>
          <a:p>
            <a:r>
              <a:rPr lang="de-DE" sz="900" dirty="0">
                <a:solidFill>
                  <a:schemeClr val="tx2"/>
                </a:solidFill>
              </a:rPr>
              <a:t>Start Lesevorgang; Lesevorgang aktiviert; Tag in der Erfassungszone:</a:t>
            </a:r>
          </a:p>
          <a:p>
            <a:r>
              <a:rPr lang="de-DE" sz="900" dirty="0" err="1">
                <a:solidFill>
                  <a:schemeClr val="tx2"/>
                </a:solidFill>
              </a:rPr>
              <a:t>SingleEnhanced</a:t>
            </a:r>
            <a:r>
              <a:rPr lang="de-DE" sz="900" dirty="0">
                <a:solidFill>
                  <a:schemeClr val="tx2"/>
                </a:solidFill>
              </a:rPr>
              <a:t> 	:= True</a:t>
            </a:r>
          </a:p>
          <a:p>
            <a:r>
              <a:rPr lang="de-DE" sz="900" dirty="0" err="1">
                <a:solidFill>
                  <a:schemeClr val="tx2"/>
                </a:solidFill>
              </a:rPr>
              <a:t>User_UID</a:t>
            </a:r>
            <a:r>
              <a:rPr lang="de-DE" sz="900" dirty="0">
                <a:solidFill>
                  <a:schemeClr val="tx2"/>
                </a:solidFill>
              </a:rPr>
              <a:t> 	:= </a:t>
            </a:r>
            <a:r>
              <a:rPr lang="de-DE" sz="900" dirty="0" err="1">
                <a:solidFill>
                  <a:schemeClr val="tx2"/>
                </a:solidFill>
              </a:rPr>
              <a:t>False</a:t>
            </a:r>
            <a:endParaRPr lang="de-DE" sz="900" dirty="0">
              <a:solidFill>
                <a:schemeClr val="tx2"/>
              </a:solidFill>
            </a:endParaRPr>
          </a:p>
          <a:p>
            <a:r>
              <a:rPr lang="de-DE" sz="900" dirty="0">
                <a:solidFill>
                  <a:schemeClr val="tx2"/>
                </a:solidFill>
              </a:rPr>
              <a:t>EPC 	:= True</a:t>
            </a:r>
          </a:p>
          <a:p>
            <a:r>
              <a:rPr lang="de-DE" sz="900" dirty="0" err="1">
                <a:solidFill>
                  <a:schemeClr val="tx2"/>
                </a:solidFill>
              </a:rPr>
              <a:t>StartRead</a:t>
            </a:r>
            <a:r>
              <a:rPr lang="de-DE" sz="900" dirty="0">
                <a:solidFill>
                  <a:schemeClr val="tx2"/>
                </a:solidFill>
              </a:rPr>
              <a:t> 	:= True</a:t>
            </a:r>
          </a:p>
          <a:p>
            <a:r>
              <a:rPr lang="de-DE" sz="900" dirty="0">
                <a:solidFill>
                  <a:schemeClr val="tx2"/>
                </a:solidFill>
              </a:rPr>
              <a:t>Status 	= 16#00</a:t>
            </a:r>
          </a:p>
          <a:p>
            <a:r>
              <a:rPr lang="de-DE" sz="900" dirty="0" err="1">
                <a:solidFill>
                  <a:schemeClr val="tx2"/>
                </a:solidFill>
              </a:rPr>
              <a:t>NewData</a:t>
            </a:r>
            <a:r>
              <a:rPr lang="de-DE" sz="900" dirty="0">
                <a:solidFill>
                  <a:schemeClr val="tx2"/>
                </a:solidFill>
              </a:rPr>
              <a:t> 	= True (0 </a:t>
            </a:r>
            <a:r>
              <a:rPr lang="de-DE" sz="900" dirty="0">
                <a:solidFill>
                  <a:schemeClr val="tx2"/>
                </a:solidFill>
                <a:sym typeface="Wingdings" panose="05000000000000000000" pitchFamily="2" charset="2"/>
              </a:rPr>
              <a:t> 1)</a:t>
            </a:r>
            <a:endParaRPr lang="de-DE" sz="900" dirty="0">
              <a:solidFill>
                <a:schemeClr val="tx2"/>
              </a:solidFill>
            </a:endParaRPr>
          </a:p>
        </p:txBody>
      </p:sp>
      <p:sp>
        <p:nvSpPr>
          <p:cNvPr id="26" name="Textfeld 25">
            <a:extLst>
              <a:ext uri="{FF2B5EF4-FFF2-40B4-BE49-F238E27FC236}">
                <a16:creationId xmlns:a16="http://schemas.microsoft.com/office/drawing/2014/main" id="{C02BAA98-AE19-42C9-9C71-A6B03B302E0C}"/>
              </a:ext>
            </a:extLst>
          </p:cNvPr>
          <p:cNvSpPr txBox="1"/>
          <p:nvPr/>
        </p:nvSpPr>
        <p:spPr>
          <a:xfrm>
            <a:off x="6649170" y="3754399"/>
            <a:ext cx="1821093" cy="1180699"/>
          </a:xfrm>
          <a:prstGeom prst="rect">
            <a:avLst/>
          </a:prstGeom>
          <a:noFill/>
          <a:ln>
            <a:solidFill>
              <a:schemeClr val="tx2"/>
            </a:solidFill>
          </a:ln>
        </p:spPr>
        <p:txBody>
          <a:bodyPr wrap="square" lIns="36000" tIns="36000" rIns="36000" bIns="36000" rtlCol="0">
            <a:spAutoFit/>
          </a:bodyPr>
          <a:lstStyle/>
          <a:p>
            <a:r>
              <a:rPr lang="de-DE" sz="900" dirty="0">
                <a:solidFill>
                  <a:schemeClr val="tx2"/>
                </a:solidFill>
              </a:rPr>
              <a:t>Lesevorgang aktiv; Tag verlässt Erfassungszone</a:t>
            </a:r>
          </a:p>
          <a:p>
            <a:r>
              <a:rPr lang="de-DE" sz="900" dirty="0" err="1">
                <a:solidFill>
                  <a:schemeClr val="tx2"/>
                </a:solidFill>
                <a:sym typeface="Wingdings" panose="05000000000000000000" pitchFamily="2" charset="2"/>
              </a:rPr>
              <a:t>Busy</a:t>
            </a:r>
            <a:r>
              <a:rPr lang="de-DE" sz="900" dirty="0">
                <a:solidFill>
                  <a:schemeClr val="tx2"/>
                </a:solidFill>
                <a:sym typeface="Wingdings" panose="05000000000000000000" pitchFamily="2" charset="2"/>
              </a:rPr>
              <a:t>	= True </a:t>
            </a:r>
          </a:p>
          <a:p>
            <a:r>
              <a:rPr lang="de-DE" sz="900" dirty="0" err="1">
                <a:solidFill>
                  <a:schemeClr val="tx2"/>
                </a:solidFill>
                <a:sym typeface="Wingdings" panose="05000000000000000000" pitchFamily="2" charset="2"/>
              </a:rPr>
              <a:t>Done</a:t>
            </a:r>
            <a:r>
              <a:rPr lang="de-DE" sz="900" dirty="0">
                <a:solidFill>
                  <a:schemeClr val="tx2"/>
                </a:solidFill>
                <a:sym typeface="Wingdings" panose="05000000000000000000" pitchFamily="2" charset="2"/>
              </a:rPr>
              <a:t> 	= False</a:t>
            </a:r>
          </a:p>
          <a:p>
            <a:r>
              <a:rPr lang="de-DE" sz="900" dirty="0">
                <a:solidFill>
                  <a:schemeClr val="tx2"/>
                </a:solidFill>
                <a:sym typeface="Wingdings" panose="05000000000000000000" pitchFamily="2" charset="2"/>
              </a:rPr>
              <a:t>Finish 	= False</a:t>
            </a:r>
          </a:p>
          <a:p>
            <a:r>
              <a:rPr lang="de-DE" sz="900" dirty="0" err="1">
                <a:solidFill>
                  <a:schemeClr val="tx2"/>
                </a:solidFill>
                <a:sym typeface="Wingdings" panose="05000000000000000000" pitchFamily="2" charset="2"/>
              </a:rPr>
              <a:t>NoDataCarrier</a:t>
            </a:r>
            <a:r>
              <a:rPr lang="de-DE" sz="900" dirty="0">
                <a:solidFill>
                  <a:schemeClr val="tx2"/>
                </a:solidFill>
                <a:sym typeface="Wingdings" panose="05000000000000000000" pitchFamily="2" charset="2"/>
              </a:rPr>
              <a:t>	= True</a:t>
            </a:r>
          </a:p>
          <a:p>
            <a:r>
              <a:rPr lang="de-DE" sz="900" dirty="0">
                <a:solidFill>
                  <a:schemeClr val="tx2"/>
                </a:solidFill>
                <a:sym typeface="Wingdings" panose="05000000000000000000" pitchFamily="2" charset="2"/>
              </a:rPr>
              <a:t>Status	= 16#05</a:t>
            </a:r>
          </a:p>
          <a:p>
            <a:r>
              <a:rPr lang="de-DE" sz="900" dirty="0" err="1">
                <a:solidFill>
                  <a:schemeClr val="tx2"/>
                </a:solidFill>
              </a:rPr>
              <a:t>NewData</a:t>
            </a:r>
            <a:r>
              <a:rPr lang="de-DE" sz="900" dirty="0">
                <a:solidFill>
                  <a:schemeClr val="tx2"/>
                </a:solidFill>
              </a:rPr>
              <a:t> 	= True (0 </a:t>
            </a:r>
            <a:r>
              <a:rPr lang="de-DE" sz="900" dirty="0">
                <a:solidFill>
                  <a:schemeClr val="tx2"/>
                </a:solidFill>
                <a:sym typeface="Wingdings" panose="05000000000000000000" pitchFamily="2" charset="2"/>
              </a:rPr>
              <a:t> 1)</a:t>
            </a:r>
            <a:endParaRPr lang="de-DE" sz="900" dirty="0">
              <a:solidFill>
                <a:schemeClr val="tx2"/>
              </a:solidFill>
            </a:endParaRPr>
          </a:p>
        </p:txBody>
      </p:sp>
      <p:cxnSp>
        <p:nvCxnSpPr>
          <p:cNvPr id="27" name="Gerade Verbindung mit Pfeil 26">
            <a:extLst>
              <a:ext uri="{FF2B5EF4-FFF2-40B4-BE49-F238E27FC236}">
                <a16:creationId xmlns:a16="http://schemas.microsoft.com/office/drawing/2014/main" id="{EE65DCB5-3B8E-4A23-B7E7-046F42A2146E}"/>
              </a:ext>
            </a:extLst>
          </p:cNvPr>
          <p:cNvCxnSpPr>
            <a:cxnSpLocks/>
            <a:stCxn id="22" idx="0"/>
          </p:cNvCxnSpPr>
          <p:nvPr/>
        </p:nvCxnSpPr>
        <p:spPr>
          <a:xfrm flipV="1">
            <a:off x="1069751" y="4005064"/>
            <a:ext cx="393560" cy="1388237"/>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1" name="Gerade Verbindung mit Pfeil 30">
            <a:extLst>
              <a:ext uri="{FF2B5EF4-FFF2-40B4-BE49-F238E27FC236}">
                <a16:creationId xmlns:a16="http://schemas.microsoft.com/office/drawing/2014/main" id="{7410A807-371B-4483-8D2B-F7CFE0520F5F}"/>
              </a:ext>
            </a:extLst>
          </p:cNvPr>
          <p:cNvCxnSpPr>
            <a:cxnSpLocks/>
            <a:stCxn id="22" idx="0"/>
          </p:cNvCxnSpPr>
          <p:nvPr/>
        </p:nvCxnSpPr>
        <p:spPr>
          <a:xfrm flipV="1">
            <a:off x="1069751" y="4964719"/>
            <a:ext cx="495686" cy="428582"/>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4" name="Gerade Verbindung mit Pfeil 33">
            <a:extLst>
              <a:ext uri="{FF2B5EF4-FFF2-40B4-BE49-F238E27FC236}">
                <a16:creationId xmlns:a16="http://schemas.microsoft.com/office/drawing/2014/main" id="{24A3279E-886F-4421-B631-4C8586ADFFE2}"/>
              </a:ext>
            </a:extLst>
          </p:cNvPr>
          <p:cNvCxnSpPr>
            <a:cxnSpLocks/>
            <a:stCxn id="22" idx="0"/>
          </p:cNvCxnSpPr>
          <p:nvPr/>
        </p:nvCxnSpPr>
        <p:spPr>
          <a:xfrm flipV="1">
            <a:off x="1069751" y="5179989"/>
            <a:ext cx="529443" cy="213312"/>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40" name="Gerade Verbindung mit Pfeil 39">
            <a:extLst>
              <a:ext uri="{FF2B5EF4-FFF2-40B4-BE49-F238E27FC236}">
                <a16:creationId xmlns:a16="http://schemas.microsoft.com/office/drawing/2014/main" id="{57B452DF-63AF-49D7-89B7-D6BE9115FF88}"/>
              </a:ext>
            </a:extLst>
          </p:cNvPr>
          <p:cNvCxnSpPr>
            <a:cxnSpLocks/>
            <a:stCxn id="23" idx="0"/>
          </p:cNvCxnSpPr>
          <p:nvPr/>
        </p:nvCxnSpPr>
        <p:spPr>
          <a:xfrm flipH="1" flipV="1">
            <a:off x="2128636" y="4581128"/>
            <a:ext cx="910303" cy="819195"/>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44" name="Gerade Verbindung mit Pfeil 43">
            <a:extLst>
              <a:ext uri="{FF2B5EF4-FFF2-40B4-BE49-F238E27FC236}">
                <a16:creationId xmlns:a16="http://schemas.microsoft.com/office/drawing/2014/main" id="{672D7AF9-EAFE-4891-A310-2596B5CBAEBD}"/>
              </a:ext>
            </a:extLst>
          </p:cNvPr>
          <p:cNvCxnSpPr>
            <a:cxnSpLocks/>
            <a:stCxn id="23" idx="0"/>
          </p:cNvCxnSpPr>
          <p:nvPr/>
        </p:nvCxnSpPr>
        <p:spPr>
          <a:xfrm flipH="1" flipV="1">
            <a:off x="2182887" y="4964719"/>
            <a:ext cx="856052" cy="435604"/>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47" name="Gerade Verbindung mit Pfeil 46">
            <a:extLst>
              <a:ext uri="{FF2B5EF4-FFF2-40B4-BE49-F238E27FC236}">
                <a16:creationId xmlns:a16="http://schemas.microsoft.com/office/drawing/2014/main" id="{01A5D3BC-48B5-40CC-8EC8-6B560A4A04F7}"/>
              </a:ext>
            </a:extLst>
          </p:cNvPr>
          <p:cNvCxnSpPr>
            <a:cxnSpLocks/>
            <a:stCxn id="23" idx="0"/>
          </p:cNvCxnSpPr>
          <p:nvPr/>
        </p:nvCxnSpPr>
        <p:spPr>
          <a:xfrm flipH="1" flipV="1">
            <a:off x="2190295" y="5182521"/>
            <a:ext cx="848644" cy="217802"/>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50" name="Gerade Verbindung mit Pfeil 49">
            <a:extLst>
              <a:ext uri="{FF2B5EF4-FFF2-40B4-BE49-F238E27FC236}">
                <a16:creationId xmlns:a16="http://schemas.microsoft.com/office/drawing/2014/main" id="{77368EAA-D03B-4641-9C3A-5380F99BC0B2}"/>
              </a:ext>
            </a:extLst>
          </p:cNvPr>
          <p:cNvCxnSpPr>
            <a:cxnSpLocks/>
            <a:stCxn id="24" idx="1"/>
          </p:cNvCxnSpPr>
          <p:nvPr/>
        </p:nvCxnSpPr>
        <p:spPr>
          <a:xfrm flipH="1">
            <a:off x="2771800" y="3050993"/>
            <a:ext cx="3879830" cy="1112411"/>
          </a:xfrm>
          <a:prstGeom prst="straightConnector1">
            <a:avLst/>
          </a:prstGeom>
          <a:ln w="25400">
            <a:solidFill>
              <a:srgbClr val="00B050"/>
            </a:solidFill>
            <a:tailEnd type="arrow"/>
          </a:ln>
        </p:spPr>
        <p:style>
          <a:lnRef idx="1">
            <a:schemeClr val="accent1"/>
          </a:lnRef>
          <a:fillRef idx="0">
            <a:schemeClr val="accent1"/>
          </a:fillRef>
          <a:effectRef idx="0">
            <a:schemeClr val="accent1"/>
          </a:effectRef>
          <a:fontRef idx="minor">
            <a:schemeClr val="tx1"/>
          </a:fontRef>
        </p:style>
      </p:cxnSp>
      <p:cxnSp>
        <p:nvCxnSpPr>
          <p:cNvPr id="55" name="Gerade Verbindung mit Pfeil 54">
            <a:extLst>
              <a:ext uri="{FF2B5EF4-FFF2-40B4-BE49-F238E27FC236}">
                <a16:creationId xmlns:a16="http://schemas.microsoft.com/office/drawing/2014/main" id="{1550AA1E-8114-414B-A6C0-215402B920CA}"/>
              </a:ext>
            </a:extLst>
          </p:cNvPr>
          <p:cNvCxnSpPr>
            <a:cxnSpLocks/>
            <a:stCxn id="24" idx="1"/>
          </p:cNvCxnSpPr>
          <p:nvPr/>
        </p:nvCxnSpPr>
        <p:spPr>
          <a:xfrm flipH="1">
            <a:off x="4427984" y="3050993"/>
            <a:ext cx="2223646" cy="1112411"/>
          </a:xfrm>
          <a:prstGeom prst="straightConnector1">
            <a:avLst/>
          </a:prstGeom>
          <a:ln w="25400">
            <a:solidFill>
              <a:srgbClr val="00B050"/>
            </a:solidFill>
            <a:tailEnd type="arrow"/>
          </a:ln>
        </p:spPr>
        <p:style>
          <a:lnRef idx="1">
            <a:schemeClr val="accent1"/>
          </a:lnRef>
          <a:fillRef idx="0">
            <a:schemeClr val="accent1"/>
          </a:fillRef>
          <a:effectRef idx="0">
            <a:schemeClr val="accent1"/>
          </a:effectRef>
          <a:fontRef idx="minor">
            <a:schemeClr val="tx1"/>
          </a:fontRef>
        </p:style>
      </p:cxnSp>
      <p:cxnSp>
        <p:nvCxnSpPr>
          <p:cNvPr id="28" name="Gerade Verbindung mit Pfeil 27">
            <a:extLst>
              <a:ext uri="{FF2B5EF4-FFF2-40B4-BE49-F238E27FC236}">
                <a16:creationId xmlns:a16="http://schemas.microsoft.com/office/drawing/2014/main" id="{A78BD7C7-DFD5-427A-BBA3-DFD65E82BDB8}"/>
              </a:ext>
            </a:extLst>
          </p:cNvPr>
          <p:cNvCxnSpPr>
            <a:cxnSpLocks/>
            <a:stCxn id="26" idx="1"/>
          </p:cNvCxnSpPr>
          <p:nvPr/>
        </p:nvCxnSpPr>
        <p:spPr>
          <a:xfrm flipH="1">
            <a:off x="3851920" y="4344749"/>
            <a:ext cx="2797250" cy="236379"/>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9" name="Gerade Verbindung mit Pfeil 28">
            <a:extLst>
              <a:ext uri="{FF2B5EF4-FFF2-40B4-BE49-F238E27FC236}">
                <a16:creationId xmlns:a16="http://schemas.microsoft.com/office/drawing/2014/main" id="{70FE4879-C363-41C9-9619-9B8C3BDE0458}"/>
              </a:ext>
            </a:extLst>
          </p:cNvPr>
          <p:cNvCxnSpPr>
            <a:cxnSpLocks/>
            <a:stCxn id="26" idx="1"/>
          </p:cNvCxnSpPr>
          <p:nvPr/>
        </p:nvCxnSpPr>
        <p:spPr>
          <a:xfrm flipH="1">
            <a:off x="3985245" y="4344749"/>
            <a:ext cx="2663925" cy="61997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2" name="Gerade Verbindung mit Pfeil 31">
            <a:extLst>
              <a:ext uri="{FF2B5EF4-FFF2-40B4-BE49-F238E27FC236}">
                <a16:creationId xmlns:a16="http://schemas.microsoft.com/office/drawing/2014/main" id="{00F7A65E-E57E-4614-B966-1A777249B782}"/>
              </a:ext>
            </a:extLst>
          </p:cNvPr>
          <p:cNvCxnSpPr>
            <a:cxnSpLocks/>
            <a:stCxn id="26" idx="1"/>
          </p:cNvCxnSpPr>
          <p:nvPr/>
        </p:nvCxnSpPr>
        <p:spPr>
          <a:xfrm flipH="1">
            <a:off x="3985246" y="4344749"/>
            <a:ext cx="2663924" cy="83524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5" name="Gerade Verbindung mit Pfeil 34">
            <a:extLst>
              <a:ext uri="{FF2B5EF4-FFF2-40B4-BE49-F238E27FC236}">
                <a16:creationId xmlns:a16="http://schemas.microsoft.com/office/drawing/2014/main" id="{60681A8E-754C-4134-92ED-F94A3CE2ADB3}"/>
              </a:ext>
            </a:extLst>
          </p:cNvPr>
          <p:cNvCxnSpPr>
            <a:cxnSpLocks/>
            <a:stCxn id="25" idx="1"/>
          </p:cNvCxnSpPr>
          <p:nvPr/>
        </p:nvCxnSpPr>
        <p:spPr>
          <a:xfrm flipH="1" flipV="1">
            <a:off x="3352368" y="4038749"/>
            <a:ext cx="1075616" cy="1951924"/>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047198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83</a:t>
            </a:fld>
            <a:endParaRPr lang="de-DE" dirty="0"/>
          </a:p>
        </p:txBody>
      </p:sp>
      <p:sp>
        <p:nvSpPr>
          <p:cNvPr id="5" name="Titel 4"/>
          <p:cNvSpPr>
            <a:spLocks noGrp="1"/>
          </p:cNvSpPr>
          <p:nvPr>
            <p:ph type="title"/>
          </p:nvPr>
        </p:nvSpPr>
        <p:spPr/>
        <p:txBody>
          <a:bodyPr>
            <a:normAutofit/>
          </a:bodyPr>
          <a:lstStyle/>
          <a:p>
            <a:r>
              <a:rPr lang="de-DE" dirty="0"/>
              <a:t>IC-KP2-2HB21 + IUH-F19x-V1 MF TwinCAT 3</a:t>
            </a:r>
          </a:p>
        </p:txBody>
      </p:sp>
      <p:sp>
        <p:nvSpPr>
          <p:cNvPr id="6" name="Inhaltsplatzhalter 5"/>
          <p:cNvSpPr>
            <a:spLocks noGrp="1"/>
          </p:cNvSpPr>
          <p:nvPr>
            <p:ph sz="quarter" idx="14"/>
          </p:nvPr>
        </p:nvSpPr>
        <p:spPr/>
        <p:txBody>
          <a:bodyPr/>
          <a:lstStyle/>
          <a:p>
            <a:pPr marL="0" indent="0">
              <a:buNone/>
            </a:pPr>
            <a:r>
              <a:rPr lang="de-DE" dirty="0"/>
              <a:t>Beispiel 7: Enhanced Read UII/EPC</a:t>
            </a:r>
          </a:p>
          <a:p>
            <a:pPr marL="0" indent="0">
              <a:buNone/>
            </a:pPr>
            <a:endParaRPr lang="de-DE" dirty="0"/>
          </a:p>
        </p:txBody>
      </p:sp>
      <p:cxnSp>
        <p:nvCxnSpPr>
          <p:cNvPr id="33" name="Gerade Verbindung mit Pfeil 32">
            <a:extLst>
              <a:ext uri="{FF2B5EF4-FFF2-40B4-BE49-F238E27FC236}">
                <a16:creationId xmlns:a16="http://schemas.microsoft.com/office/drawing/2014/main" id="{DEB9A8C8-06A6-4C05-B574-A5612F6AD824}"/>
              </a:ext>
            </a:extLst>
          </p:cNvPr>
          <p:cNvCxnSpPr>
            <a:cxnSpLocks/>
          </p:cNvCxnSpPr>
          <p:nvPr/>
        </p:nvCxnSpPr>
        <p:spPr>
          <a:xfrm flipH="1">
            <a:off x="3441846" y="3290995"/>
            <a:ext cx="3218386" cy="453481"/>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9" name="Interaktive Schaltfläche: Zur Startseite wechseln 18">
            <a:hlinkClick r:id="rId2" action="ppaction://hlinksldjump" highlightClick="1"/>
            <a:extLst>
              <a:ext uri="{FF2B5EF4-FFF2-40B4-BE49-F238E27FC236}">
                <a16:creationId xmlns:a16="http://schemas.microsoft.com/office/drawing/2014/main" id="{5D0D6CB6-D5E6-40CF-8D9F-56600130031E}"/>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Grafik 10">
            <a:extLst>
              <a:ext uri="{FF2B5EF4-FFF2-40B4-BE49-F238E27FC236}">
                <a16:creationId xmlns:a16="http://schemas.microsoft.com/office/drawing/2014/main" id="{C5C5A40C-F6E9-4D9E-840F-E08F0DC68489}"/>
              </a:ext>
            </a:extLst>
          </p:cNvPr>
          <p:cNvPicPr>
            <a:picLocks noChangeAspect="1"/>
          </p:cNvPicPr>
          <p:nvPr/>
        </p:nvPicPr>
        <p:blipFill rotWithShape="1">
          <a:blip r:embed="rId3">
            <a:extLst>
              <a:ext uri="{28A0092B-C50C-407E-A947-70E740481C1C}">
                <a14:useLocalDpi xmlns:a14="http://schemas.microsoft.com/office/drawing/2010/main" val="0"/>
              </a:ext>
            </a:extLst>
          </a:blip>
          <a:srcRect t="12898" r="16926"/>
          <a:stretch/>
        </p:blipFill>
        <p:spPr>
          <a:xfrm>
            <a:off x="107504" y="1859501"/>
            <a:ext cx="6840000" cy="2105715"/>
          </a:xfrm>
          <a:prstGeom prst="rect">
            <a:avLst/>
          </a:prstGeom>
        </p:spPr>
      </p:pic>
      <p:sp>
        <p:nvSpPr>
          <p:cNvPr id="22" name="Textfeld 21">
            <a:extLst>
              <a:ext uri="{FF2B5EF4-FFF2-40B4-BE49-F238E27FC236}">
                <a16:creationId xmlns:a16="http://schemas.microsoft.com/office/drawing/2014/main" id="{B07FA29C-274A-4EA1-A66E-57B955577A17}"/>
              </a:ext>
            </a:extLst>
          </p:cNvPr>
          <p:cNvSpPr txBox="1"/>
          <p:nvPr/>
        </p:nvSpPr>
        <p:spPr>
          <a:xfrm>
            <a:off x="123444" y="5393301"/>
            <a:ext cx="1892613" cy="1180699"/>
          </a:xfrm>
          <a:prstGeom prst="rect">
            <a:avLst/>
          </a:prstGeom>
          <a:noFill/>
          <a:ln>
            <a:solidFill>
              <a:schemeClr val="tx2"/>
            </a:solidFill>
          </a:ln>
        </p:spPr>
        <p:txBody>
          <a:bodyPr wrap="square" lIns="36000" tIns="36000" rIns="36000" bIns="36000" rtlCol="0">
            <a:spAutoFit/>
          </a:bodyPr>
          <a:lstStyle/>
          <a:p>
            <a:r>
              <a:rPr lang="de-DE" sz="900" dirty="0">
                <a:solidFill>
                  <a:schemeClr val="tx2"/>
                </a:solidFill>
              </a:rPr>
              <a:t>Start Lesevorgang; kein Tag in der Erfassungszone:</a:t>
            </a:r>
          </a:p>
          <a:p>
            <a:r>
              <a:rPr lang="de-DE" sz="900" dirty="0" err="1">
                <a:solidFill>
                  <a:schemeClr val="tx2"/>
                </a:solidFill>
              </a:rPr>
              <a:t>SingleEnhanced</a:t>
            </a:r>
            <a:r>
              <a:rPr lang="de-DE" sz="900" dirty="0">
                <a:solidFill>
                  <a:schemeClr val="tx2"/>
                </a:solidFill>
              </a:rPr>
              <a:t> 	:= True</a:t>
            </a:r>
          </a:p>
          <a:p>
            <a:r>
              <a:rPr lang="de-DE" sz="900" dirty="0" err="1">
                <a:solidFill>
                  <a:schemeClr val="tx2"/>
                </a:solidFill>
              </a:rPr>
              <a:t>User_UID</a:t>
            </a:r>
            <a:r>
              <a:rPr lang="de-DE" sz="900" dirty="0">
                <a:solidFill>
                  <a:schemeClr val="tx2"/>
                </a:solidFill>
              </a:rPr>
              <a:t> 	:= </a:t>
            </a:r>
            <a:r>
              <a:rPr lang="de-DE" sz="900" dirty="0" err="1">
                <a:solidFill>
                  <a:schemeClr val="tx2"/>
                </a:solidFill>
              </a:rPr>
              <a:t>False</a:t>
            </a:r>
            <a:endParaRPr lang="de-DE" sz="900" dirty="0">
              <a:solidFill>
                <a:schemeClr val="tx2"/>
              </a:solidFill>
            </a:endParaRPr>
          </a:p>
          <a:p>
            <a:r>
              <a:rPr lang="de-DE" sz="900" dirty="0">
                <a:solidFill>
                  <a:schemeClr val="tx2"/>
                </a:solidFill>
              </a:rPr>
              <a:t>EPC 	:= True</a:t>
            </a:r>
          </a:p>
          <a:p>
            <a:r>
              <a:rPr lang="de-DE" sz="900" dirty="0" err="1">
                <a:solidFill>
                  <a:schemeClr val="tx2"/>
                </a:solidFill>
              </a:rPr>
              <a:t>StartRead</a:t>
            </a:r>
            <a:r>
              <a:rPr lang="de-DE" sz="900" dirty="0">
                <a:solidFill>
                  <a:schemeClr val="tx2"/>
                </a:solidFill>
              </a:rPr>
              <a:t> 	:= True</a:t>
            </a:r>
          </a:p>
          <a:p>
            <a:r>
              <a:rPr lang="de-DE" sz="900" dirty="0">
                <a:solidFill>
                  <a:schemeClr val="tx2"/>
                </a:solidFill>
              </a:rPr>
              <a:t>Status 	= 16#05</a:t>
            </a:r>
          </a:p>
          <a:p>
            <a:r>
              <a:rPr lang="de-DE" sz="900" dirty="0" err="1">
                <a:solidFill>
                  <a:schemeClr val="tx2"/>
                </a:solidFill>
              </a:rPr>
              <a:t>NewData</a:t>
            </a:r>
            <a:r>
              <a:rPr lang="de-DE" sz="900" dirty="0">
                <a:solidFill>
                  <a:schemeClr val="tx2"/>
                </a:solidFill>
              </a:rPr>
              <a:t> 	= True (0 </a:t>
            </a:r>
            <a:r>
              <a:rPr lang="de-DE" sz="900" dirty="0">
                <a:solidFill>
                  <a:schemeClr val="tx2"/>
                </a:solidFill>
                <a:sym typeface="Wingdings" panose="05000000000000000000" pitchFamily="2" charset="2"/>
              </a:rPr>
              <a:t> 1)</a:t>
            </a:r>
            <a:endParaRPr lang="de-DE" sz="900" dirty="0">
              <a:solidFill>
                <a:schemeClr val="tx2"/>
              </a:solidFill>
            </a:endParaRPr>
          </a:p>
        </p:txBody>
      </p:sp>
      <p:cxnSp>
        <p:nvCxnSpPr>
          <p:cNvPr id="9" name="Gerade Verbindung mit Pfeil 8"/>
          <p:cNvCxnSpPr>
            <a:cxnSpLocks/>
            <a:stCxn id="22" idx="0"/>
          </p:cNvCxnSpPr>
          <p:nvPr/>
        </p:nvCxnSpPr>
        <p:spPr>
          <a:xfrm flipV="1">
            <a:off x="1069751" y="2564904"/>
            <a:ext cx="477913" cy="2828397"/>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5" name="Gerade Verbindung mit Pfeil 24">
            <a:extLst>
              <a:ext uri="{FF2B5EF4-FFF2-40B4-BE49-F238E27FC236}">
                <a16:creationId xmlns:a16="http://schemas.microsoft.com/office/drawing/2014/main" id="{BDC3D40C-9BD0-4EAA-ABE0-D963E2CEA958}"/>
              </a:ext>
            </a:extLst>
          </p:cNvPr>
          <p:cNvCxnSpPr>
            <a:cxnSpLocks/>
            <a:stCxn id="22" idx="0"/>
          </p:cNvCxnSpPr>
          <p:nvPr/>
        </p:nvCxnSpPr>
        <p:spPr>
          <a:xfrm flipV="1">
            <a:off x="1069751" y="3645024"/>
            <a:ext cx="549921" cy="1748277"/>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8" name="Gerade Verbindung mit Pfeil 27">
            <a:extLst>
              <a:ext uri="{FF2B5EF4-FFF2-40B4-BE49-F238E27FC236}">
                <a16:creationId xmlns:a16="http://schemas.microsoft.com/office/drawing/2014/main" id="{1EA1FF16-BD3D-42C9-903E-6286036C7AAF}"/>
              </a:ext>
            </a:extLst>
          </p:cNvPr>
          <p:cNvCxnSpPr>
            <a:cxnSpLocks/>
            <a:stCxn id="22" idx="0"/>
          </p:cNvCxnSpPr>
          <p:nvPr/>
        </p:nvCxnSpPr>
        <p:spPr>
          <a:xfrm flipV="1">
            <a:off x="1069751" y="3861049"/>
            <a:ext cx="621929" cy="1532252"/>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31" name="Textfeld 30">
            <a:extLst>
              <a:ext uri="{FF2B5EF4-FFF2-40B4-BE49-F238E27FC236}">
                <a16:creationId xmlns:a16="http://schemas.microsoft.com/office/drawing/2014/main" id="{A0BCFF13-40FD-44EB-8DC1-8087747FABE0}"/>
              </a:ext>
            </a:extLst>
          </p:cNvPr>
          <p:cNvSpPr txBox="1"/>
          <p:nvPr/>
        </p:nvSpPr>
        <p:spPr>
          <a:xfrm>
            <a:off x="2092632" y="5400323"/>
            <a:ext cx="1892613" cy="1180699"/>
          </a:xfrm>
          <a:prstGeom prst="rect">
            <a:avLst/>
          </a:prstGeom>
          <a:noFill/>
          <a:ln>
            <a:solidFill>
              <a:schemeClr val="tx2"/>
            </a:solidFill>
          </a:ln>
        </p:spPr>
        <p:txBody>
          <a:bodyPr wrap="square" lIns="36000" tIns="36000" rIns="36000" bIns="36000" rtlCol="0">
            <a:spAutoFit/>
          </a:bodyPr>
          <a:lstStyle/>
          <a:p>
            <a:r>
              <a:rPr lang="de-DE" sz="900" dirty="0">
                <a:solidFill>
                  <a:schemeClr val="tx2"/>
                </a:solidFill>
              </a:rPr>
              <a:t>Tag in der Erfassungszone; Empfang eingelesene Daten Tag A:</a:t>
            </a:r>
          </a:p>
          <a:p>
            <a:r>
              <a:rPr lang="de-DE" sz="900" dirty="0" err="1">
                <a:solidFill>
                  <a:schemeClr val="tx2"/>
                </a:solidFill>
              </a:rPr>
              <a:t>Busy</a:t>
            </a:r>
            <a:r>
              <a:rPr lang="de-DE" sz="900" dirty="0">
                <a:solidFill>
                  <a:schemeClr val="tx2"/>
                </a:solidFill>
              </a:rPr>
              <a:t> 	= True</a:t>
            </a:r>
          </a:p>
          <a:p>
            <a:r>
              <a:rPr lang="de-DE" sz="900" dirty="0" err="1">
                <a:solidFill>
                  <a:schemeClr val="tx2"/>
                </a:solidFill>
              </a:rPr>
              <a:t>Done</a:t>
            </a:r>
            <a:r>
              <a:rPr lang="de-DE" sz="900" dirty="0">
                <a:solidFill>
                  <a:schemeClr val="tx2"/>
                </a:solidFill>
              </a:rPr>
              <a:t> 	= True</a:t>
            </a:r>
          </a:p>
          <a:p>
            <a:r>
              <a:rPr lang="de-DE" sz="900" dirty="0">
                <a:solidFill>
                  <a:schemeClr val="tx2"/>
                </a:solidFill>
              </a:rPr>
              <a:t>Finish	= </a:t>
            </a:r>
            <a:r>
              <a:rPr lang="de-DE" sz="900" dirty="0" err="1">
                <a:solidFill>
                  <a:schemeClr val="tx2"/>
                </a:solidFill>
              </a:rPr>
              <a:t>False</a:t>
            </a:r>
            <a:endParaRPr lang="de-DE" sz="900" dirty="0">
              <a:solidFill>
                <a:schemeClr val="tx2"/>
              </a:solidFill>
            </a:endParaRPr>
          </a:p>
          <a:p>
            <a:r>
              <a:rPr lang="de-DE" sz="900" dirty="0" err="1">
                <a:solidFill>
                  <a:schemeClr val="tx2"/>
                </a:solidFill>
              </a:rPr>
              <a:t>NoDataCarrier</a:t>
            </a:r>
            <a:r>
              <a:rPr lang="de-DE" sz="900" dirty="0">
                <a:solidFill>
                  <a:schemeClr val="tx2"/>
                </a:solidFill>
              </a:rPr>
              <a:t> 	= </a:t>
            </a:r>
            <a:r>
              <a:rPr lang="de-DE" sz="900" dirty="0" err="1">
                <a:solidFill>
                  <a:schemeClr val="tx2"/>
                </a:solidFill>
              </a:rPr>
              <a:t>False</a:t>
            </a:r>
            <a:endParaRPr lang="de-DE" sz="900" dirty="0">
              <a:solidFill>
                <a:schemeClr val="tx2"/>
              </a:solidFill>
            </a:endParaRPr>
          </a:p>
          <a:p>
            <a:r>
              <a:rPr lang="de-DE" sz="900" dirty="0">
                <a:solidFill>
                  <a:schemeClr val="tx2"/>
                </a:solidFill>
              </a:rPr>
              <a:t>Status 	= 16#00</a:t>
            </a:r>
          </a:p>
          <a:p>
            <a:r>
              <a:rPr lang="de-DE" sz="900" dirty="0" err="1">
                <a:solidFill>
                  <a:schemeClr val="tx2"/>
                </a:solidFill>
              </a:rPr>
              <a:t>NewData</a:t>
            </a:r>
            <a:r>
              <a:rPr lang="de-DE" sz="900" dirty="0">
                <a:solidFill>
                  <a:schemeClr val="tx2"/>
                </a:solidFill>
              </a:rPr>
              <a:t> 	= True (0 </a:t>
            </a:r>
            <a:r>
              <a:rPr lang="de-DE" sz="900" dirty="0">
                <a:solidFill>
                  <a:schemeClr val="tx2"/>
                </a:solidFill>
                <a:sym typeface="Wingdings" panose="05000000000000000000" pitchFamily="2" charset="2"/>
              </a:rPr>
              <a:t> 1)</a:t>
            </a:r>
            <a:endParaRPr lang="de-DE" sz="900" dirty="0">
              <a:solidFill>
                <a:schemeClr val="tx2"/>
              </a:solidFill>
            </a:endParaRPr>
          </a:p>
        </p:txBody>
      </p:sp>
      <p:cxnSp>
        <p:nvCxnSpPr>
          <p:cNvPr id="10" name="Gerade Verbindung mit Pfeil 9"/>
          <p:cNvCxnSpPr>
            <a:cxnSpLocks/>
            <a:stCxn id="31" idx="0"/>
          </p:cNvCxnSpPr>
          <p:nvPr/>
        </p:nvCxnSpPr>
        <p:spPr>
          <a:xfrm flipH="1" flipV="1">
            <a:off x="2339752" y="3212976"/>
            <a:ext cx="699187" cy="2187347"/>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4" name="Gerade Verbindung mit Pfeil 33">
            <a:extLst>
              <a:ext uri="{FF2B5EF4-FFF2-40B4-BE49-F238E27FC236}">
                <a16:creationId xmlns:a16="http://schemas.microsoft.com/office/drawing/2014/main" id="{D101B9B5-23B0-4114-A453-1194FB5AF9CB}"/>
              </a:ext>
            </a:extLst>
          </p:cNvPr>
          <p:cNvCxnSpPr>
            <a:cxnSpLocks/>
            <a:stCxn id="31" idx="0"/>
          </p:cNvCxnSpPr>
          <p:nvPr/>
        </p:nvCxnSpPr>
        <p:spPr>
          <a:xfrm flipH="1" flipV="1">
            <a:off x="2412000" y="3861049"/>
            <a:ext cx="626939" cy="1539274"/>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7" name="Gerade Verbindung mit Pfeil 36">
            <a:extLst>
              <a:ext uri="{FF2B5EF4-FFF2-40B4-BE49-F238E27FC236}">
                <a16:creationId xmlns:a16="http://schemas.microsoft.com/office/drawing/2014/main" id="{797EAE40-C6A6-456B-B301-AAC5F34BD5CB}"/>
              </a:ext>
            </a:extLst>
          </p:cNvPr>
          <p:cNvCxnSpPr>
            <a:cxnSpLocks/>
            <a:stCxn id="31" idx="0"/>
          </p:cNvCxnSpPr>
          <p:nvPr/>
        </p:nvCxnSpPr>
        <p:spPr>
          <a:xfrm flipH="1" flipV="1">
            <a:off x="2267744" y="3645024"/>
            <a:ext cx="771195" cy="1755299"/>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40" name="Textfeld 39">
            <a:extLst>
              <a:ext uri="{FF2B5EF4-FFF2-40B4-BE49-F238E27FC236}">
                <a16:creationId xmlns:a16="http://schemas.microsoft.com/office/drawing/2014/main" id="{BC0AAE30-D2CA-45A3-9D9E-A4E0A99EF32A}"/>
              </a:ext>
            </a:extLst>
          </p:cNvPr>
          <p:cNvSpPr txBox="1"/>
          <p:nvPr/>
        </p:nvSpPr>
        <p:spPr>
          <a:xfrm>
            <a:off x="4036689" y="5400323"/>
            <a:ext cx="1892613" cy="1180699"/>
          </a:xfrm>
          <a:prstGeom prst="rect">
            <a:avLst/>
          </a:prstGeom>
          <a:noFill/>
          <a:ln>
            <a:solidFill>
              <a:schemeClr val="tx2"/>
            </a:solidFill>
          </a:ln>
        </p:spPr>
        <p:txBody>
          <a:bodyPr wrap="square" lIns="36000" tIns="36000" rIns="36000" bIns="36000" rtlCol="0">
            <a:spAutoFit/>
          </a:bodyPr>
          <a:lstStyle/>
          <a:p>
            <a:r>
              <a:rPr lang="de-DE" sz="900" dirty="0">
                <a:solidFill>
                  <a:schemeClr val="tx2"/>
                </a:solidFill>
              </a:rPr>
              <a:t>Empfang zusätzlicher Informationen Tag A:</a:t>
            </a:r>
          </a:p>
          <a:p>
            <a:r>
              <a:rPr lang="de-DE" sz="900" dirty="0" err="1">
                <a:solidFill>
                  <a:schemeClr val="tx2"/>
                </a:solidFill>
              </a:rPr>
              <a:t>Busy</a:t>
            </a:r>
            <a:r>
              <a:rPr lang="de-DE" sz="900" dirty="0">
                <a:solidFill>
                  <a:schemeClr val="tx2"/>
                </a:solidFill>
              </a:rPr>
              <a:t> 	= True</a:t>
            </a:r>
          </a:p>
          <a:p>
            <a:r>
              <a:rPr lang="de-DE" sz="900" dirty="0" err="1">
                <a:solidFill>
                  <a:schemeClr val="tx2"/>
                </a:solidFill>
              </a:rPr>
              <a:t>Done</a:t>
            </a:r>
            <a:r>
              <a:rPr lang="de-DE" sz="900" dirty="0">
                <a:solidFill>
                  <a:schemeClr val="tx2"/>
                </a:solidFill>
              </a:rPr>
              <a:t> 	= True</a:t>
            </a:r>
          </a:p>
          <a:p>
            <a:r>
              <a:rPr lang="de-DE" sz="900" dirty="0">
                <a:solidFill>
                  <a:schemeClr val="tx2"/>
                </a:solidFill>
              </a:rPr>
              <a:t>Finish	= </a:t>
            </a:r>
            <a:r>
              <a:rPr lang="de-DE" sz="900" dirty="0" err="1">
                <a:solidFill>
                  <a:schemeClr val="tx2"/>
                </a:solidFill>
              </a:rPr>
              <a:t>False</a:t>
            </a:r>
            <a:endParaRPr lang="de-DE" sz="900" dirty="0">
              <a:solidFill>
                <a:schemeClr val="tx2"/>
              </a:solidFill>
            </a:endParaRPr>
          </a:p>
          <a:p>
            <a:r>
              <a:rPr lang="de-DE" sz="900" dirty="0" err="1">
                <a:solidFill>
                  <a:schemeClr val="tx2"/>
                </a:solidFill>
              </a:rPr>
              <a:t>NoDataCarrier</a:t>
            </a:r>
            <a:r>
              <a:rPr lang="de-DE" sz="900" dirty="0">
                <a:solidFill>
                  <a:schemeClr val="tx2"/>
                </a:solidFill>
              </a:rPr>
              <a:t> 	= </a:t>
            </a:r>
            <a:r>
              <a:rPr lang="de-DE" sz="900" dirty="0" err="1">
                <a:solidFill>
                  <a:schemeClr val="tx2"/>
                </a:solidFill>
              </a:rPr>
              <a:t>False</a:t>
            </a:r>
            <a:endParaRPr lang="de-DE" sz="900" dirty="0">
              <a:solidFill>
                <a:schemeClr val="tx2"/>
              </a:solidFill>
            </a:endParaRPr>
          </a:p>
          <a:p>
            <a:r>
              <a:rPr lang="de-DE" sz="900" dirty="0">
                <a:solidFill>
                  <a:schemeClr val="tx2"/>
                </a:solidFill>
              </a:rPr>
              <a:t>Status 	= 16#0B</a:t>
            </a:r>
          </a:p>
          <a:p>
            <a:r>
              <a:rPr lang="de-DE" sz="900" dirty="0" err="1">
                <a:solidFill>
                  <a:schemeClr val="tx2"/>
                </a:solidFill>
              </a:rPr>
              <a:t>NewData</a:t>
            </a:r>
            <a:r>
              <a:rPr lang="de-DE" sz="900" dirty="0">
                <a:solidFill>
                  <a:schemeClr val="tx2"/>
                </a:solidFill>
              </a:rPr>
              <a:t> 	= True (0 </a:t>
            </a:r>
            <a:r>
              <a:rPr lang="de-DE" sz="900" dirty="0">
                <a:solidFill>
                  <a:schemeClr val="tx2"/>
                </a:solidFill>
                <a:sym typeface="Wingdings" panose="05000000000000000000" pitchFamily="2" charset="2"/>
              </a:rPr>
              <a:t> 1)</a:t>
            </a:r>
            <a:endParaRPr lang="de-DE" sz="900" dirty="0">
              <a:solidFill>
                <a:schemeClr val="tx2"/>
              </a:solidFill>
            </a:endParaRPr>
          </a:p>
        </p:txBody>
      </p:sp>
      <p:cxnSp>
        <p:nvCxnSpPr>
          <p:cNvPr id="41" name="Gerade Verbindung mit Pfeil 40">
            <a:extLst>
              <a:ext uri="{FF2B5EF4-FFF2-40B4-BE49-F238E27FC236}">
                <a16:creationId xmlns:a16="http://schemas.microsoft.com/office/drawing/2014/main" id="{5CC03CE4-116E-47FB-BB39-BE0050202CF5}"/>
              </a:ext>
            </a:extLst>
          </p:cNvPr>
          <p:cNvCxnSpPr>
            <a:cxnSpLocks/>
            <a:stCxn id="40" idx="0"/>
          </p:cNvCxnSpPr>
          <p:nvPr/>
        </p:nvCxnSpPr>
        <p:spPr>
          <a:xfrm flipH="1" flipV="1">
            <a:off x="3038939" y="3861049"/>
            <a:ext cx="1944057" cy="1539274"/>
          </a:xfrm>
          <a:prstGeom prst="straightConnector1">
            <a:avLst/>
          </a:prstGeom>
          <a:ln w="25400">
            <a:solidFill>
              <a:srgbClr val="00B0F0"/>
            </a:solidFill>
            <a:tailEnd type="arrow"/>
          </a:ln>
        </p:spPr>
        <p:style>
          <a:lnRef idx="1">
            <a:schemeClr val="accent1"/>
          </a:lnRef>
          <a:fillRef idx="0">
            <a:schemeClr val="accent1"/>
          </a:fillRef>
          <a:effectRef idx="0">
            <a:schemeClr val="accent1"/>
          </a:effectRef>
          <a:fontRef idx="minor">
            <a:schemeClr val="tx1"/>
          </a:fontRef>
        </p:style>
      </p:cxnSp>
      <p:sp>
        <p:nvSpPr>
          <p:cNvPr id="51" name="Textfeld 50">
            <a:extLst>
              <a:ext uri="{FF2B5EF4-FFF2-40B4-BE49-F238E27FC236}">
                <a16:creationId xmlns:a16="http://schemas.microsoft.com/office/drawing/2014/main" id="{03240E4B-21B4-4863-A29C-195D70187225}"/>
              </a:ext>
            </a:extLst>
          </p:cNvPr>
          <p:cNvSpPr txBox="1"/>
          <p:nvPr/>
        </p:nvSpPr>
        <p:spPr>
          <a:xfrm>
            <a:off x="7256182" y="1486451"/>
            <a:ext cx="1821093" cy="1180699"/>
          </a:xfrm>
          <a:prstGeom prst="rect">
            <a:avLst/>
          </a:prstGeom>
          <a:noFill/>
          <a:ln>
            <a:solidFill>
              <a:schemeClr val="tx2"/>
            </a:solidFill>
          </a:ln>
        </p:spPr>
        <p:txBody>
          <a:bodyPr wrap="square" lIns="36000" tIns="36000" rIns="36000" bIns="36000" rtlCol="0">
            <a:spAutoFit/>
          </a:bodyPr>
          <a:lstStyle/>
          <a:p>
            <a:r>
              <a:rPr lang="de-DE" sz="900" dirty="0">
                <a:solidFill>
                  <a:schemeClr val="tx2"/>
                </a:solidFill>
              </a:rPr>
              <a:t>Abbruch Lesevorgang über Quit</a:t>
            </a:r>
          </a:p>
          <a:p>
            <a:r>
              <a:rPr lang="de-DE" sz="900" dirty="0">
                <a:solidFill>
                  <a:schemeClr val="tx2"/>
                </a:solidFill>
                <a:sym typeface="Wingdings" panose="05000000000000000000" pitchFamily="2" charset="2"/>
              </a:rPr>
              <a:t>Quit 	:= True </a:t>
            </a:r>
          </a:p>
          <a:p>
            <a:r>
              <a:rPr lang="de-DE" sz="900" dirty="0" err="1">
                <a:solidFill>
                  <a:schemeClr val="tx2"/>
                </a:solidFill>
                <a:sym typeface="Wingdings" panose="05000000000000000000" pitchFamily="2" charset="2"/>
              </a:rPr>
              <a:t>Busy</a:t>
            </a:r>
            <a:r>
              <a:rPr lang="de-DE" sz="900" dirty="0">
                <a:solidFill>
                  <a:schemeClr val="tx2"/>
                </a:solidFill>
                <a:sym typeface="Wingdings" panose="05000000000000000000" pitchFamily="2" charset="2"/>
              </a:rPr>
              <a:t>	= False </a:t>
            </a:r>
          </a:p>
          <a:p>
            <a:r>
              <a:rPr lang="de-DE" sz="900" dirty="0" err="1">
                <a:solidFill>
                  <a:schemeClr val="tx2"/>
                </a:solidFill>
                <a:sym typeface="Wingdings" panose="05000000000000000000" pitchFamily="2" charset="2"/>
              </a:rPr>
              <a:t>Done</a:t>
            </a:r>
            <a:r>
              <a:rPr lang="de-DE" sz="900" dirty="0">
                <a:solidFill>
                  <a:schemeClr val="tx2"/>
                </a:solidFill>
                <a:sym typeface="Wingdings" panose="05000000000000000000" pitchFamily="2" charset="2"/>
              </a:rPr>
              <a:t> 	= True</a:t>
            </a:r>
          </a:p>
          <a:p>
            <a:r>
              <a:rPr lang="de-DE" sz="900" dirty="0">
                <a:solidFill>
                  <a:schemeClr val="tx2"/>
                </a:solidFill>
                <a:sym typeface="Wingdings" panose="05000000000000000000" pitchFamily="2" charset="2"/>
              </a:rPr>
              <a:t>Finish 	= True</a:t>
            </a:r>
          </a:p>
          <a:p>
            <a:r>
              <a:rPr lang="de-DE" sz="900" dirty="0" err="1">
                <a:solidFill>
                  <a:schemeClr val="tx2"/>
                </a:solidFill>
                <a:sym typeface="Wingdings" panose="05000000000000000000" pitchFamily="2" charset="2"/>
              </a:rPr>
              <a:t>NoDataCarrier</a:t>
            </a:r>
            <a:r>
              <a:rPr lang="de-DE" sz="900" dirty="0">
                <a:solidFill>
                  <a:schemeClr val="tx2"/>
                </a:solidFill>
                <a:sym typeface="Wingdings" panose="05000000000000000000" pitchFamily="2" charset="2"/>
              </a:rPr>
              <a:t>	= </a:t>
            </a:r>
            <a:r>
              <a:rPr lang="de-DE" sz="900" dirty="0" err="1">
                <a:solidFill>
                  <a:schemeClr val="tx2"/>
                </a:solidFill>
                <a:sym typeface="Wingdings" panose="05000000000000000000" pitchFamily="2" charset="2"/>
              </a:rPr>
              <a:t>False</a:t>
            </a:r>
            <a:endParaRPr lang="de-DE" sz="900" dirty="0">
              <a:solidFill>
                <a:schemeClr val="tx2"/>
              </a:solidFill>
              <a:sym typeface="Wingdings" panose="05000000000000000000" pitchFamily="2" charset="2"/>
            </a:endParaRPr>
          </a:p>
          <a:p>
            <a:r>
              <a:rPr lang="de-DE" sz="900" dirty="0">
                <a:solidFill>
                  <a:schemeClr val="tx2"/>
                </a:solidFill>
              </a:rPr>
              <a:t>Status 	= 16#00</a:t>
            </a:r>
            <a:endParaRPr lang="de-DE" sz="900" dirty="0">
              <a:solidFill>
                <a:schemeClr val="tx2"/>
              </a:solidFill>
              <a:sym typeface="Wingdings" panose="05000000000000000000" pitchFamily="2" charset="2"/>
            </a:endParaRPr>
          </a:p>
          <a:p>
            <a:r>
              <a:rPr lang="de-DE" sz="900" dirty="0" err="1">
                <a:solidFill>
                  <a:schemeClr val="tx2"/>
                </a:solidFill>
              </a:rPr>
              <a:t>NewData</a:t>
            </a:r>
            <a:r>
              <a:rPr lang="de-DE" sz="900" dirty="0">
                <a:solidFill>
                  <a:schemeClr val="tx2"/>
                </a:solidFill>
              </a:rPr>
              <a:t> 	= True (0 </a:t>
            </a:r>
            <a:r>
              <a:rPr lang="de-DE" sz="900" dirty="0">
                <a:solidFill>
                  <a:schemeClr val="tx2"/>
                </a:solidFill>
                <a:sym typeface="Wingdings" panose="05000000000000000000" pitchFamily="2" charset="2"/>
              </a:rPr>
              <a:t> 1)</a:t>
            </a:r>
            <a:endParaRPr lang="de-DE" sz="900" dirty="0">
              <a:solidFill>
                <a:schemeClr val="tx2"/>
              </a:solidFill>
            </a:endParaRPr>
          </a:p>
        </p:txBody>
      </p:sp>
      <p:cxnSp>
        <p:nvCxnSpPr>
          <p:cNvPr id="52" name="Gerade Verbindung mit Pfeil 51">
            <a:extLst>
              <a:ext uri="{FF2B5EF4-FFF2-40B4-BE49-F238E27FC236}">
                <a16:creationId xmlns:a16="http://schemas.microsoft.com/office/drawing/2014/main" id="{4D914F6F-A58B-4B40-81B3-C8F0DB30A8C8}"/>
              </a:ext>
            </a:extLst>
          </p:cNvPr>
          <p:cNvCxnSpPr>
            <a:cxnSpLocks/>
            <a:stCxn id="51" idx="1"/>
          </p:cNvCxnSpPr>
          <p:nvPr/>
        </p:nvCxnSpPr>
        <p:spPr>
          <a:xfrm flipH="1">
            <a:off x="3563888" y="2076801"/>
            <a:ext cx="3692294" cy="729836"/>
          </a:xfrm>
          <a:prstGeom prst="straightConnector1">
            <a:avLst/>
          </a:prstGeom>
          <a:ln w="25400">
            <a:solidFill>
              <a:srgbClr val="00B050"/>
            </a:solidFill>
            <a:tailEnd type="arrow"/>
          </a:ln>
        </p:spPr>
        <p:style>
          <a:lnRef idx="1">
            <a:schemeClr val="accent1"/>
          </a:lnRef>
          <a:fillRef idx="0">
            <a:schemeClr val="accent1"/>
          </a:fillRef>
          <a:effectRef idx="0">
            <a:schemeClr val="accent1"/>
          </a:effectRef>
          <a:fontRef idx="minor">
            <a:schemeClr val="tx1"/>
          </a:fontRef>
        </p:style>
      </p:cxnSp>
      <p:cxnSp>
        <p:nvCxnSpPr>
          <p:cNvPr id="55" name="Gerade Verbindung mit Pfeil 54">
            <a:extLst>
              <a:ext uri="{FF2B5EF4-FFF2-40B4-BE49-F238E27FC236}">
                <a16:creationId xmlns:a16="http://schemas.microsoft.com/office/drawing/2014/main" id="{E3DC942D-772B-4D07-B319-7195C0263BBB}"/>
              </a:ext>
            </a:extLst>
          </p:cNvPr>
          <p:cNvCxnSpPr>
            <a:cxnSpLocks/>
            <a:stCxn id="51" idx="1"/>
          </p:cNvCxnSpPr>
          <p:nvPr/>
        </p:nvCxnSpPr>
        <p:spPr>
          <a:xfrm flipH="1">
            <a:off x="6372200" y="2076801"/>
            <a:ext cx="883982" cy="729836"/>
          </a:xfrm>
          <a:prstGeom prst="straightConnector1">
            <a:avLst/>
          </a:prstGeom>
          <a:ln w="25400">
            <a:solidFill>
              <a:srgbClr val="00B050"/>
            </a:solidFill>
            <a:tailEnd type="arrow"/>
          </a:ln>
        </p:spPr>
        <p:style>
          <a:lnRef idx="1">
            <a:schemeClr val="accent1"/>
          </a:lnRef>
          <a:fillRef idx="0">
            <a:schemeClr val="accent1"/>
          </a:fillRef>
          <a:effectRef idx="0">
            <a:schemeClr val="accent1"/>
          </a:effectRef>
          <a:fontRef idx="minor">
            <a:schemeClr val="tx1"/>
          </a:fontRef>
        </p:style>
      </p:cxnSp>
      <p:sp>
        <p:nvSpPr>
          <p:cNvPr id="58" name="Textfeld 57">
            <a:extLst>
              <a:ext uri="{FF2B5EF4-FFF2-40B4-BE49-F238E27FC236}">
                <a16:creationId xmlns:a16="http://schemas.microsoft.com/office/drawing/2014/main" id="{6DF2F68A-38F5-497D-90C8-330F169B3EBE}"/>
              </a:ext>
            </a:extLst>
          </p:cNvPr>
          <p:cNvSpPr txBox="1"/>
          <p:nvPr/>
        </p:nvSpPr>
        <p:spPr>
          <a:xfrm>
            <a:off x="5975475" y="5400323"/>
            <a:ext cx="1944057" cy="1180699"/>
          </a:xfrm>
          <a:prstGeom prst="rect">
            <a:avLst/>
          </a:prstGeom>
          <a:noFill/>
          <a:ln>
            <a:solidFill>
              <a:schemeClr val="tx2"/>
            </a:solidFill>
          </a:ln>
        </p:spPr>
        <p:txBody>
          <a:bodyPr wrap="square" lIns="36000" tIns="36000" rIns="36000" bIns="36000" rtlCol="0">
            <a:spAutoFit/>
          </a:bodyPr>
          <a:lstStyle/>
          <a:p>
            <a:r>
              <a:rPr lang="de-DE" sz="900" dirty="0">
                <a:solidFill>
                  <a:schemeClr val="tx2"/>
                </a:solidFill>
              </a:rPr>
              <a:t>Start Lesevorgang; Lesevorgang aktiviert; Tag in der Erfassungszone:</a:t>
            </a:r>
          </a:p>
          <a:p>
            <a:r>
              <a:rPr lang="de-DE" sz="900" dirty="0" err="1">
                <a:solidFill>
                  <a:schemeClr val="tx2"/>
                </a:solidFill>
              </a:rPr>
              <a:t>SingleEnhanced</a:t>
            </a:r>
            <a:r>
              <a:rPr lang="de-DE" sz="900" dirty="0">
                <a:solidFill>
                  <a:schemeClr val="tx2"/>
                </a:solidFill>
              </a:rPr>
              <a:t> 	</a:t>
            </a:r>
            <a:r>
              <a:rPr lang="de-DE" sz="900">
                <a:solidFill>
                  <a:schemeClr val="tx2"/>
                </a:solidFill>
              </a:rPr>
              <a:t>:= True</a:t>
            </a:r>
            <a:endParaRPr lang="de-DE" sz="900" dirty="0">
              <a:solidFill>
                <a:schemeClr val="tx2"/>
              </a:solidFill>
            </a:endParaRPr>
          </a:p>
          <a:p>
            <a:r>
              <a:rPr lang="de-DE" sz="900" dirty="0" err="1">
                <a:solidFill>
                  <a:schemeClr val="tx2"/>
                </a:solidFill>
              </a:rPr>
              <a:t>User_UID</a:t>
            </a:r>
            <a:r>
              <a:rPr lang="de-DE" sz="900" dirty="0">
                <a:solidFill>
                  <a:schemeClr val="tx2"/>
                </a:solidFill>
              </a:rPr>
              <a:t> 	:= </a:t>
            </a:r>
            <a:r>
              <a:rPr lang="de-DE" sz="900" dirty="0" err="1">
                <a:solidFill>
                  <a:schemeClr val="tx2"/>
                </a:solidFill>
              </a:rPr>
              <a:t>False</a:t>
            </a:r>
            <a:endParaRPr lang="de-DE" sz="900" dirty="0">
              <a:solidFill>
                <a:schemeClr val="tx2"/>
              </a:solidFill>
            </a:endParaRPr>
          </a:p>
          <a:p>
            <a:r>
              <a:rPr lang="de-DE" sz="900" dirty="0">
                <a:solidFill>
                  <a:schemeClr val="tx2"/>
                </a:solidFill>
              </a:rPr>
              <a:t>EPC 	:= True</a:t>
            </a:r>
          </a:p>
          <a:p>
            <a:r>
              <a:rPr lang="de-DE" sz="900" dirty="0" err="1">
                <a:solidFill>
                  <a:schemeClr val="tx2"/>
                </a:solidFill>
              </a:rPr>
              <a:t>StartRead</a:t>
            </a:r>
            <a:r>
              <a:rPr lang="de-DE" sz="900" dirty="0">
                <a:solidFill>
                  <a:schemeClr val="tx2"/>
                </a:solidFill>
              </a:rPr>
              <a:t> 	:= True</a:t>
            </a:r>
          </a:p>
          <a:p>
            <a:r>
              <a:rPr lang="de-DE" sz="900" dirty="0">
                <a:solidFill>
                  <a:schemeClr val="tx2"/>
                </a:solidFill>
              </a:rPr>
              <a:t>Status 	= 16#00</a:t>
            </a:r>
          </a:p>
          <a:p>
            <a:r>
              <a:rPr lang="de-DE" sz="900" dirty="0" err="1">
                <a:solidFill>
                  <a:schemeClr val="tx2"/>
                </a:solidFill>
              </a:rPr>
              <a:t>NewData</a:t>
            </a:r>
            <a:r>
              <a:rPr lang="de-DE" sz="900" dirty="0">
                <a:solidFill>
                  <a:schemeClr val="tx2"/>
                </a:solidFill>
              </a:rPr>
              <a:t> 	= True (0 </a:t>
            </a:r>
            <a:r>
              <a:rPr lang="de-DE" sz="900" dirty="0">
                <a:solidFill>
                  <a:schemeClr val="tx2"/>
                </a:solidFill>
                <a:sym typeface="Wingdings" panose="05000000000000000000" pitchFamily="2" charset="2"/>
              </a:rPr>
              <a:t> 1)</a:t>
            </a:r>
            <a:endParaRPr lang="de-DE" sz="900" dirty="0">
              <a:solidFill>
                <a:schemeClr val="tx2"/>
              </a:solidFill>
            </a:endParaRPr>
          </a:p>
        </p:txBody>
      </p:sp>
      <p:cxnSp>
        <p:nvCxnSpPr>
          <p:cNvPr id="59" name="Gerade Verbindung mit Pfeil 58">
            <a:extLst>
              <a:ext uri="{FF2B5EF4-FFF2-40B4-BE49-F238E27FC236}">
                <a16:creationId xmlns:a16="http://schemas.microsoft.com/office/drawing/2014/main" id="{51729340-C7C9-4E06-80FF-3DC72C004645}"/>
              </a:ext>
            </a:extLst>
          </p:cNvPr>
          <p:cNvCxnSpPr>
            <a:cxnSpLocks/>
            <a:stCxn id="58" idx="0"/>
          </p:cNvCxnSpPr>
          <p:nvPr/>
        </p:nvCxnSpPr>
        <p:spPr>
          <a:xfrm flipH="1" flipV="1">
            <a:off x="4355976" y="2611611"/>
            <a:ext cx="2591528" cy="2788712"/>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64" name="Gerade Verbindung mit Pfeil 63">
            <a:extLst>
              <a:ext uri="{FF2B5EF4-FFF2-40B4-BE49-F238E27FC236}">
                <a16:creationId xmlns:a16="http://schemas.microsoft.com/office/drawing/2014/main" id="{240AF391-ACF5-4276-B940-980DB50E6D17}"/>
              </a:ext>
            </a:extLst>
          </p:cNvPr>
          <p:cNvCxnSpPr>
            <a:cxnSpLocks/>
            <a:stCxn id="58" idx="0"/>
          </p:cNvCxnSpPr>
          <p:nvPr/>
        </p:nvCxnSpPr>
        <p:spPr>
          <a:xfrm flipH="1" flipV="1">
            <a:off x="4499992" y="3861049"/>
            <a:ext cx="2447512" cy="1539274"/>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69" name="Textfeld 68">
            <a:extLst>
              <a:ext uri="{FF2B5EF4-FFF2-40B4-BE49-F238E27FC236}">
                <a16:creationId xmlns:a16="http://schemas.microsoft.com/office/drawing/2014/main" id="{74957803-1DB4-4B41-A6CE-DF8374B88A63}"/>
              </a:ext>
            </a:extLst>
          </p:cNvPr>
          <p:cNvSpPr txBox="1"/>
          <p:nvPr/>
        </p:nvSpPr>
        <p:spPr>
          <a:xfrm>
            <a:off x="7256181" y="4000535"/>
            <a:ext cx="1815037" cy="1180699"/>
          </a:xfrm>
          <a:prstGeom prst="rect">
            <a:avLst/>
          </a:prstGeom>
          <a:noFill/>
          <a:ln>
            <a:solidFill>
              <a:schemeClr val="tx2"/>
            </a:solidFill>
          </a:ln>
        </p:spPr>
        <p:txBody>
          <a:bodyPr wrap="square" lIns="36000" tIns="36000" rIns="36000" bIns="36000" rtlCol="0">
            <a:spAutoFit/>
          </a:bodyPr>
          <a:lstStyle/>
          <a:p>
            <a:r>
              <a:rPr lang="de-DE" sz="900" dirty="0">
                <a:solidFill>
                  <a:schemeClr val="tx2"/>
                </a:solidFill>
              </a:rPr>
              <a:t>Empfang zusätzlicher Informationen Tag B:</a:t>
            </a:r>
          </a:p>
          <a:p>
            <a:r>
              <a:rPr lang="de-DE" sz="900" dirty="0" err="1">
                <a:solidFill>
                  <a:schemeClr val="tx2"/>
                </a:solidFill>
              </a:rPr>
              <a:t>Busy</a:t>
            </a:r>
            <a:r>
              <a:rPr lang="de-DE" sz="900" dirty="0">
                <a:solidFill>
                  <a:schemeClr val="tx2"/>
                </a:solidFill>
              </a:rPr>
              <a:t> 	= True</a:t>
            </a:r>
          </a:p>
          <a:p>
            <a:r>
              <a:rPr lang="de-DE" sz="900" dirty="0" err="1">
                <a:solidFill>
                  <a:schemeClr val="tx2"/>
                </a:solidFill>
              </a:rPr>
              <a:t>Done</a:t>
            </a:r>
            <a:r>
              <a:rPr lang="de-DE" sz="900" dirty="0">
                <a:solidFill>
                  <a:schemeClr val="tx2"/>
                </a:solidFill>
              </a:rPr>
              <a:t> 	= True</a:t>
            </a:r>
          </a:p>
          <a:p>
            <a:r>
              <a:rPr lang="de-DE" sz="900" dirty="0">
                <a:solidFill>
                  <a:schemeClr val="tx2"/>
                </a:solidFill>
              </a:rPr>
              <a:t>Finish	= </a:t>
            </a:r>
            <a:r>
              <a:rPr lang="de-DE" sz="900" dirty="0" err="1">
                <a:solidFill>
                  <a:schemeClr val="tx2"/>
                </a:solidFill>
              </a:rPr>
              <a:t>False</a:t>
            </a:r>
            <a:endParaRPr lang="de-DE" sz="900" dirty="0">
              <a:solidFill>
                <a:schemeClr val="tx2"/>
              </a:solidFill>
            </a:endParaRPr>
          </a:p>
          <a:p>
            <a:r>
              <a:rPr lang="de-DE" sz="900" dirty="0" err="1">
                <a:solidFill>
                  <a:schemeClr val="tx2"/>
                </a:solidFill>
              </a:rPr>
              <a:t>NoDataCarrier</a:t>
            </a:r>
            <a:r>
              <a:rPr lang="de-DE" sz="900" dirty="0">
                <a:solidFill>
                  <a:schemeClr val="tx2"/>
                </a:solidFill>
              </a:rPr>
              <a:t> 	= </a:t>
            </a:r>
            <a:r>
              <a:rPr lang="de-DE" sz="900" dirty="0" err="1">
                <a:solidFill>
                  <a:schemeClr val="tx2"/>
                </a:solidFill>
              </a:rPr>
              <a:t>False</a:t>
            </a:r>
            <a:endParaRPr lang="de-DE" sz="900" dirty="0">
              <a:solidFill>
                <a:schemeClr val="tx2"/>
              </a:solidFill>
            </a:endParaRPr>
          </a:p>
          <a:p>
            <a:r>
              <a:rPr lang="de-DE" sz="900" dirty="0">
                <a:solidFill>
                  <a:schemeClr val="tx2"/>
                </a:solidFill>
              </a:rPr>
              <a:t>Status 	= 16#0B</a:t>
            </a:r>
          </a:p>
          <a:p>
            <a:r>
              <a:rPr lang="de-DE" sz="900" dirty="0" err="1">
                <a:solidFill>
                  <a:schemeClr val="tx2"/>
                </a:solidFill>
              </a:rPr>
              <a:t>NewData</a:t>
            </a:r>
            <a:r>
              <a:rPr lang="de-DE" sz="900" dirty="0">
                <a:solidFill>
                  <a:schemeClr val="tx2"/>
                </a:solidFill>
              </a:rPr>
              <a:t> 	= True (0 </a:t>
            </a:r>
            <a:r>
              <a:rPr lang="de-DE" sz="900" dirty="0">
                <a:solidFill>
                  <a:schemeClr val="tx2"/>
                </a:solidFill>
                <a:sym typeface="Wingdings" panose="05000000000000000000" pitchFamily="2" charset="2"/>
              </a:rPr>
              <a:t> 1)</a:t>
            </a:r>
            <a:endParaRPr lang="de-DE" sz="900" dirty="0">
              <a:solidFill>
                <a:schemeClr val="tx2"/>
              </a:solidFill>
            </a:endParaRPr>
          </a:p>
        </p:txBody>
      </p:sp>
      <p:cxnSp>
        <p:nvCxnSpPr>
          <p:cNvPr id="70" name="Gerade Verbindung mit Pfeil 69">
            <a:extLst>
              <a:ext uri="{FF2B5EF4-FFF2-40B4-BE49-F238E27FC236}">
                <a16:creationId xmlns:a16="http://schemas.microsoft.com/office/drawing/2014/main" id="{CC615C66-E8A2-445E-99AC-B2DC586AFC10}"/>
              </a:ext>
            </a:extLst>
          </p:cNvPr>
          <p:cNvCxnSpPr>
            <a:cxnSpLocks/>
            <a:stCxn id="69" idx="1"/>
          </p:cNvCxnSpPr>
          <p:nvPr/>
        </p:nvCxnSpPr>
        <p:spPr>
          <a:xfrm flipH="1" flipV="1">
            <a:off x="5055492" y="3861049"/>
            <a:ext cx="2200689" cy="729836"/>
          </a:xfrm>
          <a:prstGeom prst="straightConnector1">
            <a:avLst/>
          </a:prstGeom>
          <a:ln w="25400">
            <a:solidFill>
              <a:srgbClr val="00B0F0"/>
            </a:solidFill>
            <a:tailEnd type="arrow"/>
          </a:ln>
        </p:spPr>
        <p:style>
          <a:lnRef idx="1">
            <a:schemeClr val="accent1"/>
          </a:lnRef>
          <a:fillRef idx="0">
            <a:schemeClr val="accent1"/>
          </a:fillRef>
          <a:effectRef idx="0">
            <a:schemeClr val="accent1"/>
          </a:effectRef>
          <a:fontRef idx="minor">
            <a:schemeClr val="tx1"/>
          </a:fontRef>
        </p:style>
      </p:cxnSp>
      <p:sp>
        <p:nvSpPr>
          <p:cNvPr id="73" name="Textfeld 72">
            <a:extLst>
              <a:ext uri="{FF2B5EF4-FFF2-40B4-BE49-F238E27FC236}">
                <a16:creationId xmlns:a16="http://schemas.microsoft.com/office/drawing/2014/main" id="{19B0A5E2-FA8E-4C9C-B441-93183C56B5BF}"/>
              </a:ext>
            </a:extLst>
          </p:cNvPr>
          <p:cNvSpPr txBox="1"/>
          <p:nvPr/>
        </p:nvSpPr>
        <p:spPr>
          <a:xfrm>
            <a:off x="7256181" y="2751555"/>
            <a:ext cx="1821093" cy="1180699"/>
          </a:xfrm>
          <a:prstGeom prst="rect">
            <a:avLst/>
          </a:prstGeom>
          <a:noFill/>
          <a:ln>
            <a:solidFill>
              <a:schemeClr val="tx2"/>
            </a:solidFill>
          </a:ln>
        </p:spPr>
        <p:txBody>
          <a:bodyPr wrap="square" lIns="36000" tIns="36000" rIns="36000" bIns="36000" rtlCol="0">
            <a:spAutoFit/>
          </a:bodyPr>
          <a:lstStyle/>
          <a:p>
            <a:r>
              <a:rPr lang="de-DE" sz="900" dirty="0">
                <a:solidFill>
                  <a:schemeClr val="tx2"/>
                </a:solidFill>
              </a:rPr>
              <a:t>Lesevorgang aktiv; Tag verlässt Erfassungszone</a:t>
            </a:r>
          </a:p>
          <a:p>
            <a:r>
              <a:rPr lang="de-DE" sz="900" dirty="0" err="1">
                <a:solidFill>
                  <a:schemeClr val="tx2"/>
                </a:solidFill>
                <a:sym typeface="Wingdings" panose="05000000000000000000" pitchFamily="2" charset="2"/>
              </a:rPr>
              <a:t>Busy</a:t>
            </a:r>
            <a:r>
              <a:rPr lang="de-DE" sz="900" dirty="0">
                <a:solidFill>
                  <a:schemeClr val="tx2"/>
                </a:solidFill>
                <a:sym typeface="Wingdings" panose="05000000000000000000" pitchFamily="2" charset="2"/>
              </a:rPr>
              <a:t>	= True </a:t>
            </a:r>
          </a:p>
          <a:p>
            <a:r>
              <a:rPr lang="de-DE" sz="900" dirty="0" err="1">
                <a:solidFill>
                  <a:schemeClr val="tx2"/>
                </a:solidFill>
                <a:sym typeface="Wingdings" panose="05000000000000000000" pitchFamily="2" charset="2"/>
              </a:rPr>
              <a:t>Done</a:t>
            </a:r>
            <a:r>
              <a:rPr lang="de-DE" sz="900" dirty="0">
                <a:solidFill>
                  <a:schemeClr val="tx2"/>
                </a:solidFill>
                <a:sym typeface="Wingdings" panose="05000000000000000000" pitchFamily="2" charset="2"/>
              </a:rPr>
              <a:t> 	= False</a:t>
            </a:r>
          </a:p>
          <a:p>
            <a:r>
              <a:rPr lang="de-DE" sz="900" dirty="0">
                <a:solidFill>
                  <a:schemeClr val="tx2"/>
                </a:solidFill>
                <a:sym typeface="Wingdings" panose="05000000000000000000" pitchFamily="2" charset="2"/>
              </a:rPr>
              <a:t>Finish 	= False</a:t>
            </a:r>
          </a:p>
          <a:p>
            <a:r>
              <a:rPr lang="de-DE" sz="900" dirty="0" err="1">
                <a:solidFill>
                  <a:schemeClr val="tx2"/>
                </a:solidFill>
                <a:sym typeface="Wingdings" panose="05000000000000000000" pitchFamily="2" charset="2"/>
              </a:rPr>
              <a:t>NoDataCarrier</a:t>
            </a:r>
            <a:r>
              <a:rPr lang="de-DE" sz="900" dirty="0">
                <a:solidFill>
                  <a:schemeClr val="tx2"/>
                </a:solidFill>
                <a:sym typeface="Wingdings" panose="05000000000000000000" pitchFamily="2" charset="2"/>
              </a:rPr>
              <a:t>	= True</a:t>
            </a:r>
          </a:p>
          <a:p>
            <a:r>
              <a:rPr lang="de-DE" sz="900" dirty="0">
                <a:solidFill>
                  <a:schemeClr val="tx2"/>
                </a:solidFill>
                <a:sym typeface="Wingdings" panose="05000000000000000000" pitchFamily="2" charset="2"/>
              </a:rPr>
              <a:t>Status	= 16#05</a:t>
            </a:r>
          </a:p>
          <a:p>
            <a:r>
              <a:rPr lang="de-DE" sz="900" dirty="0" err="1">
                <a:solidFill>
                  <a:schemeClr val="tx2"/>
                </a:solidFill>
              </a:rPr>
              <a:t>NewData</a:t>
            </a:r>
            <a:r>
              <a:rPr lang="de-DE" sz="900" dirty="0">
                <a:solidFill>
                  <a:schemeClr val="tx2"/>
                </a:solidFill>
              </a:rPr>
              <a:t> 	= True (0 </a:t>
            </a:r>
            <a:r>
              <a:rPr lang="de-DE" sz="900" dirty="0">
                <a:solidFill>
                  <a:schemeClr val="tx2"/>
                </a:solidFill>
                <a:sym typeface="Wingdings" panose="05000000000000000000" pitchFamily="2" charset="2"/>
              </a:rPr>
              <a:t> 1)</a:t>
            </a:r>
            <a:endParaRPr lang="de-DE" sz="900" dirty="0">
              <a:solidFill>
                <a:schemeClr val="tx2"/>
              </a:solidFill>
            </a:endParaRPr>
          </a:p>
        </p:txBody>
      </p:sp>
      <p:cxnSp>
        <p:nvCxnSpPr>
          <p:cNvPr id="78" name="Gerade Verbindung mit Pfeil 77">
            <a:extLst>
              <a:ext uri="{FF2B5EF4-FFF2-40B4-BE49-F238E27FC236}">
                <a16:creationId xmlns:a16="http://schemas.microsoft.com/office/drawing/2014/main" id="{7752E6C8-B7FA-4078-8630-92FCF5988F93}"/>
              </a:ext>
            </a:extLst>
          </p:cNvPr>
          <p:cNvCxnSpPr>
            <a:cxnSpLocks/>
            <a:stCxn id="73" idx="1"/>
          </p:cNvCxnSpPr>
          <p:nvPr/>
        </p:nvCxnSpPr>
        <p:spPr>
          <a:xfrm flipH="1">
            <a:off x="5652120" y="3341905"/>
            <a:ext cx="1604061" cy="303119"/>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547622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84</a:t>
            </a:fld>
            <a:endParaRPr lang="de-DE" dirty="0"/>
          </a:p>
        </p:txBody>
      </p:sp>
      <p:sp>
        <p:nvSpPr>
          <p:cNvPr id="5" name="Titel 4"/>
          <p:cNvSpPr>
            <a:spLocks noGrp="1"/>
          </p:cNvSpPr>
          <p:nvPr>
            <p:ph type="title"/>
          </p:nvPr>
        </p:nvSpPr>
        <p:spPr/>
        <p:txBody>
          <a:bodyPr>
            <a:normAutofit/>
          </a:bodyPr>
          <a:lstStyle/>
          <a:p>
            <a:r>
              <a:rPr lang="de-DE" dirty="0"/>
              <a:t>IC-KP2-2HB21 + IUH-F19x-V1 MF TwinCAT 3</a:t>
            </a:r>
          </a:p>
        </p:txBody>
      </p:sp>
      <p:sp>
        <p:nvSpPr>
          <p:cNvPr id="6" name="Inhaltsplatzhalter 5"/>
          <p:cNvSpPr>
            <a:spLocks noGrp="1"/>
          </p:cNvSpPr>
          <p:nvPr>
            <p:ph sz="quarter" idx="14"/>
          </p:nvPr>
        </p:nvSpPr>
        <p:spPr/>
        <p:txBody>
          <a:bodyPr/>
          <a:lstStyle/>
          <a:p>
            <a:pPr marL="0" indent="0">
              <a:buNone/>
            </a:pPr>
            <a:r>
              <a:rPr lang="de-DE" dirty="0"/>
              <a:t>Beispiel 7: Enhanced Read UII/EPC</a:t>
            </a:r>
          </a:p>
        </p:txBody>
      </p:sp>
      <p:sp>
        <p:nvSpPr>
          <p:cNvPr id="15" name="Textfeld 14"/>
          <p:cNvSpPr txBox="1"/>
          <p:nvPr/>
        </p:nvSpPr>
        <p:spPr>
          <a:xfrm>
            <a:off x="101574" y="5346000"/>
            <a:ext cx="4320000" cy="1200329"/>
          </a:xfrm>
          <a:prstGeom prst="rect">
            <a:avLst/>
          </a:prstGeom>
          <a:noFill/>
          <a:ln>
            <a:solidFill>
              <a:schemeClr val="tx2"/>
            </a:solidFill>
          </a:ln>
        </p:spPr>
        <p:txBody>
          <a:bodyPr wrap="square" rtlCol="0">
            <a:spAutoFit/>
          </a:bodyPr>
          <a:lstStyle/>
          <a:p>
            <a:r>
              <a:rPr lang="de-DE" sz="1200" dirty="0"/>
              <a:t>Datenträger erkannt UII/EPC Code eingelesen; Befehl aktiv:</a:t>
            </a:r>
          </a:p>
          <a:p>
            <a:r>
              <a:rPr lang="de-DE" sz="1200" dirty="0"/>
              <a:t>O_b_Done		= True</a:t>
            </a:r>
          </a:p>
          <a:p>
            <a:r>
              <a:rPr lang="de-DE" sz="1200" dirty="0"/>
              <a:t>O_b_NoDataCarrier	= False</a:t>
            </a:r>
          </a:p>
          <a:p>
            <a:r>
              <a:rPr lang="de-DE" sz="1200" dirty="0"/>
              <a:t>O_b_Busy		= True</a:t>
            </a:r>
          </a:p>
          <a:p>
            <a:r>
              <a:rPr lang="de-DE" sz="1200" dirty="0"/>
              <a:t>O_b_Finish		= False</a:t>
            </a:r>
          </a:p>
          <a:p>
            <a:r>
              <a:rPr lang="de-DE" sz="1200" dirty="0"/>
              <a:t>O_B_Status 		= 16#00 oder 16#0B</a:t>
            </a:r>
          </a:p>
        </p:txBody>
      </p:sp>
      <p:sp>
        <p:nvSpPr>
          <p:cNvPr id="16" name="Textfeld 15"/>
          <p:cNvSpPr txBox="1"/>
          <p:nvPr/>
        </p:nvSpPr>
        <p:spPr>
          <a:xfrm>
            <a:off x="4708280" y="5345999"/>
            <a:ext cx="4320000" cy="1200329"/>
          </a:xfrm>
          <a:prstGeom prst="rect">
            <a:avLst/>
          </a:prstGeom>
          <a:noFill/>
          <a:ln>
            <a:solidFill>
              <a:schemeClr val="tx2"/>
            </a:solidFill>
          </a:ln>
        </p:spPr>
        <p:txBody>
          <a:bodyPr wrap="square" rtlCol="0">
            <a:spAutoFit/>
          </a:bodyPr>
          <a:lstStyle/>
          <a:p>
            <a:r>
              <a:rPr lang="de-DE" sz="1200" dirty="0"/>
              <a:t>Kein Datenträger erkannt / Bereich verlassen; Befehl aktiv:</a:t>
            </a:r>
          </a:p>
          <a:p>
            <a:r>
              <a:rPr lang="de-DE" sz="1200" dirty="0"/>
              <a:t>O_b_Done		= False</a:t>
            </a:r>
          </a:p>
          <a:p>
            <a:r>
              <a:rPr lang="de-DE" sz="1200" dirty="0"/>
              <a:t>O_b_NoDataCarrier	= True</a:t>
            </a:r>
          </a:p>
          <a:p>
            <a:r>
              <a:rPr lang="de-DE" sz="1200" dirty="0"/>
              <a:t>O_b_Busy		= True</a:t>
            </a:r>
          </a:p>
          <a:p>
            <a:r>
              <a:rPr lang="de-DE" sz="1200" dirty="0"/>
              <a:t>O_b_Finish		= False</a:t>
            </a:r>
          </a:p>
          <a:p>
            <a:r>
              <a:rPr lang="de-DE" sz="1200" dirty="0"/>
              <a:t>O_B_Status 		= 16#05</a:t>
            </a:r>
          </a:p>
        </p:txBody>
      </p:sp>
      <p:sp>
        <p:nvSpPr>
          <p:cNvPr id="11" name="Interaktive Schaltfläche: Zur Startseite wechseln 10">
            <a:hlinkClick r:id="rId2" action="ppaction://hlinksldjump" highlightClick="1"/>
            <a:extLst>
              <a:ext uri="{FF2B5EF4-FFF2-40B4-BE49-F238E27FC236}">
                <a16:creationId xmlns:a16="http://schemas.microsoft.com/office/drawing/2014/main" id="{19CCF7A7-F803-4495-9719-7FF1315997D5}"/>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Grafik 7">
            <a:extLst>
              <a:ext uri="{FF2B5EF4-FFF2-40B4-BE49-F238E27FC236}">
                <a16:creationId xmlns:a16="http://schemas.microsoft.com/office/drawing/2014/main" id="{B7D5FD0C-6439-4C42-98F4-F504AC16659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574" y="1845314"/>
            <a:ext cx="3312127" cy="3369015"/>
          </a:xfrm>
          <a:prstGeom prst="rect">
            <a:avLst/>
          </a:prstGeom>
        </p:spPr>
      </p:pic>
      <p:pic>
        <p:nvPicPr>
          <p:cNvPr id="13" name="Grafik 12">
            <a:extLst>
              <a:ext uri="{FF2B5EF4-FFF2-40B4-BE49-F238E27FC236}">
                <a16:creationId xmlns:a16="http://schemas.microsoft.com/office/drawing/2014/main" id="{F588E26B-ED60-4EF8-92C7-5AC8812E1BC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709832" y="1845314"/>
            <a:ext cx="3318448" cy="3369015"/>
          </a:xfrm>
          <a:prstGeom prst="rect">
            <a:avLst/>
          </a:prstGeom>
        </p:spPr>
      </p:pic>
    </p:spTree>
    <p:extLst>
      <p:ext uri="{BB962C8B-B14F-4D97-AF65-F5344CB8AC3E}">
        <p14:creationId xmlns:p14="http://schemas.microsoft.com/office/powerpoint/2010/main" val="42194732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Grafik 7">
            <a:extLst>
              <a:ext uri="{FF2B5EF4-FFF2-40B4-BE49-F238E27FC236}">
                <a16:creationId xmlns:a16="http://schemas.microsoft.com/office/drawing/2014/main" id="{BDACE1B2-4E3E-41C6-8310-AF377245373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3781" y="1859339"/>
            <a:ext cx="2991973" cy="4638159"/>
          </a:xfrm>
          <a:prstGeom prst="rect">
            <a:avLst/>
          </a:prstGeom>
        </p:spPr>
      </p:pic>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85</a:t>
            </a:fld>
            <a:endParaRPr lang="de-DE" dirty="0"/>
          </a:p>
        </p:txBody>
      </p:sp>
      <p:sp>
        <p:nvSpPr>
          <p:cNvPr id="5" name="Titel 4"/>
          <p:cNvSpPr>
            <a:spLocks noGrp="1"/>
          </p:cNvSpPr>
          <p:nvPr>
            <p:ph type="title"/>
          </p:nvPr>
        </p:nvSpPr>
        <p:spPr/>
        <p:txBody>
          <a:bodyPr>
            <a:normAutofit/>
          </a:bodyPr>
          <a:lstStyle/>
          <a:p>
            <a:r>
              <a:rPr lang="de-DE" dirty="0"/>
              <a:t>IC-KP2-2HB21 + IUH-F19x-V1 MF TwinCAT 3</a:t>
            </a:r>
          </a:p>
        </p:txBody>
      </p:sp>
      <p:sp>
        <p:nvSpPr>
          <p:cNvPr id="6" name="Inhaltsplatzhalter 5"/>
          <p:cNvSpPr>
            <a:spLocks noGrp="1"/>
          </p:cNvSpPr>
          <p:nvPr>
            <p:ph sz="quarter" idx="14"/>
          </p:nvPr>
        </p:nvSpPr>
        <p:spPr/>
        <p:txBody>
          <a:bodyPr/>
          <a:lstStyle/>
          <a:p>
            <a:pPr marL="0" indent="0">
              <a:buNone/>
            </a:pPr>
            <a:r>
              <a:rPr lang="de-DE" dirty="0"/>
              <a:t>Beispiel 7: Enhanced Read UII/EPC</a:t>
            </a:r>
          </a:p>
        </p:txBody>
      </p:sp>
      <p:sp>
        <p:nvSpPr>
          <p:cNvPr id="15" name="Textfeld 14"/>
          <p:cNvSpPr txBox="1"/>
          <p:nvPr/>
        </p:nvSpPr>
        <p:spPr>
          <a:xfrm>
            <a:off x="3275856" y="1859340"/>
            <a:ext cx="5699592" cy="1569660"/>
          </a:xfrm>
          <a:prstGeom prst="rect">
            <a:avLst/>
          </a:prstGeom>
          <a:noFill/>
          <a:ln>
            <a:solidFill>
              <a:schemeClr val="tx2"/>
            </a:solidFill>
          </a:ln>
        </p:spPr>
        <p:txBody>
          <a:bodyPr wrap="square" rtlCol="0">
            <a:spAutoFit/>
          </a:bodyPr>
          <a:lstStyle/>
          <a:p>
            <a:r>
              <a:rPr lang="de-DE" sz="1200" dirty="0"/>
              <a:t>Datenträger erkannt und UII/EPC Code eingelesen</a:t>
            </a:r>
          </a:p>
          <a:p>
            <a:r>
              <a:rPr lang="de-DE" sz="1200" dirty="0"/>
              <a:t>DB Head1Data.ReadData.ReadData[x]</a:t>
            </a:r>
          </a:p>
          <a:p>
            <a:r>
              <a:rPr lang="de-DE" sz="1200" dirty="0"/>
              <a:t>ReadData[0] …[1]	</a:t>
            </a:r>
            <a:r>
              <a:rPr lang="de-DE" sz="1200" dirty="0">
                <a:sym typeface="Wingdings" panose="05000000000000000000" pitchFamily="2" charset="2"/>
              </a:rPr>
              <a:t> Länge UII/EPC Information; 16#000E = 14 Byte (2 			Byte PC Wort + 12 Byte UII/EPC Code)</a:t>
            </a:r>
          </a:p>
          <a:p>
            <a:r>
              <a:rPr lang="de-DE" sz="1200" dirty="0"/>
              <a:t>ReadData[2] …[3]	</a:t>
            </a:r>
            <a:r>
              <a:rPr lang="de-DE" sz="1200" dirty="0">
                <a:sym typeface="Wingdings" panose="05000000000000000000" pitchFamily="2" charset="2"/>
              </a:rPr>
              <a:t> PC Word (enthält zusätzliche Informationen über 			den UII/EPC Code)</a:t>
            </a:r>
          </a:p>
          <a:p>
            <a:r>
              <a:rPr lang="de-DE" sz="1200" dirty="0"/>
              <a:t>ReadData[4] …[15]	</a:t>
            </a:r>
            <a:r>
              <a:rPr lang="de-DE" sz="1200" dirty="0">
                <a:sym typeface="Wingdings" panose="05000000000000000000" pitchFamily="2" charset="2"/>
              </a:rPr>
              <a:t> UII/EPC Code; Länge variabel und abhängig von 			der initialen Programmierung des Datenträgers</a:t>
            </a:r>
          </a:p>
        </p:txBody>
      </p:sp>
      <p:sp>
        <p:nvSpPr>
          <p:cNvPr id="13" name="Rechteck 12"/>
          <p:cNvSpPr/>
          <p:nvPr/>
        </p:nvSpPr>
        <p:spPr>
          <a:xfrm>
            <a:off x="2483768" y="2564905"/>
            <a:ext cx="641986" cy="3672408"/>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 name="Interaktive Schaltfläche: Zur Startseite wechseln 10">
            <a:hlinkClick r:id="rId3" action="ppaction://hlinksldjump" highlightClick="1"/>
            <a:extLst>
              <a:ext uri="{FF2B5EF4-FFF2-40B4-BE49-F238E27FC236}">
                <a16:creationId xmlns:a16="http://schemas.microsoft.com/office/drawing/2014/main" id="{33AF24CB-9F94-49F3-97EF-E01C38911F29}"/>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5621949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Grafik 11">
            <a:extLst>
              <a:ext uri="{FF2B5EF4-FFF2-40B4-BE49-F238E27FC236}">
                <a16:creationId xmlns:a16="http://schemas.microsoft.com/office/drawing/2014/main" id="{18405FB4-42B1-45B0-8D0A-D407EF0337E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7504" y="1859340"/>
            <a:ext cx="3104622" cy="1497652"/>
          </a:xfrm>
          <a:prstGeom prst="rect">
            <a:avLst/>
          </a:prstGeom>
        </p:spPr>
      </p:pic>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86</a:t>
            </a:fld>
            <a:endParaRPr lang="de-DE" dirty="0"/>
          </a:p>
        </p:txBody>
      </p:sp>
      <p:sp>
        <p:nvSpPr>
          <p:cNvPr id="5" name="Titel 4"/>
          <p:cNvSpPr>
            <a:spLocks noGrp="1"/>
          </p:cNvSpPr>
          <p:nvPr>
            <p:ph type="title"/>
          </p:nvPr>
        </p:nvSpPr>
        <p:spPr/>
        <p:txBody>
          <a:bodyPr>
            <a:normAutofit/>
          </a:bodyPr>
          <a:lstStyle/>
          <a:p>
            <a:r>
              <a:rPr lang="de-DE" dirty="0"/>
              <a:t>IC-KP2-2HB21 + IUH-F19x-V1 MF TwinCAT 3</a:t>
            </a:r>
          </a:p>
        </p:txBody>
      </p:sp>
      <p:sp>
        <p:nvSpPr>
          <p:cNvPr id="6" name="Inhaltsplatzhalter 5"/>
          <p:cNvSpPr>
            <a:spLocks noGrp="1"/>
          </p:cNvSpPr>
          <p:nvPr>
            <p:ph sz="quarter" idx="14"/>
          </p:nvPr>
        </p:nvSpPr>
        <p:spPr/>
        <p:txBody>
          <a:bodyPr/>
          <a:lstStyle/>
          <a:p>
            <a:pPr marL="0" indent="0">
              <a:buNone/>
            </a:pPr>
            <a:r>
              <a:rPr lang="de-DE" dirty="0"/>
              <a:t>Beispiel 7: Enhanced Read UII/EPC</a:t>
            </a:r>
          </a:p>
        </p:txBody>
      </p:sp>
      <p:sp>
        <p:nvSpPr>
          <p:cNvPr id="15" name="Textfeld 14"/>
          <p:cNvSpPr txBox="1"/>
          <p:nvPr/>
        </p:nvSpPr>
        <p:spPr>
          <a:xfrm>
            <a:off x="3275856" y="1859340"/>
            <a:ext cx="5699592" cy="4708981"/>
          </a:xfrm>
          <a:prstGeom prst="rect">
            <a:avLst/>
          </a:prstGeom>
          <a:noFill/>
          <a:ln>
            <a:solidFill>
              <a:schemeClr val="tx2"/>
            </a:solidFill>
          </a:ln>
        </p:spPr>
        <p:txBody>
          <a:bodyPr wrap="square" rtlCol="0">
            <a:spAutoFit/>
          </a:bodyPr>
          <a:lstStyle/>
          <a:p>
            <a:r>
              <a:rPr lang="de-DE" sz="1200" dirty="0"/>
              <a:t>Datenträger erkannt und UII/EPC Code eingelesen; zusätzliche Informationen über den Datenträgerzugriff</a:t>
            </a:r>
          </a:p>
          <a:p>
            <a:r>
              <a:rPr lang="de-DE" sz="1200" dirty="0"/>
              <a:t>DB Head1Data.TagInformation.TagInformation[x]</a:t>
            </a:r>
          </a:p>
          <a:p>
            <a:r>
              <a:rPr lang="de-DE" sz="1200" dirty="0"/>
              <a:t>TagInformation[0]	</a:t>
            </a:r>
            <a:r>
              <a:rPr lang="de-DE" sz="1200" dirty="0">
                <a:sym typeface="Wingdings" panose="05000000000000000000" pitchFamily="2" charset="2"/>
              </a:rPr>
              <a:t> Informationstyp; immer 16#01</a:t>
            </a:r>
          </a:p>
          <a:p>
            <a:r>
              <a:rPr lang="de-DE" sz="1200" dirty="0"/>
              <a:t>TagInformation[1]	</a:t>
            </a:r>
            <a:r>
              <a:rPr lang="de-DE" sz="1200" dirty="0">
                <a:sym typeface="Wingdings" panose="05000000000000000000" pitchFamily="2" charset="2"/>
              </a:rPr>
              <a:t> RSSI-Wert; Signalstärke zwischen 16#00 			(schwach) und 16#64 (gut); Wertebereich zwischen 0 			und 100</a:t>
            </a:r>
          </a:p>
          <a:p>
            <a:r>
              <a:rPr lang="de-DE" sz="1200" dirty="0"/>
              <a:t>TagInformation[2]	</a:t>
            </a:r>
            <a:r>
              <a:rPr lang="de-DE" sz="1200" dirty="0">
                <a:sym typeface="Wingdings" panose="05000000000000000000" pitchFamily="2" charset="2"/>
              </a:rPr>
              <a:t> Kanalnummer der Sendekanäle auf dem der 			Datenträgerzugriff erfolgt ist (Parameter CD und NC)</a:t>
            </a:r>
          </a:p>
          <a:p>
            <a:r>
              <a:rPr lang="de-DE" sz="1200" dirty="0"/>
              <a:t>TagInformation[3]…[4]	</a:t>
            </a:r>
            <a:r>
              <a:rPr lang="de-DE" sz="1200" dirty="0">
                <a:sym typeface="Wingdings" panose="05000000000000000000" pitchFamily="2" charset="2"/>
              </a:rPr>
              <a:t> Sendeleitungsstufe auf dem der Datenträgerzugriff 			erfolgt ist</a:t>
            </a:r>
          </a:p>
          <a:p>
            <a:endParaRPr lang="de-DE" sz="1200" dirty="0">
              <a:sym typeface="Wingdings" panose="05000000000000000000" pitchFamily="2" charset="2"/>
            </a:endParaRPr>
          </a:p>
          <a:p>
            <a:r>
              <a:rPr lang="de-DE" sz="1200" dirty="0">
                <a:sym typeface="Wingdings" panose="05000000000000000000" pitchFamily="2" charset="2"/>
              </a:rPr>
              <a:t>Bei der Verwendung des MultiFrame Protokolls muss die Übertragung der zusätzlichen Informationen über den Datenträgerzugriff über den Parameter IF aktiviert werden (IF := 16#01). Die zusätzlichen Informationen werden in einen separaten Telegramm mit den Statuswert 16#0B direkt nach den vom Datenträger empfangenen Informationen (Status 16#00) übertragen.</a:t>
            </a:r>
          </a:p>
          <a:p>
            <a:endParaRPr lang="de-DE" sz="1200" dirty="0">
              <a:sym typeface="Wingdings" panose="05000000000000000000" pitchFamily="2" charset="2"/>
            </a:endParaRPr>
          </a:p>
          <a:p>
            <a:r>
              <a:rPr lang="de-DE" sz="1200" dirty="0">
                <a:sym typeface="Wingdings" panose="05000000000000000000" pitchFamily="2" charset="2"/>
              </a:rPr>
              <a:t>Die zusätzlichen Informationen können verwendet werden um Qualität des Datenträgerzugriffs abzuschätzen. Kleine Werte des RSSI bedeuten eine geringere Qualität bzw. eine größere Entfernung.</a:t>
            </a:r>
          </a:p>
          <a:p>
            <a:endParaRPr lang="de-DE" sz="1200" dirty="0">
              <a:sym typeface="Wingdings" panose="05000000000000000000" pitchFamily="2" charset="2"/>
            </a:endParaRPr>
          </a:p>
          <a:p>
            <a:r>
              <a:rPr lang="de-DE" sz="1200" dirty="0">
                <a:sym typeface="Wingdings" panose="05000000000000000000" pitchFamily="2" charset="2"/>
              </a:rPr>
              <a:t>Bei der Nutzung von mehreren Leistungsstufen (Parameter PT) kann über die zusätzlichen Informationen herausgefunden werden, auf welcher Leistungsstufe der Datenträger erkannt wurde.</a:t>
            </a:r>
          </a:p>
        </p:txBody>
      </p:sp>
      <p:sp>
        <p:nvSpPr>
          <p:cNvPr id="13" name="Rechteck 12"/>
          <p:cNvSpPr/>
          <p:nvPr/>
        </p:nvSpPr>
        <p:spPr>
          <a:xfrm>
            <a:off x="2627784" y="2276873"/>
            <a:ext cx="584342" cy="108012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 name="Interaktive Schaltfläche: Zur Startseite wechseln 10">
            <a:hlinkClick r:id="rId3" action="ppaction://hlinksldjump" highlightClick="1"/>
            <a:extLst>
              <a:ext uri="{FF2B5EF4-FFF2-40B4-BE49-F238E27FC236}">
                <a16:creationId xmlns:a16="http://schemas.microsoft.com/office/drawing/2014/main" id="{33AF24CB-9F94-49F3-97EF-E01C38911F29}"/>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3094094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Grafik 7">
            <a:extLst>
              <a:ext uri="{FF2B5EF4-FFF2-40B4-BE49-F238E27FC236}">
                <a16:creationId xmlns:a16="http://schemas.microsoft.com/office/drawing/2014/main" id="{A7D01C02-56FD-486B-9CD3-F955A205EF6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8552" y="1857827"/>
            <a:ext cx="3504970" cy="4639672"/>
          </a:xfrm>
          <a:prstGeom prst="rect">
            <a:avLst/>
          </a:prstGeom>
        </p:spPr>
      </p:pic>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87</a:t>
            </a:fld>
            <a:endParaRPr lang="de-DE" dirty="0"/>
          </a:p>
        </p:txBody>
      </p:sp>
      <p:sp>
        <p:nvSpPr>
          <p:cNvPr id="5" name="Titel 4"/>
          <p:cNvSpPr>
            <a:spLocks noGrp="1"/>
          </p:cNvSpPr>
          <p:nvPr>
            <p:ph type="title"/>
          </p:nvPr>
        </p:nvSpPr>
        <p:spPr/>
        <p:txBody>
          <a:bodyPr>
            <a:normAutofit/>
          </a:bodyPr>
          <a:lstStyle/>
          <a:p>
            <a:r>
              <a:rPr lang="de-DE" dirty="0"/>
              <a:t>IC-KP2-2HB21 + IUH-F19x-V1 MF TwinCAT 3</a:t>
            </a:r>
          </a:p>
        </p:txBody>
      </p:sp>
      <p:sp>
        <p:nvSpPr>
          <p:cNvPr id="6" name="Inhaltsplatzhalter 5"/>
          <p:cNvSpPr>
            <a:spLocks noGrp="1"/>
          </p:cNvSpPr>
          <p:nvPr>
            <p:ph sz="quarter" idx="14"/>
          </p:nvPr>
        </p:nvSpPr>
        <p:spPr/>
        <p:txBody>
          <a:bodyPr/>
          <a:lstStyle/>
          <a:p>
            <a:pPr marL="0" indent="0">
              <a:buNone/>
            </a:pPr>
            <a:r>
              <a:rPr lang="de-DE" dirty="0"/>
              <a:t>Beispiel 7: Enhanced Read UII/EPC</a:t>
            </a:r>
          </a:p>
        </p:txBody>
      </p:sp>
      <p:sp>
        <p:nvSpPr>
          <p:cNvPr id="15" name="Textfeld 14"/>
          <p:cNvSpPr txBox="1"/>
          <p:nvPr/>
        </p:nvSpPr>
        <p:spPr>
          <a:xfrm>
            <a:off x="3851920" y="1859340"/>
            <a:ext cx="5123528" cy="2862322"/>
          </a:xfrm>
          <a:prstGeom prst="rect">
            <a:avLst/>
          </a:prstGeom>
          <a:noFill/>
          <a:ln>
            <a:solidFill>
              <a:schemeClr val="tx2"/>
            </a:solidFill>
          </a:ln>
        </p:spPr>
        <p:txBody>
          <a:bodyPr wrap="square" rtlCol="0">
            <a:spAutoFit/>
          </a:bodyPr>
          <a:lstStyle/>
          <a:p>
            <a:r>
              <a:rPr lang="de-DE" sz="1200" dirty="0"/>
              <a:t>Datenträger hat die Erfassungszone verlassen</a:t>
            </a:r>
          </a:p>
          <a:p>
            <a:r>
              <a:rPr lang="de-DE" sz="1200" dirty="0"/>
              <a:t>DB Head1Data.EPC_LeaveTag.EPC_LeaveTag[x]</a:t>
            </a:r>
          </a:p>
          <a:p>
            <a:r>
              <a:rPr lang="de-DE" sz="1200" dirty="0"/>
              <a:t>ReadData[0] …[1]	</a:t>
            </a:r>
            <a:r>
              <a:rPr lang="de-DE" sz="1200" dirty="0">
                <a:sym typeface="Wingdings" panose="05000000000000000000" pitchFamily="2" charset="2"/>
              </a:rPr>
              <a:t> Länge UII/EPC Information; 16#000E = 14 		Byte (2 Byte PC Wort + 12 Byte UII/EPC 		Code)</a:t>
            </a:r>
          </a:p>
          <a:p>
            <a:r>
              <a:rPr lang="de-DE" sz="1200" dirty="0"/>
              <a:t>ReadData[2] …[3]	</a:t>
            </a:r>
            <a:r>
              <a:rPr lang="de-DE" sz="1200" dirty="0">
                <a:sym typeface="Wingdings" panose="05000000000000000000" pitchFamily="2" charset="2"/>
              </a:rPr>
              <a:t> PC Word (enthält zusätzliche 			Informationen über den UII/EPC Code)</a:t>
            </a:r>
          </a:p>
          <a:p>
            <a:r>
              <a:rPr lang="de-DE" sz="1200" dirty="0"/>
              <a:t>ReadData[4] …[15]	</a:t>
            </a:r>
            <a:r>
              <a:rPr lang="de-DE" sz="1200" dirty="0">
                <a:sym typeface="Wingdings" panose="05000000000000000000" pitchFamily="2" charset="2"/>
              </a:rPr>
              <a:t> UII/EPC Code; Länge variabel und 			abhängig von der initialen Programmierung 		des Datenträgers</a:t>
            </a:r>
          </a:p>
          <a:p>
            <a:endParaRPr lang="de-DE" sz="1200" dirty="0">
              <a:sym typeface="Wingdings" panose="05000000000000000000" pitchFamily="2" charset="2"/>
            </a:endParaRPr>
          </a:p>
          <a:p>
            <a:r>
              <a:rPr lang="de-DE" sz="1200" dirty="0">
                <a:sym typeface="Wingdings" panose="05000000000000000000" pitchFamily="2" charset="2"/>
              </a:rPr>
              <a:t>Bei der Verwendung des MultiFrame Protokolls wird bei der Ausführung eines Enhanced Befehls der UII/EPC Code des Datenträgers über ein Status 16#05 Telegramm übertragen, sobald dieser Datenträger die Erfassungszone verlassen hat</a:t>
            </a:r>
          </a:p>
        </p:txBody>
      </p:sp>
      <p:sp>
        <p:nvSpPr>
          <p:cNvPr id="13" name="Rechteck 12"/>
          <p:cNvSpPr/>
          <p:nvPr/>
        </p:nvSpPr>
        <p:spPr>
          <a:xfrm>
            <a:off x="2987824" y="2348880"/>
            <a:ext cx="674685" cy="3888432"/>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 name="Interaktive Schaltfläche: Zur Startseite wechseln 10">
            <a:hlinkClick r:id="rId3" action="ppaction://hlinksldjump" highlightClick="1"/>
            <a:extLst>
              <a:ext uri="{FF2B5EF4-FFF2-40B4-BE49-F238E27FC236}">
                <a16:creationId xmlns:a16="http://schemas.microsoft.com/office/drawing/2014/main" id="{33AF24CB-9F94-49F3-97EF-E01C38911F29}"/>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5409794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Grafik 7">
            <a:extLst>
              <a:ext uri="{FF2B5EF4-FFF2-40B4-BE49-F238E27FC236}">
                <a16:creationId xmlns:a16="http://schemas.microsoft.com/office/drawing/2014/main" id="{F8C4DC63-A7B6-48F6-BEED-29E788965D6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8692" y="1878248"/>
            <a:ext cx="3443658" cy="3315057"/>
          </a:xfrm>
          <a:prstGeom prst="rect">
            <a:avLst/>
          </a:prstGeom>
        </p:spPr>
      </p:pic>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88</a:t>
            </a:fld>
            <a:endParaRPr lang="de-DE" dirty="0"/>
          </a:p>
        </p:txBody>
      </p:sp>
      <p:sp>
        <p:nvSpPr>
          <p:cNvPr id="5" name="Titel 4"/>
          <p:cNvSpPr>
            <a:spLocks noGrp="1"/>
          </p:cNvSpPr>
          <p:nvPr>
            <p:ph type="title"/>
          </p:nvPr>
        </p:nvSpPr>
        <p:spPr/>
        <p:txBody>
          <a:bodyPr>
            <a:normAutofit/>
          </a:bodyPr>
          <a:lstStyle/>
          <a:p>
            <a:r>
              <a:rPr lang="de-DE" dirty="0"/>
              <a:t>IC-KP2-2HB21 + IUH-F19x-V1 MF TwinCAT 3</a:t>
            </a:r>
          </a:p>
        </p:txBody>
      </p:sp>
      <p:sp>
        <p:nvSpPr>
          <p:cNvPr id="6" name="Inhaltsplatzhalter 5"/>
          <p:cNvSpPr>
            <a:spLocks noGrp="1"/>
          </p:cNvSpPr>
          <p:nvPr>
            <p:ph sz="quarter" idx="14"/>
          </p:nvPr>
        </p:nvSpPr>
        <p:spPr/>
        <p:txBody>
          <a:bodyPr/>
          <a:lstStyle/>
          <a:p>
            <a:pPr marL="0" indent="0">
              <a:buNone/>
            </a:pPr>
            <a:r>
              <a:rPr lang="de-DE" dirty="0"/>
              <a:t>Beispiel 7: Enhanced Read UII/EPC</a:t>
            </a:r>
          </a:p>
        </p:txBody>
      </p:sp>
      <p:sp>
        <p:nvSpPr>
          <p:cNvPr id="15" name="Textfeld 14"/>
          <p:cNvSpPr txBox="1"/>
          <p:nvPr/>
        </p:nvSpPr>
        <p:spPr>
          <a:xfrm>
            <a:off x="3632418" y="1878249"/>
            <a:ext cx="5400112" cy="1384995"/>
          </a:xfrm>
          <a:prstGeom prst="rect">
            <a:avLst/>
          </a:prstGeom>
          <a:noFill/>
          <a:ln>
            <a:solidFill>
              <a:schemeClr val="tx2"/>
            </a:solidFill>
          </a:ln>
        </p:spPr>
        <p:txBody>
          <a:bodyPr wrap="square" rtlCol="0">
            <a:spAutoFit/>
          </a:bodyPr>
          <a:lstStyle/>
          <a:p>
            <a:r>
              <a:rPr lang="de-DE" sz="1200" dirty="0"/>
              <a:t>Ausgangsdatenfeld: Befehl Enhanced Read UII/EPC Code</a:t>
            </a:r>
          </a:p>
          <a:p>
            <a:r>
              <a:rPr lang="de-DE" sz="1200" dirty="0"/>
              <a:t>OUTDATA.OUTDATA[x]</a:t>
            </a:r>
          </a:p>
          <a:p>
            <a:r>
              <a:rPr lang="de-DE" sz="1200" dirty="0"/>
              <a:t>Ausgangsdatenfeld:</a:t>
            </a:r>
          </a:p>
          <a:p>
            <a:r>
              <a:rPr lang="de-DE" sz="1200" dirty="0"/>
              <a:t>OUTDATA[0] </a:t>
            </a:r>
            <a:r>
              <a:rPr lang="de-DE" sz="1200" dirty="0">
                <a:sym typeface="Wingdings" panose="05000000000000000000" pitchFamily="2" charset="2"/>
              </a:rPr>
              <a:t> Control Byte</a:t>
            </a:r>
          </a:p>
          <a:p>
            <a:r>
              <a:rPr lang="de-DE" sz="1200" dirty="0"/>
              <a:t>OUTDATA[1] </a:t>
            </a:r>
            <a:r>
              <a:rPr lang="de-DE" sz="1200" dirty="0">
                <a:sym typeface="Wingdings" panose="05000000000000000000" pitchFamily="2" charset="2"/>
              </a:rPr>
              <a:t> nicht verwendet</a:t>
            </a:r>
          </a:p>
          <a:p>
            <a:r>
              <a:rPr lang="de-DE" sz="1200" dirty="0"/>
              <a:t>OUTDATA[2] </a:t>
            </a:r>
            <a:r>
              <a:rPr lang="de-DE" sz="1200" dirty="0">
                <a:sym typeface="Wingdings" panose="05000000000000000000" pitchFamily="2" charset="2"/>
              </a:rPr>
              <a:t> Befehlscode; 16#D3 = Enhanced Read UII</a:t>
            </a:r>
          </a:p>
          <a:p>
            <a:r>
              <a:rPr lang="de-DE" sz="1200"/>
              <a:t>OUTDATA</a:t>
            </a:r>
            <a:r>
              <a:rPr lang="de-DE" sz="1200" dirty="0"/>
              <a:t>[3]…[x] </a:t>
            </a:r>
            <a:r>
              <a:rPr lang="de-DE" sz="1200" dirty="0">
                <a:sym typeface="Wingdings" panose="05000000000000000000" pitchFamily="2" charset="2"/>
              </a:rPr>
              <a:t> nicht verwendet</a:t>
            </a:r>
          </a:p>
        </p:txBody>
      </p:sp>
      <p:sp>
        <p:nvSpPr>
          <p:cNvPr id="13" name="Rechteck 12"/>
          <p:cNvSpPr/>
          <p:nvPr/>
        </p:nvSpPr>
        <p:spPr>
          <a:xfrm>
            <a:off x="2843808" y="2204864"/>
            <a:ext cx="718542" cy="2988441"/>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 name="Interaktive Schaltfläche: Zur Startseite wechseln 9">
            <a:hlinkClick r:id="rId3" action="ppaction://hlinksldjump" highlightClick="1"/>
            <a:extLst>
              <a:ext uri="{FF2B5EF4-FFF2-40B4-BE49-F238E27FC236}">
                <a16:creationId xmlns:a16="http://schemas.microsoft.com/office/drawing/2014/main" id="{FBCD4CDA-7365-4342-A1BF-9901D10BBD49}"/>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390334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Grafik 8">
            <a:extLst>
              <a:ext uri="{FF2B5EF4-FFF2-40B4-BE49-F238E27FC236}">
                <a16:creationId xmlns:a16="http://schemas.microsoft.com/office/drawing/2014/main" id="{AB75FF11-8112-49A2-BC4F-04C1A1F1855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7504" y="1841349"/>
            <a:ext cx="8784000" cy="4706182"/>
          </a:xfrm>
          <a:prstGeom prst="rect">
            <a:avLst/>
          </a:prstGeom>
        </p:spPr>
      </p:pic>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89</a:t>
            </a:fld>
            <a:endParaRPr lang="de-DE" dirty="0"/>
          </a:p>
        </p:txBody>
      </p:sp>
      <p:sp>
        <p:nvSpPr>
          <p:cNvPr id="5" name="Titel 4"/>
          <p:cNvSpPr>
            <a:spLocks noGrp="1"/>
          </p:cNvSpPr>
          <p:nvPr>
            <p:ph type="title"/>
          </p:nvPr>
        </p:nvSpPr>
        <p:spPr/>
        <p:txBody>
          <a:bodyPr>
            <a:normAutofit/>
          </a:bodyPr>
          <a:lstStyle/>
          <a:p>
            <a:r>
              <a:rPr lang="de-DE" dirty="0"/>
              <a:t>IC-KP2-2HB21 + IUH-F19x-V1 MF TwinCAT 3</a:t>
            </a:r>
          </a:p>
        </p:txBody>
      </p:sp>
      <p:sp>
        <p:nvSpPr>
          <p:cNvPr id="6" name="Inhaltsplatzhalter 5"/>
          <p:cNvSpPr>
            <a:spLocks noGrp="1"/>
          </p:cNvSpPr>
          <p:nvPr>
            <p:ph sz="quarter" idx="14"/>
          </p:nvPr>
        </p:nvSpPr>
        <p:spPr/>
        <p:txBody>
          <a:bodyPr/>
          <a:lstStyle/>
          <a:p>
            <a:pPr marL="0" indent="0">
              <a:buNone/>
            </a:pPr>
            <a:r>
              <a:rPr lang="de-DE" dirty="0"/>
              <a:t>Beispiel 7: Enhanced Read UII/EPC</a:t>
            </a:r>
          </a:p>
        </p:txBody>
      </p:sp>
      <p:sp>
        <p:nvSpPr>
          <p:cNvPr id="12" name="Rechteck 11">
            <a:extLst>
              <a:ext uri="{FF2B5EF4-FFF2-40B4-BE49-F238E27FC236}">
                <a16:creationId xmlns:a16="http://schemas.microsoft.com/office/drawing/2014/main" id="{84EB6058-94EE-45C7-B044-0D42F727F121}"/>
              </a:ext>
            </a:extLst>
          </p:cNvPr>
          <p:cNvSpPr/>
          <p:nvPr/>
        </p:nvSpPr>
        <p:spPr>
          <a:xfrm>
            <a:off x="415683" y="3650596"/>
            <a:ext cx="987966" cy="625836"/>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4" name="Rechteck 13">
            <a:extLst>
              <a:ext uri="{FF2B5EF4-FFF2-40B4-BE49-F238E27FC236}">
                <a16:creationId xmlns:a16="http://schemas.microsoft.com/office/drawing/2014/main" id="{F4F8E8F0-57DE-46C2-AC48-BCCE388010F9}"/>
              </a:ext>
            </a:extLst>
          </p:cNvPr>
          <p:cNvSpPr/>
          <p:nvPr/>
        </p:nvSpPr>
        <p:spPr>
          <a:xfrm>
            <a:off x="415683" y="4276431"/>
            <a:ext cx="1708045" cy="971864"/>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cxnSp>
        <p:nvCxnSpPr>
          <p:cNvPr id="16" name="Gerade Verbindung mit Pfeil 15">
            <a:extLst>
              <a:ext uri="{FF2B5EF4-FFF2-40B4-BE49-F238E27FC236}">
                <a16:creationId xmlns:a16="http://schemas.microsoft.com/office/drawing/2014/main" id="{DF0A29D8-6931-4021-8E18-8C0264A103AF}"/>
              </a:ext>
            </a:extLst>
          </p:cNvPr>
          <p:cNvCxnSpPr>
            <a:cxnSpLocks/>
          </p:cNvCxnSpPr>
          <p:nvPr/>
        </p:nvCxnSpPr>
        <p:spPr>
          <a:xfrm flipH="1">
            <a:off x="899593" y="2500858"/>
            <a:ext cx="504056" cy="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8" name="Rechteck 17">
            <a:extLst>
              <a:ext uri="{FF2B5EF4-FFF2-40B4-BE49-F238E27FC236}">
                <a16:creationId xmlns:a16="http://schemas.microsoft.com/office/drawing/2014/main" id="{52A980EC-2F81-43C7-9C56-7079E26F80AD}"/>
              </a:ext>
            </a:extLst>
          </p:cNvPr>
          <p:cNvSpPr/>
          <p:nvPr/>
        </p:nvSpPr>
        <p:spPr>
          <a:xfrm>
            <a:off x="3491880" y="1837553"/>
            <a:ext cx="2088232" cy="65189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9" name="Interaktive Schaltfläche: Zur Startseite wechseln 18">
            <a:hlinkClick r:id="rId3" action="ppaction://hlinksldjump" highlightClick="1"/>
            <a:extLst>
              <a:ext uri="{FF2B5EF4-FFF2-40B4-BE49-F238E27FC236}">
                <a16:creationId xmlns:a16="http://schemas.microsoft.com/office/drawing/2014/main" id="{50044DFC-971B-480B-A55A-5A55109BF397}"/>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hteck 19">
            <a:extLst>
              <a:ext uri="{FF2B5EF4-FFF2-40B4-BE49-F238E27FC236}">
                <a16:creationId xmlns:a16="http://schemas.microsoft.com/office/drawing/2014/main" id="{633A5A55-FF4C-4BBF-89CE-0FFDFE5179AE}"/>
              </a:ext>
            </a:extLst>
          </p:cNvPr>
          <p:cNvSpPr/>
          <p:nvPr/>
        </p:nvSpPr>
        <p:spPr>
          <a:xfrm>
            <a:off x="5724128" y="2663554"/>
            <a:ext cx="738267" cy="1341511"/>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1" name="Rechteck 20">
            <a:extLst>
              <a:ext uri="{FF2B5EF4-FFF2-40B4-BE49-F238E27FC236}">
                <a16:creationId xmlns:a16="http://schemas.microsoft.com/office/drawing/2014/main" id="{D5EE5F82-8EF6-4782-8069-794DED006BEC}"/>
              </a:ext>
            </a:extLst>
          </p:cNvPr>
          <p:cNvSpPr/>
          <p:nvPr/>
        </p:nvSpPr>
        <p:spPr>
          <a:xfrm>
            <a:off x="4074969" y="2663554"/>
            <a:ext cx="809786" cy="1845566"/>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5253323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9</a:t>
            </a:fld>
            <a:endParaRPr lang="de-DE" dirty="0"/>
          </a:p>
        </p:txBody>
      </p:sp>
      <p:sp>
        <p:nvSpPr>
          <p:cNvPr id="5" name="Titel 4"/>
          <p:cNvSpPr>
            <a:spLocks noGrp="1"/>
          </p:cNvSpPr>
          <p:nvPr>
            <p:ph type="title"/>
          </p:nvPr>
        </p:nvSpPr>
        <p:spPr/>
        <p:txBody>
          <a:bodyPr>
            <a:normAutofit/>
          </a:bodyPr>
          <a:lstStyle/>
          <a:p>
            <a:r>
              <a:rPr lang="de-DE" dirty="0"/>
              <a:t>IC-KP2-2HB21 + IUH-F19x-V1 MF TwinCAT 3</a:t>
            </a:r>
          </a:p>
        </p:txBody>
      </p:sp>
      <p:sp>
        <p:nvSpPr>
          <p:cNvPr id="6" name="Inhaltsplatzhalter 5"/>
          <p:cNvSpPr>
            <a:spLocks noGrp="1"/>
          </p:cNvSpPr>
          <p:nvPr>
            <p:ph sz="quarter" idx="14"/>
          </p:nvPr>
        </p:nvSpPr>
        <p:spPr>
          <a:xfrm>
            <a:off x="180000" y="1512000"/>
            <a:ext cx="8784000" cy="1514000"/>
          </a:xfrm>
        </p:spPr>
        <p:txBody>
          <a:bodyPr/>
          <a:lstStyle/>
          <a:p>
            <a:pPr marL="0" indent="0">
              <a:buNone/>
            </a:pPr>
            <a:r>
              <a:rPr lang="de-DE" dirty="0"/>
              <a:t>Änderung EtherCAT Telegrammlänge</a:t>
            </a:r>
          </a:p>
          <a:p>
            <a:pPr marL="285750" indent="-285750">
              <a:buFont typeface="Arial" panose="020B0604020202020204" pitchFamily="34" charset="0"/>
              <a:buChar char="•"/>
            </a:pPr>
            <a:r>
              <a:rPr lang="de-DE" sz="1400" b="0" dirty="0"/>
              <a:t>Aktivierung </a:t>
            </a:r>
            <a:r>
              <a:rPr lang="de-DE" sz="1400" b="0" dirty="0" err="1"/>
              <a:t>Config</a:t>
            </a:r>
            <a:r>
              <a:rPr lang="de-DE" sz="1400" b="0" dirty="0"/>
              <a:t> Mode </a:t>
            </a:r>
            <a:r>
              <a:rPr lang="de-DE" sz="1400" b="0" dirty="0">
                <a:sym typeface="Wingdings" panose="05000000000000000000" pitchFamily="2" charset="2"/>
              </a:rPr>
              <a:t> Scannen um angeschlossenen Gerät zu erkennen  Doppelklick auf das Modul „</a:t>
            </a:r>
            <a:r>
              <a:rPr lang="de-DE" sz="1400" b="0" dirty="0" err="1">
                <a:sym typeface="Wingdings" panose="05000000000000000000" pitchFamily="2" charset="2"/>
              </a:rPr>
              <a:t>IDENTControl</a:t>
            </a:r>
            <a:r>
              <a:rPr lang="de-DE" sz="1400" b="0" dirty="0">
                <a:sym typeface="Wingdings" panose="05000000000000000000" pitchFamily="2" charset="2"/>
              </a:rPr>
              <a:t> Compact 64 Byte IN/OUT  EtherCAT  </a:t>
            </a:r>
            <a:r>
              <a:rPr lang="de-DE" sz="1400" b="0">
                <a:sym typeface="Wingdings" panose="05000000000000000000" pitchFamily="2" charset="2"/>
              </a:rPr>
              <a:t>Erweiterte Einstellungen</a:t>
            </a:r>
            <a:endParaRPr lang="de-DE" sz="1400" b="0" dirty="0"/>
          </a:p>
        </p:txBody>
      </p:sp>
      <p:sp>
        <p:nvSpPr>
          <p:cNvPr id="7" name="Interaktive Schaltfläche: Zur Startseite wechseln 6">
            <a:hlinkClick r:id="rId2" action="ppaction://hlinksldjump" highlightClick="1"/>
            <a:extLst>
              <a:ext uri="{FF2B5EF4-FFF2-40B4-BE49-F238E27FC236}">
                <a16:creationId xmlns:a16="http://schemas.microsoft.com/office/drawing/2014/main" id="{1B9FAED0-4D72-4AAC-8CC0-9AECE1E2D0CF}"/>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Grafik 9">
            <a:extLst>
              <a:ext uri="{FF2B5EF4-FFF2-40B4-BE49-F238E27FC236}">
                <a16:creationId xmlns:a16="http://schemas.microsoft.com/office/drawing/2014/main" id="{428D1F8C-8CDB-44D9-ACAD-41B08578A5A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504" y="2780928"/>
            <a:ext cx="2557874" cy="3796779"/>
          </a:xfrm>
          <a:prstGeom prst="rect">
            <a:avLst/>
          </a:prstGeom>
        </p:spPr>
      </p:pic>
      <p:pic>
        <p:nvPicPr>
          <p:cNvPr id="13" name="Grafik 12">
            <a:extLst>
              <a:ext uri="{FF2B5EF4-FFF2-40B4-BE49-F238E27FC236}">
                <a16:creationId xmlns:a16="http://schemas.microsoft.com/office/drawing/2014/main" id="{FDD63279-ADA4-459B-B470-E7321A945D1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769128" y="2780927"/>
            <a:ext cx="2512666" cy="3796780"/>
          </a:xfrm>
          <a:prstGeom prst="rect">
            <a:avLst/>
          </a:prstGeom>
        </p:spPr>
      </p:pic>
      <p:pic>
        <p:nvPicPr>
          <p:cNvPr id="16" name="Grafik 15">
            <a:extLst>
              <a:ext uri="{FF2B5EF4-FFF2-40B4-BE49-F238E27FC236}">
                <a16:creationId xmlns:a16="http://schemas.microsoft.com/office/drawing/2014/main" id="{606DC4BD-F21C-43B7-A807-274A67D6E5D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385544" y="2780927"/>
            <a:ext cx="3149600" cy="1492250"/>
          </a:xfrm>
          <a:prstGeom prst="rect">
            <a:avLst/>
          </a:prstGeom>
        </p:spPr>
      </p:pic>
      <p:cxnSp>
        <p:nvCxnSpPr>
          <p:cNvPr id="11" name="Gerade Verbindung mit Pfeil 10">
            <a:extLst>
              <a:ext uri="{FF2B5EF4-FFF2-40B4-BE49-F238E27FC236}">
                <a16:creationId xmlns:a16="http://schemas.microsoft.com/office/drawing/2014/main" id="{AE36CE76-957C-4309-875C-A8CDDB249538}"/>
              </a:ext>
            </a:extLst>
          </p:cNvPr>
          <p:cNvCxnSpPr>
            <a:cxnSpLocks/>
          </p:cNvCxnSpPr>
          <p:nvPr/>
        </p:nvCxnSpPr>
        <p:spPr>
          <a:xfrm>
            <a:off x="107504" y="4389812"/>
            <a:ext cx="258563" cy="171233"/>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2" name="Gerade Verbindung mit Pfeil 11">
            <a:extLst>
              <a:ext uri="{FF2B5EF4-FFF2-40B4-BE49-F238E27FC236}">
                <a16:creationId xmlns:a16="http://schemas.microsoft.com/office/drawing/2014/main" id="{570F1826-1617-459A-9DA7-1B04AAECD768}"/>
              </a:ext>
            </a:extLst>
          </p:cNvPr>
          <p:cNvCxnSpPr>
            <a:cxnSpLocks/>
          </p:cNvCxnSpPr>
          <p:nvPr/>
        </p:nvCxnSpPr>
        <p:spPr>
          <a:xfrm flipH="1" flipV="1">
            <a:off x="1619672" y="5670462"/>
            <a:ext cx="288032" cy="360039"/>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4" name="Gerade Verbindung mit Pfeil 13">
            <a:extLst>
              <a:ext uri="{FF2B5EF4-FFF2-40B4-BE49-F238E27FC236}">
                <a16:creationId xmlns:a16="http://schemas.microsoft.com/office/drawing/2014/main" id="{AE998655-63A4-4C13-BD31-715F401886B7}"/>
              </a:ext>
            </a:extLst>
          </p:cNvPr>
          <p:cNvCxnSpPr>
            <a:cxnSpLocks/>
          </p:cNvCxnSpPr>
          <p:nvPr/>
        </p:nvCxnSpPr>
        <p:spPr>
          <a:xfrm>
            <a:off x="2898000" y="6037234"/>
            <a:ext cx="258563" cy="171233"/>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5" name="Rechteck 14">
            <a:extLst>
              <a:ext uri="{FF2B5EF4-FFF2-40B4-BE49-F238E27FC236}">
                <a16:creationId xmlns:a16="http://schemas.microsoft.com/office/drawing/2014/main" id="{BCD9DEEF-30F7-4927-928A-814CDD26D737}"/>
              </a:ext>
            </a:extLst>
          </p:cNvPr>
          <p:cNvSpPr/>
          <p:nvPr/>
        </p:nvSpPr>
        <p:spPr>
          <a:xfrm>
            <a:off x="6876256" y="3573015"/>
            <a:ext cx="1576120" cy="25898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1393387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Grafik 7">
            <a:extLst>
              <a:ext uri="{FF2B5EF4-FFF2-40B4-BE49-F238E27FC236}">
                <a16:creationId xmlns:a16="http://schemas.microsoft.com/office/drawing/2014/main" id="{E2405CBC-3924-480B-87DC-1E8B8F83A23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7504" y="1837553"/>
            <a:ext cx="8620813" cy="4667729"/>
          </a:xfrm>
          <a:prstGeom prst="rect">
            <a:avLst/>
          </a:prstGeom>
        </p:spPr>
      </p:pic>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90</a:t>
            </a:fld>
            <a:endParaRPr lang="de-DE" dirty="0"/>
          </a:p>
        </p:txBody>
      </p:sp>
      <p:sp>
        <p:nvSpPr>
          <p:cNvPr id="5" name="Titel 4"/>
          <p:cNvSpPr>
            <a:spLocks noGrp="1"/>
          </p:cNvSpPr>
          <p:nvPr>
            <p:ph type="title"/>
          </p:nvPr>
        </p:nvSpPr>
        <p:spPr/>
        <p:txBody>
          <a:bodyPr>
            <a:normAutofit/>
          </a:bodyPr>
          <a:lstStyle/>
          <a:p>
            <a:r>
              <a:rPr lang="de-DE" dirty="0"/>
              <a:t>IC-KP2-2HB21 + IUH-F19x-V1 MF TwinCAT 3</a:t>
            </a:r>
          </a:p>
        </p:txBody>
      </p:sp>
      <p:sp>
        <p:nvSpPr>
          <p:cNvPr id="6" name="Inhaltsplatzhalter 5"/>
          <p:cNvSpPr>
            <a:spLocks noGrp="1"/>
          </p:cNvSpPr>
          <p:nvPr>
            <p:ph sz="quarter" idx="14"/>
          </p:nvPr>
        </p:nvSpPr>
        <p:spPr/>
        <p:txBody>
          <a:bodyPr/>
          <a:lstStyle/>
          <a:p>
            <a:pPr marL="0" indent="0">
              <a:buNone/>
            </a:pPr>
            <a:r>
              <a:rPr lang="de-DE" dirty="0"/>
              <a:t>Beispiel 7: Enhanced Read UII/EPC</a:t>
            </a:r>
          </a:p>
        </p:txBody>
      </p:sp>
      <p:sp>
        <p:nvSpPr>
          <p:cNvPr id="12" name="Rechteck 11">
            <a:extLst>
              <a:ext uri="{FF2B5EF4-FFF2-40B4-BE49-F238E27FC236}">
                <a16:creationId xmlns:a16="http://schemas.microsoft.com/office/drawing/2014/main" id="{84EB6058-94EE-45C7-B044-0D42F727F121}"/>
              </a:ext>
            </a:extLst>
          </p:cNvPr>
          <p:cNvSpPr/>
          <p:nvPr/>
        </p:nvSpPr>
        <p:spPr>
          <a:xfrm>
            <a:off x="415683" y="3650596"/>
            <a:ext cx="987966" cy="625836"/>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4" name="Rechteck 13">
            <a:extLst>
              <a:ext uri="{FF2B5EF4-FFF2-40B4-BE49-F238E27FC236}">
                <a16:creationId xmlns:a16="http://schemas.microsoft.com/office/drawing/2014/main" id="{F4F8E8F0-57DE-46C2-AC48-BCCE388010F9}"/>
              </a:ext>
            </a:extLst>
          </p:cNvPr>
          <p:cNvSpPr/>
          <p:nvPr/>
        </p:nvSpPr>
        <p:spPr>
          <a:xfrm>
            <a:off x="415683" y="4276431"/>
            <a:ext cx="1708045" cy="971864"/>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cxnSp>
        <p:nvCxnSpPr>
          <p:cNvPr id="16" name="Gerade Verbindung mit Pfeil 15">
            <a:extLst>
              <a:ext uri="{FF2B5EF4-FFF2-40B4-BE49-F238E27FC236}">
                <a16:creationId xmlns:a16="http://schemas.microsoft.com/office/drawing/2014/main" id="{DF0A29D8-6931-4021-8E18-8C0264A103AF}"/>
              </a:ext>
            </a:extLst>
          </p:cNvPr>
          <p:cNvCxnSpPr>
            <a:cxnSpLocks/>
          </p:cNvCxnSpPr>
          <p:nvPr/>
        </p:nvCxnSpPr>
        <p:spPr>
          <a:xfrm flipH="1">
            <a:off x="899593" y="2500858"/>
            <a:ext cx="504056" cy="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8" name="Rechteck 17">
            <a:extLst>
              <a:ext uri="{FF2B5EF4-FFF2-40B4-BE49-F238E27FC236}">
                <a16:creationId xmlns:a16="http://schemas.microsoft.com/office/drawing/2014/main" id="{52A980EC-2F81-43C7-9C56-7079E26F80AD}"/>
              </a:ext>
            </a:extLst>
          </p:cNvPr>
          <p:cNvSpPr/>
          <p:nvPr/>
        </p:nvSpPr>
        <p:spPr>
          <a:xfrm>
            <a:off x="3491880" y="1837553"/>
            <a:ext cx="2088232" cy="65189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9" name="Interaktive Schaltfläche: Zur Startseite wechseln 18">
            <a:hlinkClick r:id="rId3" action="ppaction://hlinksldjump" highlightClick="1"/>
            <a:extLst>
              <a:ext uri="{FF2B5EF4-FFF2-40B4-BE49-F238E27FC236}">
                <a16:creationId xmlns:a16="http://schemas.microsoft.com/office/drawing/2014/main" id="{50044DFC-971B-480B-A55A-5A55109BF397}"/>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hteck 19">
            <a:extLst>
              <a:ext uri="{FF2B5EF4-FFF2-40B4-BE49-F238E27FC236}">
                <a16:creationId xmlns:a16="http://schemas.microsoft.com/office/drawing/2014/main" id="{633A5A55-FF4C-4BBF-89CE-0FFDFE5179AE}"/>
              </a:ext>
            </a:extLst>
          </p:cNvPr>
          <p:cNvSpPr/>
          <p:nvPr/>
        </p:nvSpPr>
        <p:spPr>
          <a:xfrm>
            <a:off x="5724128" y="2663554"/>
            <a:ext cx="628413" cy="1341511"/>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1" name="Rechteck 20">
            <a:extLst>
              <a:ext uri="{FF2B5EF4-FFF2-40B4-BE49-F238E27FC236}">
                <a16:creationId xmlns:a16="http://schemas.microsoft.com/office/drawing/2014/main" id="{D5EE5F82-8EF6-4782-8069-794DED006BEC}"/>
              </a:ext>
            </a:extLst>
          </p:cNvPr>
          <p:cNvSpPr/>
          <p:nvPr/>
        </p:nvSpPr>
        <p:spPr>
          <a:xfrm>
            <a:off x="6417316" y="2663554"/>
            <a:ext cx="718220" cy="1845566"/>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10785645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Grafik 8">
            <a:extLst>
              <a:ext uri="{FF2B5EF4-FFF2-40B4-BE49-F238E27FC236}">
                <a16:creationId xmlns:a16="http://schemas.microsoft.com/office/drawing/2014/main" id="{F8631701-5764-4554-84CB-F7FA31E00CC4}"/>
              </a:ext>
            </a:extLst>
          </p:cNvPr>
          <p:cNvPicPr>
            <a:picLocks noChangeAspect="1"/>
          </p:cNvPicPr>
          <p:nvPr/>
        </p:nvPicPr>
        <p:blipFill rotWithShape="1">
          <a:blip r:embed="rId2">
            <a:extLst>
              <a:ext uri="{28A0092B-C50C-407E-A947-70E740481C1C}">
                <a14:useLocalDpi xmlns:a14="http://schemas.microsoft.com/office/drawing/2010/main" val="0"/>
              </a:ext>
            </a:extLst>
          </a:blip>
          <a:srcRect t="10856" r="33463"/>
          <a:stretch/>
        </p:blipFill>
        <p:spPr>
          <a:xfrm>
            <a:off x="123444" y="3272760"/>
            <a:ext cx="4680000" cy="1947062"/>
          </a:xfrm>
          <a:prstGeom prst="rect">
            <a:avLst/>
          </a:prstGeom>
        </p:spPr>
      </p:pic>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91</a:t>
            </a:fld>
            <a:endParaRPr lang="de-DE" dirty="0"/>
          </a:p>
        </p:txBody>
      </p:sp>
      <p:sp>
        <p:nvSpPr>
          <p:cNvPr id="5" name="Titel 4"/>
          <p:cNvSpPr>
            <a:spLocks noGrp="1"/>
          </p:cNvSpPr>
          <p:nvPr>
            <p:ph type="title"/>
          </p:nvPr>
        </p:nvSpPr>
        <p:spPr/>
        <p:txBody>
          <a:bodyPr>
            <a:normAutofit/>
          </a:bodyPr>
          <a:lstStyle/>
          <a:p>
            <a:r>
              <a:rPr lang="de-DE" dirty="0"/>
              <a:t>IC-KP2-2HB21 + IUH-F19x-V1 MF TwinCAT 3</a:t>
            </a:r>
          </a:p>
        </p:txBody>
      </p:sp>
      <p:sp>
        <p:nvSpPr>
          <p:cNvPr id="6" name="Inhaltsplatzhalter 5"/>
          <p:cNvSpPr>
            <a:spLocks noGrp="1"/>
          </p:cNvSpPr>
          <p:nvPr>
            <p:ph sz="quarter" idx="14"/>
          </p:nvPr>
        </p:nvSpPr>
        <p:spPr/>
        <p:txBody>
          <a:bodyPr/>
          <a:lstStyle/>
          <a:p>
            <a:pPr marL="0" indent="0">
              <a:buNone/>
            </a:pPr>
            <a:r>
              <a:rPr lang="de-DE" dirty="0"/>
              <a:t>Beispiel 8: Enhanced Read Fixcode (TID)</a:t>
            </a:r>
          </a:p>
          <a:p>
            <a:pPr marL="285750" indent="-285750">
              <a:buFont typeface="Arial" panose="020B0604020202020204" pitchFamily="34" charset="0"/>
              <a:buChar char="•"/>
            </a:pPr>
            <a:r>
              <a:rPr lang="de-DE" sz="1200" b="0" dirty="0"/>
              <a:t>permanenter Lesevorgang auf den Fixcode (TID) eines Datenträgers</a:t>
            </a:r>
          </a:p>
          <a:p>
            <a:pPr marL="285750" indent="-285750">
              <a:buFont typeface="Arial" panose="020B0604020202020204" pitchFamily="34" charset="0"/>
              <a:buChar char="•"/>
            </a:pPr>
            <a:r>
              <a:rPr lang="de-DE" sz="1200" b="0" dirty="0"/>
              <a:t>I_b_UserMemory_UID := True und </a:t>
            </a:r>
            <a:r>
              <a:rPr lang="de-DE" sz="1200" b="0" dirty="0" err="1"/>
              <a:t>I_b_EPC</a:t>
            </a:r>
            <a:r>
              <a:rPr lang="de-DE" sz="1200" b="0" dirty="0"/>
              <a:t> := </a:t>
            </a:r>
            <a:r>
              <a:rPr lang="de-DE" sz="1200" b="0" dirty="0" err="1"/>
              <a:t>False</a:t>
            </a:r>
            <a:r>
              <a:rPr lang="de-DE" sz="1200" b="0" dirty="0"/>
              <a:t> und </a:t>
            </a:r>
            <a:r>
              <a:rPr lang="de-DE" sz="1200" b="0" dirty="0" err="1"/>
              <a:t>I_b_SingleEnhanced</a:t>
            </a:r>
            <a:r>
              <a:rPr lang="de-DE" sz="1200" b="0" dirty="0"/>
              <a:t> := True</a:t>
            </a:r>
          </a:p>
          <a:p>
            <a:pPr marL="285750" indent="-285750">
              <a:buFont typeface="Arial" panose="020B0604020202020204" pitchFamily="34" charset="0"/>
              <a:buChar char="•"/>
            </a:pPr>
            <a:r>
              <a:rPr lang="de-DE" sz="1200" b="0" dirty="0"/>
              <a:t>Start durch positive Flanke auf </a:t>
            </a:r>
            <a:r>
              <a:rPr lang="de-DE" sz="1200" b="0" dirty="0" err="1"/>
              <a:t>I_b_StartRead</a:t>
            </a:r>
            <a:endParaRPr lang="de-DE" sz="1200" b="0" dirty="0"/>
          </a:p>
          <a:p>
            <a:pPr marL="285750" indent="-285750">
              <a:buFont typeface="Arial" panose="020B0604020202020204" pitchFamily="34" charset="0"/>
              <a:buChar char="•"/>
            </a:pPr>
            <a:r>
              <a:rPr lang="de-DE" sz="1200" b="0" dirty="0"/>
              <a:t>Empfang neuer Daten wird über Signalwechsel 0 </a:t>
            </a:r>
            <a:r>
              <a:rPr lang="de-DE" sz="1200" b="0" dirty="0">
                <a:sym typeface="Wingdings" panose="05000000000000000000" pitchFamily="2" charset="2"/>
              </a:rPr>
              <a:t> 1 an </a:t>
            </a:r>
            <a:r>
              <a:rPr lang="de-DE" sz="1200" b="0" dirty="0" err="1">
                <a:sym typeface="Wingdings" panose="05000000000000000000" pitchFamily="2" charset="2"/>
              </a:rPr>
              <a:t>IO_b_NewData</a:t>
            </a:r>
            <a:r>
              <a:rPr lang="de-DE" sz="1200" b="0" dirty="0">
                <a:sym typeface="Wingdings" panose="05000000000000000000" pitchFamily="2" charset="2"/>
              </a:rPr>
              <a:t> signalisiert</a:t>
            </a:r>
          </a:p>
          <a:p>
            <a:pPr marL="285750" indent="-285750">
              <a:buFont typeface="Arial" panose="020B0604020202020204" pitchFamily="34" charset="0"/>
              <a:buChar char="•"/>
            </a:pPr>
            <a:r>
              <a:rPr lang="de-DE" sz="1200" b="0" dirty="0">
                <a:sym typeface="Wingdings" panose="05000000000000000000" pitchFamily="2" charset="2"/>
              </a:rPr>
              <a:t>Rücksetzen von </a:t>
            </a:r>
            <a:r>
              <a:rPr lang="de-DE" sz="1200" b="0" dirty="0" err="1">
                <a:sym typeface="Wingdings" panose="05000000000000000000" pitchFamily="2" charset="2"/>
              </a:rPr>
              <a:t>IO_b_NewData</a:t>
            </a:r>
            <a:r>
              <a:rPr lang="de-DE" sz="1200" b="0" dirty="0">
                <a:sym typeface="Wingdings" panose="05000000000000000000" pitchFamily="2" charset="2"/>
              </a:rPr>
              <a:t> durch den Anwender</a:t>
            </a:r>
            <a:endParaRPr lang="de-DE" sz="1200" b="0" dirty="0"/>
          </a:p>
          <a:p>
            <a:pPr marL="285750" indent="-285750">
              <a:buFont typeface="Arial" panose="020B0604020202020204" pitchFamily="34" charset="0"/>
              <a:buChar char="•"/>
            </a:pPr>
            <a:r>
              <a:rPr lang="de-DE" sz="1200" b="0" dirty="0"/>
              <a:t>Ende Befehlsausführung über </a:t>
            </a:r>
            <a:r>
              <a:rPr lang="de-DE" sz="1200" b="0" dirty="0" err="1"/>
              <a:t>Quit</a:t>
            </a:r>
            <a:r>
              <a:rPr lang="de-DE" sz="1200" b="0" dirty="0"/>
              <a:t>-Befehl oder Initialisierung</a:t>
            </a:r>
          </a:p>
          <a:p>
            <a:pPr marL="0" indent="0">
              <a:buNone/>
            </a:pPr>
            <a:endParaRPr lang="de-DE" dirty="0"/>
          </a:p>
        </p:txBody>
      </p:sp>
      <p:sp>
        <p:nvSpPr>
          <p:cNvPr id="19" name="Interaktive Schaltfläche: Zur Startseite wechseln 18">
            <a:hlinkClick r:id="rId3" action="ppaction://hlinksldjump" highlightClick="1"/>
            <a:extLst>
              <a:ext uri="{FF2B5EF4-FFF2-40B4-BE49-F238E27FC236}">
                <a16:creationId xmlns:a16="http://schemas.microsoft.com/office/drawing/2014/main" id="{5D0D6CB6-D5E6-40CF-8D9F-56600130031E}"/>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feld 21">
            <a:extLst>
              <a:ext uri="{FF2B5EF4-FFF2-40B4-BE49-F238E27FC236}">
                <a16:creationId xmlns:a16="http://schemas.microsoft.com/office/drawing/2014/main" id="{6F384D32-D4F2-47E0-B0B4-E91B6156A62F}"/>
              </a:ext>
            </a:extLst>
          </p:cNvPr>
          <p:cNvSpPr txBox="1"/>
          <p:nvPr/>
        </p:nvSpPr>
        <p:spPr>
          <a:xfrm>
            <a:off x="123444" y="5393301"/>
            <a:ext cx="1892613" cy="1180699"/>
          </a:xfrm>
          <a:prstGeom prst="rect">
            <a:avLst/>
          </a:prstGeom>
          <a:noFill/>
          <a:ln>
            <a:solidFill>
              <a:schemeClr val="tx2"/>
            </a:solidFill>
          </a:ln>
        </p:spPr>
        <p:txBody>
          <a:bodyPr wrap="square" lIns="36000" tIns="36000" rIns="36000" bIns="36000" rtlCol="0">
            <a:spAutoFit/>
          </a:bodyPr>
          <a:lstStyle/>
          <a:p>
            <a:r>
              <a:rPr lang="de-DE" sz="900" dirty="0">
                <a:solidFill>
                  <a:schemeClr val="tx2"/>
                </a:solidFill>
              </a:rPr>
              <a:t>Start Lesevorgang; kein Tag in der Erfassungszone:</a:t>
            </a:r>
          </a:p>
          <a:p>
            <a:r>
              <a:rPr lang="de-DE" sz="900" dirty="0" err="1">
                <a:solidFill>
                  <a:schemeClr val="tx2"/>
                </a:solidFill>
              </a:rPr>
              <a:t>SingleEnhanced</a:t>
            </a:r>
            <a:r>
              <a:rPr lang="de-DE" sz="900" dirty="0">
                <a:solidFill>
                  <a:schemeClr val="tx2"/>
                </a:solidFill>
              </a:rPr>
              <a:t> 	:= True</a:t>
            </a:r>
          </a:p>
          <a:p>
            <a:r>
              <a:rPr lang="de-DE" sz="900" dirty="0" err="1">
                <a:solidFill>
                  <a:schemeClr val="tx2"/>
                </a:solidFill>
              </a:rPr>
              <a:t>User_UID</a:t>
            </a:r>
            <a:r>
              <a:rPr lang="de-DE" sz="900" dirty="0">
                <a:solidFill>
                  <a:schemeClr val="tx2"/>
                </a:solidFill>
              </a:rPr>
              <a:t> 	:= True</a:t>
            </a:r>
          </a:p>
          <a:p>
            <a:r>
              <a:rPr lang="de-DE" sz="900" dirty="0">
                <a:solidFill>
                  <a:schemeClr val="tx2"/>
                </a:solidFill>
              </a:rPr>
              <a:t>EPC 	:= </a:t>
            </a:r>
            <a:r>
              <a:rPr lang="de-DE" sz="900" dirty="0" err="1">
                <a:solidFill>
                  <a:schemeClr val="tx2"/>
                </a:solidFill>
              </a:rPr>
              <a:t>False</a:t>
            </a:r>
            <a:endParaRPr lang="de-DE" sz="900" dirty="0">
              <a:solidFill>
                <a:schemeClr val="tx2"/>
              </a:solidFill>
            </a:endParaRPr>
          </a:p>
          <a:p>
            <a:r>
              <a:rPr lang="de-DE" sz="900" dirty="0" err="1">
                <a:solidFill>
                  <a:schemeClr val="tx2"/>
                </a:solidFill>
              </a:rPr>
              <a:t>StartRead</a:t>
            </a:r>
            <a:r>
              <a:rPr lang="de-DE" sz="900" dirty="0">
                <a:solidFill>
                  <a:schemeClr val="tx2"/>
                </a:solidFill>
              </a:rPr>
              <a:t> 	:= True</a:t>
            </a:r>
          </a:p>
          <a:p>
            <a:r>
              <a:rPr lang="de-DE" sz="900" dirty="0">
                <a:solidFill>
                  <a:schemeClr val="tx2"/>
                </a:solidFill>
              </a:rPr>
              <a:t>Status 	= 16#05</a:t>
            </a:r>
          </a:p>
          <a:p>
            <a:r>
              <a:rPr lang="de-DE" sz="900" dirty="0" err="1">
                <a:solidFill>
                  <a:schemeClr val="tx2"/>
                </a:solidFill>
              </a:rPr>
              <a:t>NewData</a:t>
            </a:r>
            <a:r>
              <a:rPr lang="de-DE" sz="900" dirty="0">
                <a:solidFill>
                  <a:schemeClr val="tx2"/>
                </a:solidFill>
              </a:rPr>
              <a:t> 	= True (0 </a:t>
            </a:r>
            <a:r>
              <a:rPr lang="de-DE" sz="900" dirty="0">
                <a:solidFill>
                  <a:schemeClr val="tx2"/>
                </a:solidFill>
                <a:sym typeface="Wingdings" panose="05000000000000000000" pitchFamily="2" charset="2"/>
              </a:rPr>
              <a:t> 1)</a:t>
            </a:r>
            <a:endParaRPr lang="de-DE" sz="900" dirty="0">
              <a:solidFill>
                <a:schemeClr val="tx2"/>
              </a:solidFill>
            </a:endParaRPr>
          </a:p>
        </p:txBody>
      </p:sp>
      <p:sp>
        <p:nvSpPr>
          <p:cNvPr id="23" name="Textfeld 22">
            <a:extLst>
              <a:ext uri="{FF2B5EF4-FFF2-40B4-BE49-F238E27FC236}">
                <a16:creationId xmlns:a16="http://schemas.microsoft.com/office/drawing/2014/main" id="{D8E3B5DC-6987-420C-982C-5E2F3638F7CC}"/>
              </a:ext>
            </a:extLst>
          </p:cNvPr>
          <p:cNvSpPr txBox="1"/>
          <p:nvPr/>
        </p:nvSpPr>
        <p:spPr>
          <a:xfrm>
            <a:off x="2092632" y="5400323"/>
            <a:ext cx="1892613" cy="1180699"/>
          </a:xfrm>
          <a:prstGeom prst="rect">
            <a:avLst/>
          </a:prstGeom>
          <a:noFill/>
          <a:ln>
            <a:solidFill>
              <a:schemeClr val="tx2"/>
            </a:solidFill>
          </a:ln>
        </p:spPr>
        <p:txBody>
          <a:bodyPr wrap="square" lIns="36000" tIns="36000" rIns="36000" bIns="36000" rtlCol="0">
            <a:spAutoFit/>
          </a:bodyPr>
          <a:lstStyle/>
          <a:p>
            <a:r>
              <a:rPr lang="de-DE" sz="900" dirty="0">
                <a:solidFill>
                  <a:schemeClr val="tx2"/>
                </a:solidFill>
              </a:rPr>
              <a:t>Tag in der Erfassungszone; Empfang eingelesene Daten Tag A:</a:t>
            </a:r>
          </a:p>
          <a:p>
            <a:r>
              <a:rPr lang="de-DE" sz="900" dirty="0" err="1">
                <a:solidFill>
                  <a:schemeClr val="tx2"/>
                </a:solidFill>
              </a:rPr>
              <a:t>Busy</a:t>
            </a:r>
            <a:r>
              <a:rPr lang="de-DE" sz="900" dirty="0">
                <a:solidFill>
                  <a:schemeClr val="tx2"/>
                </a:solidFill>
              </a:rPr>
              <a:t> 	= True</a:t>
            </a:r>
          </a:p>
          <a:p>
            <a:r>
              <a:rPr lang="de-DE" sz="900" dirty="0" err="1">
                <a:solidFill>
                  <a:schemeClr val="tx2"/>
                </a:solidFill>
              </a:rPr>
              <a:t>Done</a:t>
            </a:r>
            <a:r>
              <a:rPr lang="de-DE" sz="900" dirty="0">
                <a:solidFill>
                  <a:schemeClr val="tx2"/>
                </a:solidFill>
              </a:rPr>
              <a:t> 	= True</a:t>
            </a:r>
          </a:p>
          <a:p>
            <a:r>
              <a:rPr lang="de-DE" sz="900" dirty="0">
                <a:solidFill>
                  <a:schemeClr val="tx2"/>
                </a:solidFill>
              </a:rPr>
              <a:t>Finish	= </a:t>
            </a:r>
            <a:r>
              <a:rPr lang="de-DE" sz="900" dirty="0" err="1">
                <a:solidFill>
                  <a:schemeClr val="tx2"/>
                </a:solidFill>
              </a:rPr>
              <a:t>False</a:t>
            </a:r>
            <a:endParaRPr lang="de-DE" sz="900" dirty="0">
              <a:solidFill>
                <a:schemeClr val="tx2"/>
              </a:solidFill>
            </a:endParaRPr>
          </a:p>
          <a:p>
            <a:r>
              <a:rPr lang="de-DE" sz="900" dirty="0" err="1">
                <a:solidFill>
                  <a:schemeClr val="tx2"/>
                </a:solidFill>
              </a:rPr>
              <a:t>NoDataCarrier</a:t>
            </a:r>
            <a:r>
              <a:rPr lang="de-DE" sz="900" dirty="0">
                <a:solidFill>
                  <a:schemeClr val="tx2"/>
                </a:solidFill>
              </a:rPr>
              <a:t> 	= </a:t>
            </a:r>
            <a:r>
              <a:rPr lang="de-DE" sz="900" dirty="0" err="1">
                <a:solidFill>
                  <a:schemeClr val="tx2"/>
                </a:solidFill>
              </a:rPr>
              <a:t>False</a:t>
            </a:r>
            <a:endParaRPr lang="de-DE" sz="900" dirty="0">
              <a:solidFill>
                <a:schemeClr val="tx2"/>
              </a:solidFill>
            </a:endParaRPr>
          </a:p>
          <a:p>
            <a:r>
              <a:rPr lang="de-DE" sz="900" dirty="0">
                <a:solidFill>
                  <a:schemeClr val="tx2"/>
                </a:solidFill>
              </a:rPr>
              <a:t>Status 	= 16#00</a:t>
            </a:r>
          </a:p>
          <a:p>
            <a:r>
              <a:rPr lang="de-DE" sz="900" dirty="0" err="1">
                <a:solidFill>
                  <a:schemeClr val="tx2"/>
                </a:solidFill>
              </a:rPr>
              <a:t>NewData</a:t>
            </a:r>
            <a:r>
              <a:rPr lang="de-DE" sz="900" dirty="0">
                <a:solidFill>
                  <a:schemeClr val="tx2"/>
                </a:solidFill>
              </a:rPr>
              <a:t> 	= True (0 </a:t>
            </a:r>
            <a:r>
              <a:rPr lang="de-DE" sz="900" dirty="0">
                <a:solidFill>
                  <a:schemeClr val="tx2"/>
                </a:solidFill>
                <a:sym typeface="Wingdings" panose="05000000000000000000" pitchFamily="2" charset="2"/>
              </a:rPr>
              <a:t> 1)</a:t>
            </a:r>
            <a:endParaRPr lang="de-DE" sz="900" dirty="0">
              <a:solidFill>
                <a:schemeClr val="tx2"/>
              </a:solidFill>
            </a:endParaRPr>
          </a:p>
        </p:txBody>
      </p:sp>
      <p:sp>
        <p:nvSpPr>
          <p:cNvPr id="24" name="Textfeld 23">
            <a:extLst>
              <a:ext uri="{FF2B5EF4-FFF2-40B4-BE49-F238E27FC236}">
                <a16:creationId xmlns:a16="http://schemas.microsoft.com/office/drawing/2014/main" id="{C297AE86-F62C-4B9C-B781-BD92F6347111}"/>
              </a:ext>
            </a:extLst>
          </p:cNvPr>
          <p:cNvSpPr txBox="1"/>
          <p:nvPr/>
        </p:nvSpPr>
        <p:spPr>
          <a:xfrm>
            <a:off x="6651630" y="2460643"/>
            <a:ext cx="1821093" cy="1180699"/>
          </a:xfrm>
          <a:prstGeom prst="rect">
            <a:avLst/>
          </a:prstGeom>
          <a:noFill/>
          <a:ln>
            <a:solidFill>
              <a:schemeClr val="tx2"/>
            </a:solidFill>
          </a:ln>
        </p:spPr>
        <p:txBody>
          <a:bodyPr wrap="square" lIns="36000" tIns="36000" rIns="36000" bIns="36000" rtlCol="0">
            <a:spAutoFit/>
          </a:bodyPr>
          <a:lstStyle/>
          <a:p>
            <a:r>
              <a:rPr lang="de-DE" sz="900" dirty="0">
                <a:solidFill>
                  <a:schemeClr val="tx2"/>
                </a:solidFill>
              </a:rPr>
              <a:t>Abbruch Lesevorgang über Quit</a:t>
            </a:r>
          </a:p>
          <a:p>
            <a:r>
              <a:rPr lang="de-DE" sz="900" dirty="0">
                <a:solidFill>
                  <a:schemeClr val="tx2"/>
                </a:solidFill>
                <a:sym typeface="Wingdings" panose="05000000000000000000" pitchFamily="2" charset="2"/>
              </a:rPr>
              <a:t>Quit 	:= True </a:t>
            </a:r>
          </a:p>
          <a:p>
            <a:r>
              <a:rPr lang="de-DE" sz="900" dirty="0" err="1">
                <a:solidFill>
                  <a:schemeClr val="tx2"/>
                </a:solidFill>
                <a:sym typeface="Wingdings" panose="05000000000000000000" pitchFamily="2" charset="2"/>
              </a:rPr>
              <a:t>Busy</a:t>
            </a:r>
            <a:r>
              <a:rPr lang="de-DE" sz="900" dirty="0">
                <a:solidFill>
                  <a:schemeClr val="tx2"/>
                </a:solidFill>
                <a:sym typeface="Wingdings" panose="05000000000000000000" pitchFamily="2" charset="2"/>
              </a:rPr>
              <a:t>	= False </a:t>
            </a:r>
          </a:p>
          <a:p>
            <a:r>
              <a:rPr lang="de-DE" sz="900" dirty="0" err="1">
                <a:solidFill>
                  <a:schemeClr val="tx2"/>
                </a:solidFill>
                <a:sym typeface="Wingdings" panose="05000000000000000000" pitchFamily="2" charset="2"/>
              </a:rPr>
              <a:t>Done</a:t>
            </a:r>
            <a:r>
              <a:rPr lang="de-DE" sz="900" dirty="0">
                <a:solidFill>
                  <a:schemeClr val="tx2"/>
                </a:solidFill>
                <a:sym typeface="Wingdings" panose="05000000000000000000" pitchFamily="2" charset="2"/>
              </a:rPr>
              <a:t> 	= True</a:t>
            </a:r>
          </a:p>
          <a:p>
            <a:r>
              <a:rPr lang="de-DE" sz="900" dirty="0">
                <a:solidFill>
                  <a:schemeClr val="tx2"/>
                </a:solidFill>
                <a:sym typeface="Wingdings" panose="05000000000000000000" pitchFamily="2" charset="2"/>
              </a:rPr>
              <a:t>Finish 	= True</a:t>
            </a:r>
          </a:p>
          <a:p>
            <a:r>
              <a:rPr lang="de-DE" sz="900" dirty="0" err="1">
                <a:solidFill>
                  <a:schemeClr val="tx2"/>
                </a:solidFill>
                <a:sym typeface="Wingdings" panose="05000000000000000000" pitchFamily="2" charset="2"/>
              </a:rPr>
              <a:t>NoDataCarrier</a:t>
            </a:r>
            <a:r>
              <a:rPr lang="de-DE" sz="900" dirty="0">
                <a:solidFill>
                  <a:schemeClr val="tx2"/>
                </a:solidFill>
                <a:sym typeface="Wingdings" panose="05000000000000000000" pitchFamily="2" charset="2"/>
              </a:rPr>
              <a:t>	= </a:t>
            </a:r>
            <a:r>
              <a:rPr lang="de-DE" sz="900" dirty="0" err="1">
                <a:solidFill>
                  <a:schemeClr val="tx2"/>
                </a:solidFill>
                <a:sym typeface="Wingdings" panose="05000000000000000000" pitchFamily="2" charset="2"/>
              </a:rPr>
              <a:t>False</a:t>
            </a:r>
            <a:endParaRPr lang="de-DE" sz="900" dirty="0">
              <a:solidFill>
                <a:schemeClr val="tx2"/>
              </a:solidFill>
              <a:sym typeface="Wingdings" panose="05000000000000000000" pitchFamily="2" charset="2"/>
            </a:endParaRPr>
          </a:p>
          <a:p>
            <a:r>
              <a:rPr lang="de-DE" sz="900" dirty="0">
                <a:solidFill>
                  <a:schemeClr val="tx2"/>
                </a:solidFill>
              </a:rPr>
              <a:t>Status 	= 16#00</a:t>
            </a:r>
            <a:endParaRPr lang="de-DE" sz="900" dirty="0">
              <a:solidFill>
                <a:schemeClr val="tx2"/>
              </a:solidFill>
              <a:sym typeface="Wingdings" panose="05000000000000000000" pitchFamily="2" charset="2"/>
            </a:endParaRPr>
          </a:p>
          <a:p>
            <a:r>
              <a:rPr lang="de-DE" sz="900" dirty="0" err="1">
                <a:solidFill>
                  <a:schemeClr val="tx2"/>
                </a:solidFill>
              </a:rPr>
              <a:t>NewData</a:t>
            </a:r>
            <a:r>
              <a:rPr lang="de-DE" sz="900" dirty="0">
                <a:solidFill>
                  <a:schemeClr val="tx2"/>
                </a:solidFill>
              </a:rPr>
              <a:t> 	= True (0 </a:t>
            </a:r>
            <a:r>
              <a:rPr lang="de-DE" sz="900" dirty="0">
                <a:solidFill>
                  <a:schemeClr val="tx2"/>
                </a:solidFill>
                <a:sym typeface="Wingdings" panose="05000000000000000000" pitchFamily="2" charset="2"/>
              </a:rPr>
              <a:t> 1)</a:t>
            </a:r>
            <a:endParaRPr lang="de-DE" sz="900" dirty="0">
              <a:solidFill>
                <a:schemeClr val="tx2"/>
              </a:solidFill>
            </a:endParaRPr>
          </a:p>
        </p:txBody>
      </p:sp>
      <p:sp>
        <p:nvSpPr>
          <p:cNvPr id="25" name="Textfeld 24">
            <a:extLst>
              <a:ext uri="{FF2B5EF4-FFF2-40B4-BE49-F238E27FC236}">
                <a16:creationId xmlns:a16="http://schemas.microsoft.com/office/drawing/2014/main" id="{1AC59A03-C8B2-4B25-8F84-BC9F017968E8}"/>
              </a:ext>
            </a:extLst>
          </p:cNvPr>
          <p:cNvSpPr txBox="1"/>
          <p:nvPr/>
        </p:nvSpPr>
        <p:spPr>
          <a:xfrm>
            <a:off x="4427984" y="5400323"/>
            <a:ext cx="2304256" cy="1180699"/>
          </a:xfrm>
          <a:prstGeom prst="rect">
            <a:avLst/>
          </a:prstGeom>
          <a:noFill/>
          <a:ln>
            <a:solidFill>
              <a:schemeClr val="tx2"/>
            </a:solidFill>
          </a:ln>
        </p:spPr>
        <p:txBody>
          <a:bodyPr wrap="square" lIns="36000" tIns="36000" rIns="36000" bIns="36000" rtlCol="0">
            <a:spAutoFit/>
          </a:bodyPr>
          <a:lstStyle/>
          <a:p>
            <a:r>
              <a:rPr lang="de-DE" sz="900" dirty="0">
                <a:solidFill>
                  <a:schemeClr val="tx2"/>
                </a:solidFill>
              </a:rPr>
              <a:t>Start Lesevorgang; Lesevorgang aktiviert; Tag in der Erfassungszone:</a:t>
            </a:r>
          </a:p>
          <a:p>
            <a:r>
              <a:rPr lang="de-DE" sz="900" dirty="0" err="1">
                <a:solidFill>
                  <a:schemeClr val="tx2"/>
                </a:solidFill>
              </a:rPr>
              <a:t>SingleEnhanced</a:t>
            </a:r>
            <a:r>
              <a:rPr lang="de-DE" sz="900" dirty="0">
                <a:solidFill>
                  <a:schemeClr val="tx2"/>
                </a:solidFill>
              </a:rPr>
              <a:t> 	</a:t>
            </a:r>
            <a:r>
              <a:rPr lang="de-DE" sz="900">
                <a:solidFill>
                  <a:schemeClr val="tx2"/>
                </a:solidFill>
              </a:rPr>
              <a:t>:= True</a:t>
            </a:r>
            <a:endParaRPr lang="de-DE" sz="900" dirty="0">
              <a:solidFill>
                <a:schemeClr val="tx2"/>
              </a:solidFill>
            </a:endParaRPr>
          </a:p>
          <a:p>
            <a:r>
              <a:rPr lang="de-DE" sz="900" dirty="0" err="1">
                <a:solidFill>
                  <a:schemeClr val="tx2"/>
                </a:solidFill>
              </a:rPr>
              <a:t>User_UID</a:t>
            </a:r>
            <a:r>
              <a:rPr lang="de-DE" sz="900" dirty="0">
                <a:solidFill>
                  <a:schemeClr val="tx2"/>
                </a:solidFill>
              </a:rPr>
              <a:t> 	:= True</a:t>
            </a:r>
          </a:p>
          <a:p>
            <a:r>
              <a:rPr lang="de-DE" sz="900" dirty="0">
                <a:solidFill>
                  <a:schemeClr val="tx2"/>
                </a:solidFill>
              </a:rPr>
              <a:t>EPC 	:= </a:t>
            </a:r>
            <a:r>
              <a:rPr lang="de-DE" sz="900" dirty="0" err="1">
                <a:solidFill>
                  <a:schemeClr val="tx2"/>
                </a:solidFill>
              </a:rPr>
              <a:t>False</a:t>
            </a:r>
            <a:endParaRPr lang="de-DE" sz="900" dirty="0">
              <a:solidFill>
                <a:schemeClr val="tx2"/>
              </a:solidFill>
            </a:endParaRPr>
          </a:p>
          <a:p>
            <a:r>
              <a:rPr lang="de-DE" sz="900" dirty="0" err="1">
                <a:solidFill>
                  <a:schemeClr val="tx2"/>
                </a:solidFill>
              </a:rPr>
              <a:t>StartRead</a:t>
            </a:r>
            <a:r>
              <a:rPr lang="de-DE" sz="900" dirty="0">
                <a:solidFill>
                  <a:schemeClr val="tx2"/>
                </a:solidFill>
              </a:rPr>
              <a:t> 	:= True</a:t>
            </a:r>
          </a:p>
          <a:p>
            <a:r>
              <a:rPr lang="de-DE" sz="900" dirty="0">
                <a:solidFill>
                  <a:schemeClr val="tx2"/>
                </a:solidFill>
              </a:rPr>
              <a:t>Status 	= 16#00</a:t>
            </a:r>
          </a:p>
          <a:p>
            <a:r>
              <a:rPr lang="de-DE" sz="900" dirty="0" err="1">
                <a:solidFill>
                  <a:schemeClr val="tx2"/>
                </a:solidFill>
              </a:rPr>
              <a:t>NewData</a:t>
            </a:r>
            <a:r>
              <a:rPr lang="de-DE" sz="900" dirty="0">
                <a:solidFill>
                  <a:schemeClr val="tx2"/>
                </a:solidFill>
              </a:rPr>
              <a:t> 	= True (0 </a:t>
            </a:r>
            <a:r>
              <a:rPr lang="de-DE" sz="900" dirty="0">
                <a:solidFill>
                  <a:schemeClr val="tx2"/>
                </a:solidFill>
                <a:sym typeface="Wingdings" panose="05000000000000000000" pitchFamily="2" charset="2"/>
              </a:rPr>
              <a:t> 1)</a:t>
            </a:r>
            <a:endParaRPr lang="de-DE" sz="900" dirty="0">
              <a:solidFill>
                <a:schemeClr val="tx2"/>
              </a:solidFill>
            </a:endParaRPr>
          </a:p>
        </p:txBody>
      </p:sp>
      <p:sp>
        <p:nvSpPr>
          <p:cNvPr id="26" name="Textfeld 25">
            <a:extLst>
              <a:ext uri="{FF2B5EF4-FFF2-40B4-BE49-F238E27FC236}">
                <a16:creationId xmlns:a16="http://schemas.microsoft.com/office/drawing/2014/main" id="{C02BAA98-AE19-42C9-9C71-A6B03B302E0C}"/>
              </a:ext>
            </a:extLst>
          </p:cNvPr>
          <p:cNvSpPr txBox="1"/>
          <p:nvPr/>
        </p:nvSpPr>
        <p:spPr>
          <a:xfrm>
            <a:off x="6649170" y="3754399"/>
            <a:ext cx="1821093" cy="1180699"/>
          </a:xfrm>
          <a:prstGeom prst="rect">
            <a:avLst/>
          </a:prstGeom>
          <a:noFill/>
          <a:ln>
            <a:solidFill>
              <a:schemeClr val="tx2"/>
            </a:solidFill>
          </a:ln>
        </p:spPr>
        <p:txBody>
          <a:bodyPr wrap="square" lIns="36000" tIns="36000" rIns="36000" bIns="36000" rtlCol="0">
            <a:spAutoFit/>
          </a:bodyPr>
          <a:lstStyle/>
          <a:p>
            <a:r>
              <a:rPr lang="de-DE" sz="900" dirty="0">
                <a:solidFill>
                  <a:schemeClr val="tx2"/>
                </a:solidFill>
              </a:rPr>
              <a:t>Lesevorgang aktiv; Tag verlässt Erfassungszone</a:t>
            </a:r>
          </a:p>
          <a:p>
            <a:r>
              <a:rPr lang="de-DE" sz="900" dirty="0" err="1">
                <a:solidFill>
                  <a:schemeClr val="tx2"/>
                </a:solidFill>
                <a:sym typeface="Wingdings" panose="05000000000000000000" pitchFamily="2" charset="2"/>
              </a:rPr>
              <a:t>Busy</a:t>
            </a:r>
            <a:r>
              <a:rPr lang="de-DE" sz="900" dirty="0">
                <a:solidFill>
                  <a:schemeClr val="tx2"/>
                </a:solidFill>
                <a:sym typeface="Wingdings" panose="05000000000000000000" pitchFamily="2" charset="2"/>
              </a:rPr>
              <a:t>	= True </a:t>
            </a:r>
          </a:p>
          <a:p>
            <a:r>
              <a:rPr lang="de-DE" sz="900" dirty="0" err="1">
                <a:solidFill>
                  <a:schemeClr val="tx2"/>
                </a:solidFill>
                <a:sym typeface="Wingdings" panose="05000000000000000000" pitchFamily="2" charset="2"/>
              </a:rPr>
              <a:t>Done</a:t>
            </a:r>
            <a:r>
              <a:rPr lang="de-DE" sz="900" dirty="0">
                <a:solidFill>
                  <a:schemeClr val="tx2"/>
                </a:solidFill>
                <a:sym typeface="Wingdings" panose="05000000000000000000" pitchFamily="2" charset="2"/>
              </a:rPr>
              <a:t> 	= False</a:t>
            </a:r>
          </a:p>
          <a:p>
            <a:r>
              <a:rPr lang="de-DE" sz="900" dirty="0">
                <a:solidFill>
                  <a:schemeClr val="tx2"/>
                </a:solidFill>
                <a:sym typeface="Wingdings" panose="05000000000000000000" pitchFamily="2" charset="2"/>
              </a:rPr>
              <a:t>Finish 	= False</a:t>
            </a:r>
          </a:p>
          <a:p>
            <a:r>
              <a:rPr lang="de-DE" sz="900" dirty="0" err="1">
                <a:solidFill>
                  <a:schemeClr val="tx2"/>
                </a:solidFill>
                <a:sym typeface="Wingdings" panose="05000000000000000000" pitchFamily="2" charset="2"/>
              </a:rPr>
              <a:t>NoDataCarrier</a:t>
            </a:r>
            <a:r>
              <a:rPr lang="de-DE" sz="900" dirty="0">
                <a:solidFill>
                  <a:schemeClr val="tx2"/>
                </a:solidFill>
                <a:sym typeface="Wingdings" panose="05000000000000000000" pitchFamily="2" charset="2"/>
              </a:rPr>
              <a:t>	= True</a:t>
            </a:r>
          </a:p>
          <a:p>
            <a:r>
              <a:rPr lang="de-DE" sz="900" dirty="0">
                <a:solidFill>
                  <a:schemeClr val="tx2"/>
                </a:solidFill>
                <a:sym typeface="Wingdings" panose="05000000000000000000" pitchFamily="2" charset="2"/>
              </a:rPr>
              <a:t>Status	= 16#05</a:t>
            </a:r>
          </a:p>
          <a:p>
            <a:r>
              <a:rPr lang="de-DE" sz="900" dirty="0" err="1">
                <a:solidFill>
                  <a:schemeClr val="tx2"/>
                </a:solidFill>
              </a:rPr>
              <a:t>NewData</a:t>
            </a:r>
            <a:r>
              <a:rPr lang="de-DE" sz="900" dirty="0">
                <a:solidFill>
                  <a:schemeClr val="tx2"/>
                </a:solidFill>
              </a:rPr>
              <a:t> 	= True (0 </a:t>
            </a:r>
            <a:r>
              <a:rPr lang="de-DE" sz="900" dirty="0">
                <a:solidFill>
                  <a:schemeClr val="tx2"/>
                </a:solidFill>
                <a:sym typeface="Wingdings" panose="05000000000000000000" pitchFamily="2" charset="2"/>
              </a:rPr>
              <a:t> 1)</a:t>
            </a:r>
            <a:endParaRPr lang="de-DE" sz="900" dirty="0">
              <a:solidFill>
                <a:schemeClr val="tx2"/>
              </a:solidFill>
            </a:endParaRPr>
          </a:p>
        </p:txBody>
      </p:sp>
      <p:cxnSp>
        <p:nvCxnSpPr>
          <p:cNvPr id="27" name="Gerade Verbindung mit Pfeil 26">
            <a:extLst>
              <a:ext uri="{FF2B5EF4-FFF2-40B4-BE49-F238E27FC236}">
                <a16:creationId xmlns:a16="http://schemas.microsoft.com/office/drawing/2014/main" id="{EE65DCB5-3B8E-4A23-B7E7-046F42A2146E}"/>
              </a:ext>
            </a:extLst>
          </p:cNvPr>
          <p:cNvCxnSpPr>
            <a:cxnSpLocks/>
            <a:stCxn id="22" idx="0"/>
          </p:cNvCxnSpPr>
          <p:nvPr/>
        </p:nvCxnSpPr>
        <p:spPr>
          <a:xfrm flipV="1">
            <a:off x="1069751" y="3942000"/>
            <a:ext cx="332664" cy="1451301"/>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1" name="Gerade Verbindung mit Pfeil 30">
            <a:extLst>
              <a:ext uri="{FF2B5EF4-FFF2-40B4-BE49-F238E27FC236}">
                <a16:creationId xmlns:a16="http://schemas.microsoft.com/office/drawing/2014/main" id="{7410A807-371B-4483-8D2B-F7CFE0520F5F}"/>
              </a:ext>
            </a:extLst>
          </p:cNvPr>
          <p:cNvCxnSpPr>
            <a:cxnSpLocks/>
            <a:stCxn id="22" idx="0"/>
          </p:cNvCxnSpPr>
          <p:nvPr/>
        </p:nvCxnSpPr>
        <p:spPr>
          <a:xfrm flipV="1">
            <a:off x="1069751" y="4935098"/>
            <a:ext cx="434431" cy="458203"/>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4" name="Gerade Verbindung mit Pfeil 33">
            <a:extLst>
              <a:ext uri="{FF2B5EF4-FFF2-40B4-BE49-F238E27FC236}">
                <a16:creationId xmlns:a16="http://schemas.microsoft.com/office/drawing/2014/main" id="{24A3279E-886F-4421-B631-4C8586ADFFE2}"/>
              </a:ext>
            </a:extLst>
          </p:cNvPr>
          <p:cNvCxnSpPr>
            <a:cxnSpLocks/>
            <a:stCxn id="22" idx="0"/>
          </p:cNvCxnSpPr>
          <p:nvPr/>
        </p:nvCxnSpPr>
        <p:spPr>
          <a:xfrm flipV="1">
            <a:off x="1069751" y="5164199"/>
            <a:ext cx="431053" cy="229102"/>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40" name="Gerade Verbindung mit Pfeil 39">
            <a:extLst>
              <a:ext uri="{FF2B5EF4-FFF2-40B4-BE49-F238E27FC236}">
                <a16:creationId xmlns:a16="http://schemas.microsoft.com/office/drawing/2014/main" id="{57B452DF-63AF-49D7-89B7-D6BE9115FF88}"/>
              </a:ext>
            </a:extLst>
          </p:cNvPr>
          <p:cNvCxnSpPr>
            <a:cxnSpLocks/>
            <a:stCxn id="23" idx="0"/>
          </p:cNvCxnSpPr>
          <p:nvPr/>
        </p:nvCxnSpPr>
        <p:spPr>
          <a:xfrm flipH="1" flipV="1">
            <a:off x="2035293" y="4581128"/>
            <a:ext cx="1003646" cy="819195"/>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44" name="Gerade Verbindung mit Pfeil 43">
            <a:extLst>
              <a:ext uri="{FF2B5EF4-FFF2-40B4-BE49-F238E27FC236}">
                <a16:creationId xmlns:a16="http://schemas.microsoft.com/office/drawing/2014/main" id="{672D7AF9-EAFE-4891-A310-2596B5CBAEBD}"/>
              </a:ext>
            </a:extLst>
          </p:cNvPr>
          <p:cNvCxnSpPr>
            <a:cxnSpLocks/>
            <a:stCxn id="23" idx="0"/>
          </p:cNvCxnSpPr>
          <p:nvPr/>
        </p:nvCxnSpPr>
        <p:spPr>
          <a:xfrm flipH="1" flipV="1">
            <a:off x="2016057" y="4935098"/>
            <a:ext cx="1022882" cy="465225"/>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47" name="Gerade Verbindung mit Pfeil 46">
            <a:extLst>
              <a:ext uri="{FF2B5EF4-FFF2-40B4-BE49-F238E27FC236}">
                <a16:creationId xmlns:a16="http://schemas.microsoft.com/office/drawing/2014/main" id="{01A5D3BC-48B5-40CC-8EC8-6B560A4A04F7}"/>
              </a:ext>
            </a:extLst>
          </p:cNvPr>
          <p:cNvCxnSpPr>
            <a:cxnSpLocks/>
            <a:stCxn id="23" idx="0"/>
          </p:cNvCxnSpPr>
          <p:nvPr/>
        </p:nvCxnSpPr>
        <p:spPr>
          <a:xfrm flipH="1" flipV="1">
            <a:off x="2081372" y="5164199"/>
            <a:ext cx="957567" cy="236124"/>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50" name="Gerade Verbindung mit Pfeil 49">
            <a:extLst>
              <a:ext uri="{FF2B5EF4-FFF2-40B4-BE49-F238E27FC236}">
                <a16:creationId xmlns:a16="http://schemas.microsoft.com/office/drawing/2014/main" id="{77368EAA-D03B-4641-9C3A-5380F99BC0B2}"/>
              </a:ext>
            </a:extLst>
          </p:cNvPr>
          <p:cNvCxnSpPr>
            <a:cxnSpLocks/>
            <a:stCxn id="24" idx="1"/>
          </p:cNvCxnSpPr>
          <p:nvPr/>
        </p:nvCxnSpPr>
        <p:spPr>
          <a:xfrm flipH="1">
            <a:off x="2627784" y="3050993"/>
            <a:ext cx="4023846" cy="1110098"/>
          </a:xfrm>
          <a:prstGeom prst="straightConnector1">
            <a:avLst/>
          </a:prstGeom>
          <a:ln w="25400">
            <a:solidFill>
              <a:srgbClr val="00B050"/>
            </a:solidFill>
            <a:tailEnd type="arrow"/>
          </a:ln>
        </p:spPr>
        <p:style>
          <a:lnRef idx="1">
            <a:schemeClr val="accent1"/>
          </a:lnRef>
          <a:fillRef idx="0">
            <a:schemeClr val="accent1"/>
          </a:fillRef>
          <a:effectRef idx="0">
            <a:schemeClr val="accent1"/>
          </a:effectRef>
          <a:fontRef idx="minor">
            <a:schemeClr val="tx1"/>
          </a:fontRef>
        </p:style>
      </p:cxnSp>
      <p:cxnSp>
        <p:nvCxnSpPr>
          <p:cNvPr id="55" name="Gerade Verbindung mit Pfeil 54">
            <a:extLst>
              <a:ext uri="{FF2B5EF4-FFF2-40B4-BE49-F238E27FC236}">
                <a16:creationId xmlns:a16="http://schemas.microsoft.com/office/drawing/2014/main" id="{1550AA1E-8114-414B-A6C0-215402B920CA}"/>
              </a:ext>
            </a:extLst>
          </p:cNvPr>
          <p:cNvCxnSpPr>
            <a:cxnSpLocks/>
            <a:stCxn id="24" idx="1"/>
          </p:cNvCxnSpPr>
          <p:nvPr/>
        </p:nvCxnSpPr>
        <p:spPr>
          <a:xfrm flipH="1">
            <a:off x="4304306" y="3050993"/>
            <a:ext cx="2347324" cy="1127920"/>
          </a:xfrm>
          <a:prstGeom prst="straightConnector1">
            <a:avLst/>
          </a:prstGeom>
          <a:ln w="25400">
            <a:solidFill>
              <a:srgbClr val="00B050"/>
            </a:solidFill>
            <a:tailEnd type="arrow"/>
          </a:ln>
        </p:spPr>
        <p:style>
          <a:lnRef idx="1">
            <a:schemeClr val="accent1"/>
          </a:lnRef>
          <a:fillRef idx="0">
            <a:schemeClr val="accent1"/>
          </a:fillRef>
          <a:effectRef idx="0">
            <a:schemeClr val="accent1"/>
          </a:effectRef>
          <a:fontRef idx="minor">
            <a:schemeClr val="tx1"/>
          </a:fontRef>
        </p:style>
      </p:cxnSp>
      <p:cxnSp>
        <p:nvCxnSpPr>
          <p:cNvPr id="28" name="Gerade Verbindung mit Pfeil 27">
            <a:extLst>
              <a:ext uri="{FF2B5EF4-FFF2-40B4-BE49-F238E27FC236}">
                <a16:creationId xmlns:a16="http://schemas.microsoft.com/office/drawing/2014/main" id="{A78BD7C7-DFD5-427A-BBA3-DFD65E82BDB8}"/>
              </a:ext>
            </a:extLst>
          </p:cNvPr>
          <p:cNvCxnSpPr>
            <a:cxnSpLocks/>
            <a:stCxn id="26" idx="1"/>
          </p:cNvCxnSpPr>
          <p:nvPr/>
        </p:nvCxnSpPr>
        <p:spPr>
          <a:xfrm flipH="1">
            <a:off x="3721258" y="4344749"/>
            <a:ext cx="2927912" cy="199706"/>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9" name="Gerade Verbindung mit Pfeil 28">
            <a:extLst>
              <a:ext uri="{FF2B5EF4-FFF2-40B4-BE49-F238E27FC236}">
                <a16:creationId xmlns:a16="http://schemas.microsoft.com/office/drawing/2014/main" id="{70FE4879-C363-41C9-9619-9B8C3BDE0458}"/>
              </a:ext>
            </a:extLst>
          </p:cNvPr>
          <p:cNvCxnSpPr>
            <a:cxnSpLocks/>
            <a:stCxn id="26" idx="1"/>
          </p:cNvCxnSpPr>
          <p:nvPr/>
        </p:nvCxnSpPr>
        <p:spPr>
          <a:xfrm flipH="1">
            <a:off x="3721258" y="4344749"/>
            <a:ext cx="2927912" cy="635119"/>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2" name="Gerade Verbindung mit Pfeil 31">
            <a:extLst>
              <a:ext uri="{FF2B5EF4-FFF2-40B4-BE49-F238E27FC236}">
                <a16:creationId xmlns:a16="http://schemas.microsoft.com/office/drawing/2014/main" id="{00F7A65E-E57E-4614-B966-1A777249B782}"/>
              </a:ext>
            </a:extLst>
          </p:cNvPr>
          <p:cNvCxnSpPr>
            <a:cxnSpLocks/>
            <a:stCxn id="26" idx="1"/>
          </p:cNvCxnSpPr>
          <p:nvPr/>
        </p:nvCxnSpPr>
        <p:spPr>
          <a:xfrm flipH="1">
            <a:off x="3787921" y="4344749"/>
            <a:ext cx="2861249" cy="812116"/>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5" name="Gerade Verbindung mit Pfeil 34">
            <a:extLst>
              <a:ext uri="{FF2B5EF4-FFF2-40B4-BE49-F238E27FC236}">
                <a16:creationId xmlns:a16="http://schemas.microsoft.com/office/drawing/2014/main" id="{60681A8E-754C-4134-92ED-F94A3CE2ADB3}"/>
              </a:ext>
            </a:extLst>
          </p:cNvPr>
          <p:cNvCxnSpPr>
            <a:cxnSpLocks/>
            <a:stCxn id="25" idx="1"/>
          </p:cNvCxnSpPr>
          <p:nvPr/>
        </p:nvCxnSpPr>
        <p:spPr>
          <a:xfrm flipH="1" flipV="1">
            <a:off x="3285834" y="4005064"/>
            <a:ext cx="1142150" cy="1985609"/>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738501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Grafik 7">
            <a:extLst>
              <a:ext uri="{FF2B5EF4-FFF2-40B4-BE49-F238E27FC236}">
                <a16:creationId xmlns:a16="http://schemas.microsoft.com/office/drawing/2014/main" id="{0579812F-909F-4F36-B0D0-219CF1158473}"/>
              </a:ext>
            </a:extLst>
          </p:cNvPr>
          <p:cNvPicPr>
            <a:picLocks noChangeAspect="1"/>
          </p:cNvPicPr>
          <p:nvPr/>
        </p:nvPicPr>
        <p:blipFill rotWithShape="1">
          <a:blip r:embed="rId2">
            <a:extLst>
              <a:ext uri="{28A0092B-C50C-407E-A947-70E740481C1C}">
                <a14:useLocalDpi xmlns:a14="http://schemas.microsoft.com/office/drawing/2010/main" val="0"/>
              </a:ext>
            </a:extLst>
          </a:blip>
          <a:srcRect t="11539" r="16138"/>
          <a:stretch/>
        </p:blipFill>
        <p:spPr>
          <a:xfrm>
            <a:off x="123444" y="1845521"/>
            <a:ext cx="6840000" cy="2240519"/>
          </a:xfrm>
          <a:prstGeom prst="rect">
            <a:avLst/>
          </a:prstGeom>
        </p:spPr>
      </p:pic>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92</a:t>
            </a:fld>
            <a:endParaRPr lang="de-DE" dirty="0"/>
          </a:p>
        </p:txBody>
      </p:sp>
      <p:sp>
        <p:nvSpPr>
          <p:cNvPr id="5" name="Titel 4"/>
          <p:cNvSpPr>
            <a:spLocks noGrp="1"/>
          </p:cNvSpPr>
          <p:nvPr>
            <p:ph type="title"/>
          </p:nvPr>
        </p:nvSpPr>
        <p:spPr/>
        <p:txBody>
          <a:bodyPr>
            <a:normAutofit/>
          </a:bodyPr>
          <a:lstStyle/>
          <a:p>
            <a:r>
              <a:rPr lang="de-DE" dirty="0"/>
              <a:t>IC-KP2-2HB21 + IUH-F19x-V1 MF TwinCAT 3</a:t>
            </a:r>
          </a:p>
        </p:txBody>
      </p:sp>
      <p:sp>
        <p:nvSpPr>
          <p:cNvPr id="6" name="Inhaltsplatzhalter 5"/>
          <p:cNvSpPr>
            <a:spLocks noGrp="1"/>
          </p:cNvSpPr>
          <p:nvPr>
            <p:ph sz="quarter" idx="14"/>
          </p:nvPr>
        </p:nvSpPr>
        <p:spPr/>
        <p:txBody>
          <a:bodyPr/>
          <a:lstStyle/>
          <a:p>
            <a:pPr marL="0" indent="0">
              <a:buNone/>
            </a:pPr>
            <a:r>
              <a:rPr lang="de-DE" dirty="0"/>
              <a:t>Beispiel 8: Enhanced Read Fixcode (TID)</a:t>
            </a:r>
          </a:p>
        </p:txBody>
      </p:sp>
      <p:sp>
        <p:nvSpPr>
          <p:cNvPr id="19" name="Interaktive Schaltfläche: Zur Startseite wechseln 18">
            <a:hlinkClick r:id="rId3" action="ppaction://hlinksldjump" highlightClick="1"/>
            <a:extLst>
              <a:ext uri="{FF2B5EF4-FFF2-40B4-BE49-F238E27FC236}">
                <a16:creationId xmlns:a16="http://schemas.microsoft.com/office/drawing/2014/main" id="{5D0D6CB6-D5E6-40CF-8D9F-56600130031E}"/>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feld 21">
            <a:extLst>
              <a:ext uri="{FF2B5EF4-FFF2-40B4-BE49-F238E27FC236}">
                <a16:creationId xmlns:a16="http://schemas.microsoft.com/office/drawing/2014/main" id="{B07FA29C-274A-4EA1-A66E-57B955577A17}"/>
              </a:ext>
            </a:extLst>
          </p:cNvPr>
          <p:cNvSpPr txBox="1"/>
          <p:nvPr/>
        </p:nvSpPr>
        <p:spPr>
          <a:xfrm>
            <a:off x="123444" y="5393301"/>
            <a:ext cx="1892613" cy="1180699"/>
          </a:xfrm>
          <a:prstGeom prst="rect">
            <a:avLst/>
          </a:prstGeom>
          <a:noFill/>
          <a:ln>
            <a:solidFill>
              <a:schemeClr val="tx2"/>
            </a:solidFill>
          </a:ln>
        </p:spPr>
        <p:txBody>
          <a:bodyPr wrap="square" lIns="36000" tIns="36000" rIns="36000" bIns="36000" rtlCol="0">
            <a:spAutoFit/>
          </a:bodyPr>
          <a:lstStyle/>
          <a:p>
            <a:r>
              <a:rPr lang="de-DE" sz="900" dirty="0">
                <a:solidFill>
                  <a:schemeClr val="tx2"/>
                </a:solidFill>
              </a:rPr>
              <a:t>Start Lesevorgang; kein Tag in der Erfassungszone:</a:t>
            </a:r>
          </a:p>
          <a:p>
            <a:r>
              <a:rPr lang="de-DE" sz="900" dirty="0" err="1">
                <a:solidFill>
                  <a:schemeClr val="tx2"/>
                </a:solidFill>
              </a:rPr>
              <a:t>SingleEnhanced</a:t>
            </a:r>
            <a:r>
              <a:rPr lang="de-DE" sz="900" dirty="0">
                <a:solidFill>
                  <a:schemeClr val="tx2"/>
                </a:solidFill>
              </a:rPr>
              <a:t> 	:= True</a:t>
            </a:r>
          </a:p>
          <a:p>
            <a:r>
              <a:rPr lang="de-DE" sz="900" dirty="0" err="1">
                <a:solidFill>
                  <a:schemeClr val="tx2"/>
                </a:solidFill>
              </a:rPr>
              <a:t>User_UID</a:t>
            </a:r>
            <a:r>
              <a:rPr lang="de-DE" sz="900" dirty="0">
                <a:solidFill>
                  <a:schemeClr val="tx2"/>
                </a:solidFill>
              </a:rPr>
              <a:t> 	:= True</a:t>
            </a:r>
          </a:p>
          <a:p>
            <a:r>
              <a:rPr lang="de-DE" sz="900" dirty="0">
                <a:solidFill>
                  <a:schemeClr val="tx2"/>
                </a:solidFill>
              </a:rPr>
              <a:t>EPC 	:= </a:t>
            </a:r>
            <a:r>
              <a:rPr lang="de-DE" sz="900" dirty="0" err="1">
                <a:solidFill>
                  <a:schemeClr val="tx2"/>
                </a:solidFill>
              </a:rPr>
              <a:t>False</a:t>
            </a:r>
            <a:endParaRPr lang="de-DE" sz="900" dirty="0">
              <a:solidFill>
                <a:schemeClr val="tx2"/>
              </a:solidFill>
            </a:endParaRPr>
          </a:p>
          <a:p>
            <a:r>
              <a:rPr lang="de-DE" sz="900" dirty="0" err="1">
                <a:solidFill>
                  <a:schemeClr val="tx2"/>
                </a:solidFill>
              </a:rPr>
              <a:t>StartRead</a:t>
            </a:r>
            <a:r>
              <a:rPr lang="de-DE" sz="900" dirty="0">
                <a:solidFill>
                  <a:schemeClr val="tx2"/>
                </a:solidFill>
              </a:rPr>
              <a:t> 	:= True</a:t>
            </a:r>
          </a:p>
          <a:p>
            <a:r>
              <a:rPr lang="de-DE" sz="900" dirty="0">
                <a:solidFill>
                  <a:schemeClr val="tx2"/>
                </a:solidFill>
              </a:rPr>
              <a:t>Status 	= 16#05</a:t>
            </a:r>
          </a:p>
          <a:p>
            <a:r>
              <a:rPr lang="de-DE" sz="900" dirty="0" err="1">
                <a:solidFill>
                  <a:schemeClr val="tx2"/>
                </a:solidFill>
              </a:rPr>
              <a:t>NewData</a:t>
            </a:r>
            <a:r>
              <a:rPr lang="de-DE" sz="900" dirty="0">
                <a:solidFill>
                  <a:schemeClr val="tx2"/>
                </a:solidFill>
              </a:rPr>
              <a:t> 	= True (0 </a:t>
            </a:r>
            <a:r>
              <a:rPr lang="de-DE" sz="900" dirty="0">
                <a:solidFill>
                  <a:schemeClr val="tx2"/>
                </a:solidFill>
                <a:sym typeface="Wingdings" panose="05000000000000000000" pitchFamily="2" charset="2"/>
              </a:rPr>
              <a:t> 1)</a:t>
            </a:r>
            <a:endParaRPr lang="de-DE" sz="900" dirty="0">
              <a:solidFill>
                <a:schemeClr val="tx2"/>
              </a:solidFill>
            </a:endParaRPr>
          </a:p>
        </p:txBody>
      </p:sp>
      <p:cxnSp>
        <p:nvCxnSpPr>
          <p:cNvPr id="9" name="Gerade Verbindung mit Pfeil 8"/>
          <p:cNvCxnSpPr>
            <a:cxnSpLocks/>
            <a:stCxn id="22" idx="0"/>
          </p:cNvCxnSpPr>
          <p:nvPr/>
        </p:nvCxnSpPr>
        <p:spPr>
          <a:xfrm flipV="1">
            <a:off x="1069751" y="2611611"/>
            <a:ext cx="546718" cy="278169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5" name="Gerade Verbindung mit Pfeil 24">
            <a:extLst>
              <a:ext uri="{FF2B5EF4-FFF2-40B4-BE49-F238E27FC236}">
                <a16:creationId xmlns:a16="http://schemas.microsoft.com/office/drawing/2014/main" id="{BDC3D40C-9BD0-4EAA-ABE0-D963E2CEA958}"/>
              </a:ext>
            </a:extLst>
          </p:cNvPr>
          <p:cNvCxnSpPr>
            <a:cxnSpLocks/>
            <a:stCxn id="22" idx="0"/>
          </p:cNvCxnSpPr>
          <p:nvPr/>
        </p:nvCxnSpPr>
        <p:spPr>
          <a:xfrm flipV="1">
            <a:off x="1069751" y="3744476"/>
            <a:ext cx="659831" cy="1648825"/>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8" name="Gerade Verbindung mit Pfeil 27">
            <a:extLst>
              <a:ext uri="{FF2B5EF4-FFF2-40B4-BE49-F238E27FC236}">
                <a16:creationId xmlns:a16="http://schemas.microsoft.com/office/drawing/2014/main" id="{1EA1FF16-BD3D-42C9-903E-6286036C7AAF}"/>
              </a:ext>
            </a:extLst>
          </p:cNvPr>
          <p:cNvCxnSpPr>
            <a:cxnSpLocks/>
            <a:stCxn id="22" idx="0"/>
          </p:cNvCxnSpPr>
          <p:nvPr/>
        </p:nvCxnSpPr>
        <p:spPr>
          <a:xfrm flipV="1">
            <a:off x="1069751" y="3942000"/>
            <a:ext cx="671590" cy="1451301"/>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31" name="Textfeld 30">
            <a:extLst>
              <a:ext uri="{FF2B5EF4-FFF2-40B4-BE49-F238E27FC236}">
                <a16:creationId xmlns:a16="http://schemas.microsoft.com/office/drawing/2014/main" id="{A0BCFF13-40FD-44EB-8DC1-8087747FABE0}"/>
              </a:ext>
            </a:extLst>
          </p:cNvPr>
          <p:cNvSpPr txBox="1"/>
          <p:nvPr/>
        </p:nvSpPr>
        <p:spPr>
          <a:xfrm>
            <a:off x="2092632" y="5400323"/>
            <a:ext cx="1892613" cy="1180699"/>
          </a:xfrm>
          <a:prstGeom prst="rect">
            <a:avLst/>
          </a:prstGeom>
          <a:noFill/>
          <a:ln>
            <a:solidFill>
              <a:schemeClr val="tx2"/>
            </a:solidFill>
          </a:ln>
        </p:spPr>
        <p:txBody>
          <a:bodyPr wrap="square" lIns="36000" tIns="36000" rIns="36000" bIns="36000" rtlCol="0">
            <a:spAutoFit/>
          </a:bodyPr>
          <a:lstStyle/>
          <a:p>
            <a:r>
              <a:rPr lang="de-DE" sz="900" dirty="0">
                <a:solidFill>
                  <a:schemeClr val="tx2"/>
                </a:solidFill>
              </a:rPr>
              <a:t>Tag in der Erfassungszone; Empfang eingelesene Daten Tag A:</a:t>
            </a:r>
          </a:p>
          <a:p>
            <a:r>
              <a:rPr lang="de-DE" sz="900" dirty="0" err="1">
                <a:solidFill>
                  <a:schemeClr val="tx2"/>
                </a:solidFill>
              </a:rPr>
              <a:t>Busy</a:t>
            </a:r>
            <a:r>
              <a:rPr lang="de-DE" sz="900" dirty="0">
                <a:solidFill>
                  <a:schemeClr val="tx2"/>
                </a:solidFill>
              </a:rPr>
              <a:t> 	= True</a:t>
            </a:r>
          </a:p>
          <a:p>
            <a:r>
              <a:rPr lang="de-DE" sz="900" dirty="0" err="1">
                <a:solidFill>
                  <a:schemeClr val="tx2"/>
                </a:solidFill>
              </a:rPr>
              <a:t>Done</a:t>
            </a:r>
            <a:r>
              <a:rPr lang="de-DE" sz="900" dirty="0">
                <a:solidFill>
                  <a:schemeClr val="tx2"/>
                </a:solidFill>
              </a:rPr>
              <a:t> 	= True</a:t>
            </a:r>
          </a:p>
          <a:p>
            <a:r>
              <a:rPr lang="de-DE" sz="900" dirty="0">
                <a:solidFill>
                  <a:schemeClr val="tx2"/>
                </a:solidFill>
              </a:rPr>
              <a:t>Finish	= </a:t>
            </a:r>
            <a:r>
              <a:rPr lang="de-DE" sz="900" dirty="0" err="1">
                <a:solidFill>
                  <a:schemeClr val="tx2"/>
                </a:solidFill>
              </a:rPr>
              <a:t>False</a:t>
            </a:r>
            <a:endParaRPr lang="de-DE" sz="900" dirty="0">
              <a:solidFill>
                <a:schemeClr val="tx2"/>
              </a:solidFill>
            </a:endParaRPr>
          </a:p>
          <a:p>
            <a:r>
              <a:rPr lang="de-DE" sz="900" dirty="0" err="1">
                <a:solidFill>
                  <a:schemeClr val="tx2"/>
                </a:solidFill>
              </a:rPr>
              <a:t>NoDataCarrier</a:t>
            </a:r>
            <a:r>
              <a:rPr lang="de-DE" sz="900" dirty="0">
                <a:solidFill>
                  <a:schemeClr val="tx2"/>
                </a:solidFill>
              </a:rPr>
              <a:t> 	= </a:t>
            </a:r>
            <a:r>
              <a:rPr lang="de-DE" sz="900" dirty="0" err="1">
                <a:solidFill>
                  <a:schemeClr val="tx2"/>
                </a:solidFill>
              </a:rPr>
              <a:t>False</a:t>
            </a:r>
            <a:endParaRPr lang="de-DE" sz="900" dirty="0">
              <a:solidFill>
                <a:schemeClr val="tx2"/>
              </a:solidFill>
            </a:endParaRPr>
          </a:p>
          <a:p>
            <a:r>
              <a:rPr lang="de-DE" sz="900" dirty="0">
                <a:solidFill>
                  <a:schemeClr val="tx2"/>
                </a:solidFill>
              </a:rPr>
              <a:t>Status 	= 16#00</a:t>
            </a:r>
          </a:p>
          <a:p>
            <a:r>
              <a:rPr lang="de-DE" sz="900" dirty="0" err="1">
                <a:solidFill>
                  <a:schemeClr val="tx2"/>
                </a:solidFill>
              </a:rPr>
              <a:t>NewData</a:t>
            </a:r>
            <a:r>
              <a:rPr lang="de-DE" sz="900" dirty="0">
                <a:solidFill>
                  <a:schemeClr val="tx2"/>
                </a:solidFill>
              </a:rPr>
              <a:t> 	= True (0 </a:t>
            </a:r>
            <a:r>
              <a:rPr lang="de-DE" sz="900" dirty="0">
                <a:solidFill>
                  <a:schemeClr val="tx2"/>
                </a:solidFill>
                <a:sym typeface="Wingdings" panose="05000000000000000000" pitchFamily="2" charset="2"/>
              </a:rPr>
              <a:t> 1)</a:t>
            </a:r>
            <a:endParaRPr lang="de-DE" sz="900" dirty="0">
              <a:solidFill>
                <a:schemeClr val="tx2"/>
              </a:solidFill>
            </a:endParaRPr>
          </a:p>
        </p:txBody>
      </p:sp>
      <p:cxnSp>
        <p:nvCxnSpPr>
          <p:cNvPr id="10" name="Gerade Verbindung mit Pfeil 9"/>
          <p:cNvCxnSpPr>
            <a:cxnSpLocks/>
            <a:stCxn id="31" idx="0"/>
          </p:cNvCxnSpPr>
          <p:nvPr/>
        </p:nvCxnSpPr>
        <p:spPr>
          <a:xfrm flipH="1" flipV="1">
            <a:off x="2380857" y="3290995"/>
            <a:ext cx="658082" cy="2109328"/>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4" name="Gerade Verbindung mit Pfeil 33">
            <a:extLst>
              <a:ext uri="{FF2B5EF4-FFF2-40B4-BE49-F238E27FC236}">
                <a16:creationId xmlns:a16="http://schemas.microsoft.com/office/drawing/2014/main" id="{D101B9B5-23B0-4114-A453-1194FB5AF9CB}"/>
              </a:ext>
            </a:extLst>
          </p:cNvPr>
          <p:cNvCxnSpPr>
            <a:cxnSpLocks/>
            <a:stCxn id="31" idx="0"/>
          </p:cNvCxnSpPr>
          <p:nvPr/>
        </p:nvCxnSpPr>
        <p:spPr>
          <a:xfrm flipH="1" flipV="1">
            <a:off x="2412000" y="3861049"/>
            <a:ext cx="626939" cy="1539274"/>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7" name="Gerade Verbindung mit Pfeil 36">
            <a:extLst>
              <a:ext uri="{FF2B5EF4-FFF2-40B4-BE49-F238E27FC236}">
                <a16:creationId xmlns:a16="http://schemas.microsoft.com/office/drawing/2014/main" id="{797EAE40-C6A6-456B-B301-AAC5F34BD5CB}"/>
              </a:ext>
            </a:extLst>
          </p:cNvPr>
          <p:cNvCxnSpPr>
            <a:cxnSpLocks/>
            <a:stCxn id="31" idx="0"/>
          </p:cNvCxnSpPr>
          <p:nvPr/>
        </p:nvCxnSpPr>
        <p:spPr>
          <a:xfrm flipH="1" flipV="1">
            <a:off x="2352232" y="3744476"/>
            <a:ext cx="686707" cy="1655847"/>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40" name="Textfeld 39">
            <a:extLst>
              <a:ext uri="{FF2B5EF4-FFF2-40B4-BE49-F238E27FC236}">
                <a16:creationId xmlns:a16="http://schemas.microsoft.com/office/drawing/2014/main" id="{BC0AAE30-D2CA-45A3-9D9E-A4E0A99EF32A}"/>
              </a:ext>
            </a:extLst>
          </p:cNvPr>
          <p:cNvSpPr txBox="1"/>
          <p:nvPr/>
        </p:nvSpPr>
        <p:spPr>
          <a:xfrm>
            <a:off x="4036689" y="5400323"/>
            <a:ext cx="1892613" cy="1180699"/>
          </a:xfrm>
          <a:prstGeom prst="rect">
            <a:avLst/>
          </a:prstGeom>
          <a:noFill/>
          <a:ln>
            <a:solidFill>
              <a:schemeClr val="tx2"/>
            </a:solidFill>
          </a:ln>
        </p:spPr>
        <p:txBody>
          <a:bodyPr wrap="square" lIns="36000" tIns="36000" rIns="36000" bIns="36000" rtlCol="0">
            <a:spAutoFit/>
          </a:bodyPr>
          <a:lstStyle/>
          <a:p>
            <a:r>
              <a:rPr lang="de-DE" sz="900" dirty="0">
                <a:solidFill>
                  <a:schemeClr val="tx2"/>
                </a:solidFill>
              </a:rPr>
              <a:t>Empfang zusätzlicher Informationen Tag A:</a:t>
            </a:r>
          </a:p>
          <a:p>
            <a:r>
              <a:rPr lang="de-DE" sz="900" dirty="0" err="1">
                <a:solidFill>
                  <a:schemeClr val="tx2"/>
                </a:solidFill>
              </a:rPr>
              <a:t>Busy</a:t>
            </a:r>
            <a:r>
              <a:rPr lang="de-DE" sz="900" dirty="0">
                <a:solidFill>
                  <a:schemeClr val="tx2"/>
                </a:solidFill>
              </a:rPr>
              <a:t> 	= True</a:t>
            </a:r>
          </a:p>
          <a:p>
            <a:r>
              <a:rPr lang="de-DE" sz="900" dirty="0" err="1">
                <a:solidFill>
                  <a:schemeClr val="tx2"/>
                </a:solidFill>
              </a:rPr>
              <a:t>Done</a:t>
            </a:r>
            <a:r>
              <a:rPr lang="de-DE" sz="900" dirty="0">
                <a:solidFill>
                  <a:schemeClr val="tx2"/>
                </a:solidFill>
              </a:rPr>
              <a:t> 	= True</a:t>
            </a:r>
          </a:p>
          <a:p>
            <a:r>
              <a:rPr lang="de-DE" sz="900" dirty="0">
                <a:solidFill>
                  <a:schemeClr val="tx2"/>
                </a:solidFill>
              </a:rPr>
              <a:t>Finish	= </a:t>
            </a:r>
            <a:r>
              <a:rPr lang="de-DE" sz="900" dirty="0" err="1">
                <a:solidFill>
                  <a:schemeClr val="tx2"/>
                </a:solidFill>
              </a:rPr>
              <a:t>False</a:t>
            </a:r>
            <a:endParaRPr lang="de-DE" sz="900" dirty="0">
              <a:solidFill>
                <a:schemeClr val="tx2"/>
              </a:solidFill>
            </a:endParaRPr>
          </a:p>
          <a:p>
            <a:r>
              <a:rPr lang="de-DE" sz="900" dirty="0" err="1">
                <a:solidFill>
                  <a:schemeClr val="tx2"/>
                </a:solidFill>
              </a:rPr>
              <a:t>NoDataCarrier</a:t>
            </a:r>
            <a:r>
              <a:rPr lang="de-DE" sz="900" dirty="0">
                <a:solidFill>
                  <a:schemeClr val="tx2"/>
                </a:solidFill>
              </a:rPr>
              <a:t> 	= </a:t>
            </a:r>
            <a:r>
              <a:rPr lang="de-DE" sz="900" dirty="0" err="1">
                <a:solidFill>
                  <a:schemeClr val="tx2"/>
                </a:solidFill>
              </a:rPr>
              <a:t>False</a:t>
            </a:r>
            <a:endParaRPr lang="de-DE" sz="900" dirty="0">
              <a:solidFill>
                <a:schemeClr val="tx2"/>
              </a:solidFill>
            </a:endParaRPr>
          </a:p>
          <a:p>
            <a:r>
              <a:rPr lang="de-DE" sz="900" dirty="0">
                <a:solidFill>
                  <a:schemeClr val="tx2"/>
                </a:solidFill>
              </a:rPr>
              <a:t>Status 	= 16#0B</a:t>
            </a:r>
          </a:p>
          <a:p>
            <a:r>
              <a:rPr lang="de-DE" sz="900" dirty="0" err="1">
                <a:solidFill>
                  <a:schemeClr val="tx2"/>
                </a:solidFill>
              </a:rPr>
              <a:t>NewData</a:t>
            </a:r>
            <a:r>
              <a:rPr lang="de-DE" sz="900" dirty="0">
                <a:solidFill>
                  <a:schemeClr val="tx2"/>
                </a:solidFill>
              </a:rPr>
              <a:t> 	= True (0 </a:t>
            </a:r>
            <a:r>
              <a:rPr lang="de-DE" sz="900" dirty="0">
                <a:solidFill>
                  <a:schemeClr val="tx2"/>
                </a:solidFill>
                <a:sym typeface="Wingdings" panose="05000000000000000000" pitchFamily="2" charset="2"/>
              </a:rPr>
              <a:t> 1)</a:t>
            </a:r>
            <a:endParaRPr lang="de-DE" sz="900" dirty="0">
              <a:solidFill>
                <a:schemeClr val="tx2"/>
              </a:solidFill>
            </a:endParaRPr>
          </a:p>
        </p:txBody>
      </p:sp>
      <p:cxnSp>
        <p:nvCxnSpPr>
          <p:cNvPr id="41" name="Gerade Verbindung mit Pfeil 40">
            <a:extLst>
              <a:ext uri="{FF2B5EF4-FFF2-40B4-BE49-F238E27FC236}">
                <a16:creationId xmlns:a16="http://schemas.microsoft.com/office/drawing/2014/main" id="{5CC03CE4-116E-47FB-BB39-BE0050202CF5}"/>
              </a:ext>
            </a:extLst>
          </p:cNvPr>
          <p:cNvCxnSpPr>
            <a:cxnSpLocks/>
            <a:stCxn id="40" idx="0"/>
          </p:cNvCxnSpPr>
          <p:nvPr/>
        </p:nvCxnSpPr>
        <p:spPr>
          <a:xfrm flipH="1" flipV="1">
            <a:off x="3036303" y="3970034"/>
            <a:ext cx="1946693" cy="1430289"/>
          </a:xfrm>
          <a:prstGeom prst="straightConnector1">
            <a:avLst/>
          </a:prstGeom>
          <a:ln w="25400">
            <a:solidFill>
              <a:srgbClr val="00B0F0"/>
            </a:solidFill>
            <a:tailEnd type="arrow"/>
          </a:ln>
        </p:spPr>
        <p:style>
          <a:lnRef idx="1">
            <a:schemeClr val="accent1"/>
          </a:lnRef>
          <a:fillRef idx="0">
            <a:schemeClr val="accent1"/>
          </a:fillRef>
          <a:effectRef idx="0">
            <a:schemeClr val="accent1"/>
          </a:effectRef>
          <a:fontRef idx="minor">
            <a:schemeClr val="tx1"/>
          </a:fontRef>
        </p:style>
      </p:cxnSp>
      <p:sp>
        <p:nvSpPr>
          <p:cNvPr id="51" name="Textfeld 50">
            <a:extLst>
              <a:ext uri="{FF2B5EF4-FFF2-40B4-BE49-F238E27FC236}">
                <a16:creationId xmlns:a16="http://schemas.microsoft.com/office/drawing/2014/main" id="{03240E4B-21B4-4863-A29C-195D70187225}"/>
              </a:ext>
            </a:extLst>
          </p:cNvPr>
          <p:cNvSpPr txBox="1"/>
          <p:nvPr/>
        </p:nvSpPr>
        <p:spPr>
          <a:xfrm>
            <a:off x="7256182" y="1486451"/>
            <a:ext cx="1821093" cy="1180699"/>
          </a:xfrm>
          <a:prstGeom prst="rect">
            <a:avLst/>
          </a:prstGeom>
          <a:noFill/>
          <a:ln>
            <a:solidFill>
              <a:schemeClr val="tx2"/>
            </a:solidFill>
          </a:ln>
        </p:spPr>
        <p:txBody>
          <a:bodyPr wrap="square" lIns="36000" tIns="36000" rIns="36000" bIns="36000" rtlCol="0">
            <a:spAutoFit/>
          </a:bodyPr>
          <a:lstStyle/>
          <a:p>
            <a:r>
              <a:rPr lang="de-DE" sz="900" dirty="0">
                <a:solidFill>
                  <a:schemeClr val="tx2"/>
                </a:solidFill>
              </a:rPr>
              <a:t>Abbruch Lesevorgang über Quit</a:t>
            </a:r>
          </a:p>
          <a:p>
            <a:r>
              <a:rPr lang="de-DE" sz="900" dirty="0">
                <a:solidFill>
                  <a:schemeClr val="tx2"/>
                </a:solidFill>
                <a:sym typeface="Wingdings" panose="05000000000000000000" pitchFamily="2" charset="2"/>
              </a:rPr>
              <a:t>Quit 	:= True </a:t>
            </a:r>
          </a:p>
          <a:p>
            <a:r>
              <a:rPr lang="de-DE" sz="900" dirty="0" err="1">
                <a:solidFill>
                  <a:schemeClr val="tx2"/>
                </a:solidFill>
                <a:sym typeface="Wingdings" panose="05000000000000000000" pitchFamily="2" charset="2"/>
              </a:rPr>
              <a:t>Busy</a:t>
            </a:r>
            <a:r>
              <a:rPr lang="de-DE" sz="900" dirty="0">
                <a:solidFill>
                  <a:schemeClr val="tx2"/>
                </a:solidFill>
                <a:sym typeface="Wingdings" panose="05000000000000000000" pitchFamily="2" charset="2"/>
              </a:rPr>
              <a:t>	= False </a:t>
            </a:r>
          </a:p>
          <a:p>
            <a:r>
              <a:rPr lang="de-DE" sz="900" dirty="0" err="1">
                <a:solidFill>
                  <a:schemeClr val="tx2"/>
                </a:solidFill>
                <a:sym typeface="Wingdings" panose="05000000000000000000" pitchFamily="2" charset="2"/>
              </a:rPr>
              <a:t>Done</a:t>
            </a:r>
            <a:r>
              <a:rPr lang="de-DE" sz="900" dirty="0">
                <a:solidFill>
                  <a:schemeClr val="tx2"/>
                </a:solidFill>
                <a:sym typeface="Wingdings" panose="05000000000000000000" pitchFamily="2" charset="2"/>
              </a:rPr>
              <a:t> 	= True</a:t>
            </a:r>
          </a:p>
          <a:p>
            <a:r>
              <a:rPr lang="de-DE" sz="900" dirty="0">
                <a:solidFill>
                  <a:schemeClr val="tx2"/>
                </a:solidFill>
                <a:sym typeface="Wingdings" panose="05000000000000000000" pitchFamily="2" charset="2"/>
              </a:rPr>
              <a:t>Finish 	= True</a:t>
            </a:r>
          </a:p>
          <a:p>
            <a:r>
              <a:rPr lang="de-DE" sz="900" dirty="0" err="1">
                <a:solidFill>
                  <a:schemeClr val="tx2"/>
                </a:solidFill>
                <a:sym typeface="Wingdings" panose="05000000000000000000" pitchFamily="2" charset="2"/>
              </a:rPr>
              <a:t>NoDataCarrier</a:t>
            </a:r>
            <a:r>
              <a:rPr lang="de-DE" sz="900" dirty="0">
                <a:solidFill>
                  <a:schemeClr val="tx2"/>
                </a:solidFill>
                <a:sym typeface="Wingdings" panose="05000000000000000000" pitchFamily="2" charset="2"/>
              </a:rPr>
              <a:t>	= </a:t>
            </a:r>
            <a:r>
              <a:rPr lang="de-DE" sz="900" dirty="0" err="1">
                <a:solidFill>
                  <a:schemeClr val="tx2"/>
                </a:solidFill>
                <a:sym typeface="Wingdings" panose="05000000000000000000" pitchFamily="2" charset="2"/>
              </a:rPr>
              <a:t>False</a:t>
            </a:r>
            <a:endParaRPr lang="de-DE" sz="900" dirty="0">
              <a:solidFill>
                <a:schemeClr val="tx2"/>
              </a:solidFill>
              <a:sym typeface="Wingdings" panose="05000000000000000000" pitchFamily="2" charset="2"/>
            </a:endParaRPr>
          </a:p>
          <a:p>
            <a:r>
              <a:rPr lang="de-DE" sz="900" dirty="0">
                <a:solidFill>
                  <a:schemeClr val="tx2"/>
                </a:solidFill>
              </a:rPr>
              <a:t>Status 	= 16#00</a:t>
            </a:r>
            <a:endParaRPr lang="de-DE" sz="900" dirty="0">
              <a:solidFill>
                <a:schemeClr val="tx2"/>
              </a:solidFill>
              <a:sym typeface="Wingdings" panose="05000000000000000000" pitchFamily="2" charset="2"/>
            </a:endParaRPr>
          </a:p>
          <a:p>
            <a:r>
              <a:rPr lang="de-DE" sz="900" dirty="0" err="1">
                <a:solidFill>
                  <a:schemeClr val="tx2"/>
                </a:solidFill>
              </a:rPr>
              <a:t>NewData</a:t>
            </a:r>
            <a:r>
              <a:rPr lang="de-DE" sz="900" dirty="0">
                <a:solidFill>
                  <a:schemeClr val="tx2"/>
                </a:solidFill>
              </a:rPr>
              <a:t> 	= True (0 </a:t>
            </a:r>
            <a:r>
              <a:rPr lang="de-DE" sz="900" dirty="0">
                <a:solidFill>
                  <a:schemeClr val="tx2"/>
                </a:solidFill>
                <a:sym typeface="Wingdings" panose="05000000000000000000" pitchFamily="2" charset="2"/>
              </a:rPr>
              <a:t> 1)</a:t>
            </a:r>
            <a:endParaRPr lang="de-DE" sz="900" dirty="0">
              <a:solidFill>
                <a:schemeClr val="tx2"/>
              </a:solidFill>
            </a:endParaRPr>
          </a:p>
        </p:txBody>
      </p:sp>
      <p:cxnSp>
        <p:nvCxnSpPr>
          <p:cNvPr id="52" name="Gerade Verbindung mit Pfeil 51">
            <a:extLst>
              <a:ext uri="{FF2B5EF4-FFF2-40B4-BE49-F238E27FC236}">
                <a16:creationId xmlns:a16="http://schemas.microsoft.com/office/drawing/2014/main" id="{4D914F6F-A58B-4B40-81B3-C8F0DB30A8C8}"/>
              </a:ext>
            </a:extLst>
          </p:cNvPr>
          <p:cNvCxnSpPr>
            <a:cxnSpLocks/>
            <a:stCxn id="51" idx="1"/>
          </p:cNvCxnSpPr>
          <p:nvPr/>
        </p:nvCxnSpPr>
        <p:spPr>
          <a:xfrm flipH="1">
            <a:off x="3635896" y="2076801"/>
            <a:ext cx="3620286" cy="787407"/>
          </a:xfrm>
          <a:prstGeom prst="straightConnector1">
            <a:avLst/>
          </a:prstGeom>
          <a:ln w="25400">
            <a:solidFill>
              <a:srgbClr val="00B050"/>
            </a:solidFill>
            <a:tailEnd type="arrow"/>
          </a:ln>
        </p:spPr>
        <p:style>
          <a:lnRef idx="1">
            <a:schemeClr val="accent1"/>
          </a:lnRef>
          <a:fillRef idx="0">
            <a:schemeClr val="accent1"/>
          </a:fillRef>
          <a:effectRef idx="0">
            <a:schemeClr val="accent1"/>
          </a:effectRef>
          <a:fontRef idx="minor">
            <a:schemeClr val="tx1"/>
          </a:fontRef>
        </p:style>
      </p:cxnSp>
      <p:cxnSp>
        <p:nvCxnSpPr>
          <p:cNvPr id="55" name="Gerade Verbindung mit Pfeil 54">
            <a:extLst>
              <a:ext uri="{FF2B5EF4-FFF2-40B4-BE49-F238E27FC236}">
                <a16:creationId xmlns:a16="http://schemas.microsoft.com/office/drawing/2014/main" id="{E3DC942D-772B-4D07-B319-7195C0263BBB}"/>
              </a:ext>
            </a:extLst>
          </p:cNvPr>
          <p:cNvCxnSpPr>
            <a:cxnSpLocks/>
            <a:stCxn id="51" idx="1"/>
          </p:cNvCxnSpPr>
          <p:nvPr/>
        </p:nvCxnSpPr>
        <p:spPr>
          <a:xfrm flipH="1">
            <a:off x="6372200" y="2076801"/>
            <a:ext cx="883982" cy="759026"/>
          </a:xfrm>
          <a:prstGeom prst="straightConnector1">
            <a:avLst/>
          </a:prstGeom>
          <a:ln w="25400">
            <a:solidFill>
              <a:srgbClr val="00B050"/>
            </a:solidFill>
            <a:tailEnd type="arrow"/>
          </a:ln>
        </p:spPr>
        <p:style>
          <a:lnRef idx="1">
            <a:schemeClr val="accent1"/>
          </a:lnRef>
          <a:fillRef idx="0">
            <a:schemeClr val="accent1"/>
          </a:fillRef>
          <a:effectRef idx="0">
            <a:schemeClr val="accent1"/>
          </a:effectRef>
          <a:fontRef idx="minor">
            <a:schemeClr val="tx1"/>
          </a:fontRef>
        </p:style>
      </p:cxnSp>
      <p:sp>
        <p:nvSpPr>
          <p:cNvPr id="58" name="Textfeld 57">
            <a:extLst>
              <a:ext uri="{FF2B5EF4-FFF2-40B4-BE49-F238E27FC236}">
                <a16:creationId xmlns:a16="http://schemas.microsoft.com/office/drawing/2014/main" id="{6DF2F68A-38F5-497D-90C8-330F169B3EBE}"/>
              </a:ext>
            </a:extLst>
          </p:cNvPr>
          <p:cNvSpPr txBox="1"/>
          <p:nvPr/>
        </p:nvSpPr>
        <p:spPr>
          <a:xfrm>
            <a:off x="5975475" y="5400323"/>
            <a:ext cx="1944057" cy="1180699"/>
          </a:xfrm>
          <a:prstGeom prst="rect">
            <a:avLst/>
          </a:prstGeom>
          <a:noFill/>
          <a:ln>
            <a:solidFill>
              <a:schemeClr val="tx2"/>
            </a:solidFill>
          </a:ln>
        </p:spPr>
        <p:txBody>
          <a:bodyPr wrap="square" lIns="36000" tIns="36000" rIns="36000" bIns="36000" rtlCol="0">
            <a:spAutoFit/>
          </a:bodyPr>
          <a:lstStyle/>
          <a:p>
            <a:r>
              <a:rPr lang="de-DE" sz="900" dirty="0">
                <a:solidFill>
                  <a:schemeClr val="tx2"/>
                </a:solidFill>
              </a:rPr>
              <a:t>Start Lesevorgang; Lesevorgang aktiviert; Tag in der Erfassungszone:</a:t>
            </a:r>
          </a:p>
          <a:p>
            <a:r>
              <a:rPr lang="de-DE" sz="900" dirty="0" err="1">
                <a:solidFill>
                  <a:schemeClr val="tx2"/>
                </a:solidFill>
              </a:rPr>
              <a:t>SingleEnhanced</a:t>
            </a:r>
            <a:r>
              <a:rPr lang="de-DE" sz="900" dirty="0">
                <a:solidFill>
                  <a:schemeClr val="tx2"/>
                </a:solidFill>
              </a:rPr>
              <a:t> 	:= True</a:t>
            </a:r>
          </a:p>
          <a:p>
            <a:r>
              <a:rPr lang="de-DE" sz="900" dirty="0" err="1">
                <a:solidFill>
                  <a:schemeClr val="tx2"/>
                </a:solidFill>
              </a:rPr>
              <a:t>User_UID</a:t>
            </a:r>
            <a:r>
              <a:rPr lang="de-DE" sz="900" dirty="0">
                <a:solidFill>
                  <a:schemeClr val="tx2"/>
                </a:solidFill>
              </a:rPr>
              <a:t> 	:= True</a:t>
            </a:r>
          </a:p>
          <a:p>
            <a:r>
              <a:rPr lang="de-DE" sz="900" dirty="0">
                <a:solidFill>
                  <a:schemeClr val="tx2"/>
                </a:solidFill>
              </a:rPr>
              <a:t>EPC 	:= </a:t>
            </a:r>
            <a:r>
              <a:rPr lang="de-DE" sz="900" dirty="0" err="1">
                <a:solidFill>
                  <a:schemeClr val="tx2"/>
                </a:solidFill>
              </a:rPr>
              <a:t>False</a:t>
            </a:r>
            <a:endParaRPr lang="de-DE" sz="900" dirty="0">
              <a:solidFill>
                <a:schemeClr val="tx2"/>
              </a:solidFill>
            </a:endParaRPr>
          </a:p>
          <a:p>
            <a:r>
              <a:rPr lang="de-DE" sz="900" dirty="0" err="1">
                <a:solidFill>
                  <a:schemeClr val="tx2"/>
                </a:solidFill>
              </a:rPr>
              <a:t>StartRead</a:t>
            </a:r>
            <a:r>
              <a:rPr lang="de-DE" sz="900" dirty="0">
                <a:solidFill>
                  <a:schemeClr val="tx2"/>
                </a:solidFill>
              </a:rPr>
              <a:t> 	:= True</a:t>
            </a:r>
          </a:p>
          <a:p>
            <a:r>
              <a:rPr lang="de-DE" sz="900" dirty="0">
                <a:solidFill>
                  <a:schemeClr val="tx2"/>
                </a:solidFill>
              </a:rPr>
              <a:t>Status 	= 16#00</a:t>
            </a:r>
          </a:p>
          <a:p>
            <a:r>
              <a:rPr lang="de-DE" sz="900" dirty="0" err="1">
                <a:solidFill>
                  <a:schemeClr val="tx2"/>
                </a:solidFill>
              </a:rPr>
              <a:t>NewData</a:t>
            </a:r>
            <a:r>
              <a:rPr lang="de-DE" sz="900" dirty="0">
                <a:solidFill>
                  <a:schemeClr val="tx2"/>
                </a:solidFill>
              </a:rPr>
              <a:t> 	= True (0 </a:t>
            </a:r>
            <a:r>
              <a:rPr lang="de-DE" sz="900" dirty="0">
                <a:solidFill>
                  <a:schemeClr val="tx2"/>
                </a:solidFill>
                <a:sym typeface="Wingdings" panose="05000000000000000000" pitchFamily="2" charset="2"/>
              </a:rPr>
              <a:t> 1)</a:t>
            </a:r>
            <a:endParaRPr lang="de-DE" sz="900" dirty="0">
              <a:solidFill>
                <a:schemeClr val="tx2"/>
              </a:solidFill>
            </a:endParaRPr>
          </a:p>
        </p:txBody>
      </p:sp>
      <p:cxnSp>
        <p:nvCxnSpPr>
          <p:cNvPr id="59" name="Gerade Verbindung mit Pfeil 58">
            <a:extLst>
              <a:ext uri="{FF2B5EF4-FFF2-40B4-BE49-F238E27FC236}">
                <a16:creationId xmlns:a16="http://schemas.microsoft.com/office/drawing/2014/main" id="{51729340-C7C9-4E06-80FF-3DC72C004645}"/>
              </a:ext>
            </a:extLst>
          </p:cNvPr>
          <p:cNvCxnSpPr>
            <a:cxnSpLocks/>
            <a:stCxn id="58" idx="0"/>
          </p:cNvCxnSpPr>
          <p:nvPr/>
        </p:nvCxnSpPr>
        <p:spPr>
          <a:xfrm flipH="1" flipV="1">
            <a:off x="4388152" y="2667150"/>
            <a:ext cx="2559352" cy="2733173"/>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64" name="Gerade Verbindung mit Pfeil 63">
            <a:extLst>
              <a:ext uri="{FF2B5EF4-FFF2-40B4-BE49-F238E27FC236}">
                <a16:creationId xmlns:a16="http://schemas.microsoft.com/office/drawing/2014/main" id="{240AF391-ACF5-4276-B940-980DB50E6D17}"/>
              </a:ext>
            </a:extLst>
          </p:cNvPr>
          <p:cNvCxnSpPr>
            <a:cxnSpLocks/>
            <a:stCxn id="58" idx="0"/>
          </p:cNvCxnSpPr>
          <p:nvPr/>
        </p:nvCxnSpPr>
        <p:spPr>
          <a:xfrm flipH="1" flipV="1">
            <a:off x="4572000" y="3993793"/>
            <a:ext cx="2375504" cy="140653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69" name="Textfeld 68">
            <a:extLst>
              <a:ext uri="{FF2B5EF4-FFF2-40B4-BE49-F238E27FC236}">
                <a16:creationId xmlns:a16="http://schemas.microsoft.com/office/drawing/2014/main" id="{74957803-1DB4-4B41-A6CE-DF8374B88A63}"/>
              </a:ext>
            </a:extLst>
          </p:cNvPr>
          <p:cNvSpPr txBox="1"/>
          <p:nvPr/>
        </p:nvSpPr>
        <p:spPr>
          <a:xfrm>
            <a:off x="7256181" y="4000535"/>
            <a:ext cx="1815037" cy="1180699"/>
          </a:xfrm>
          <a:prstGeom prst="rect">
            <a:avLst/>
          </a:prstGeom>
          <a:noFill/>
          <a:ln>
            <a:solidFill>
              <a:schemeClr val="tx2"/>
            </a:solidFill>
          </a:ln>
        </p:spPr>
        <p:txBody>
          <a:bodyPr wrap="square" lIns="36000" tIns="36000" rIns="36000" bIns="36000" rtlCol="0">
            <a:spAutoFit/>
          </a:bodyPr>
          <a:lstStyle/>
          <a:p>
            <a:r>
              <a:rPr lang="de-DE" sz="900" dirty="0">
                <a:solidFill>
                  <a:schemeClr val="tx2"/>
                </a:solidFill>
              </a:rPr>
              <a:t>Empfang zusätzlicher Informationen Tag B:</a:t>
            </a:r>
          </a:p>
          <a:p>
            <a:r>
              <a:rPr lang="de-DE" sz="900" dirty="0" err="1">
                <a:solidFill>
                  <a:schemeClr val="tx2"/>
                </a:solidFill>
              </a:rPr>
              <a:t>Busy</a:t>
            </a:r>
            <a:r>
              <a:rPr lang="de-DE" sz="900" dirty="0">
                <a:solidFill>
                  <a:schemeClr val="tx2"/>
                </a:solidFill>
              </a:rPr>
              <a:t> 	= True</a:t>
            </a:r>
          </a:p>
          <a:p>
            <a:r>
              <a:rPr lang="de-DE" sz="900" dirty="0" err="1">
                <a:solidFill>
                  <a:schemeClr val="tx2"/>
                </a:solidFill>
              </a:rPr>
              <a:t>Done</a:t>
            </a:r>
            <a:r>
              <a:rPr lang="de-DE" sz="900" dirty="0">
                <a:solidFill>
                  <a:schemeClr val="tx2"/>
                </a:solidFill>
              </a:rPr>
              <a:t> 	= True</a:t>
            </a:r>
          </a:p>
          <a:p>
            <a:r>
              <a:rPr lang="de-DE" sz="900" dirty="0">
                <a:solidFill>
                  <a:schemeClr val="tx2"/>
                </a:solidFill>
              </a:rPr>
              <a:t>Finish	= </a:t>
            </a:r>
            <a:r>
              <a:rPr lang="de-DE" sz="900" dirty="0" err="1">
                <a:solidFill>
                  <a:schemeClr val="tx2"/>
                </a:solidFill>
              </a:rPr>
              <a:t>False</a:t>
            </a:r>
            <a:endParaRPr lang="de-DE" sz="900" dirty="0">
              <a:solidFill>
                <a:schemeClr val="tx2"/>
              </a:solidFill>
            </a:endParaRPr>
          </a:p>
          <a:p>
            <a:r>
              <a:rPr lang="de-DE" sz="900" dirty="0" err="1">
                <a:solidFill>
                  <a:schemeClr val="tx2"/>
                </a:solidFill>
              </a:rPr>
              <a:t>NoDataCarrier</a:t>
            </a:r>
            <a:r>
              <a:rPr lang="de-DE" sz="900" dirty="0">
                <a:solidFill>
                  <a:schemeClr val="tx2"/>
                </a:solidFill>
              </a:rPr>
              <a:t> 	= </a:t>
            </a:r>
            <a:r>
              <a:rPr lang="de-DE" sz="900" dirty="0" err="1">
                <a:solidFill>
                  <a:schemeClr val="tx2"/>
                </a:solidFill>
              </a:rPr>
              <a:t>False</a:t>
            </a:r>
            <a:endParaRPr lang="de-DE" sz="900" dirty="0">
              <a:solidFill>
                <a:schemeClr val="tx2"/>
              </a:solidFill>
            </a:endParaRPr>
          </a:p>
          <a:p>
            <a:r>
              <a:rPr lang="de-DE" sz="900" dirty="0">
                <a:solidFill>
                  <a:schemeClr val="tx2"/>
                </a:solidFill>
              </a:rPr>
              <a:t>Status 	= 16#0B</a:t>
            </a:r>
          </a:p>
          <a:p>
            <a:r>
              <a:rPr lang="de-DE" sz="900" dirty="0" err="1">
                <a:solidFill>
                  <a:schemeClr val="tx2"/>
                </a:solidFill>
              </a:rPr>
              <a:t>NewData</a:t>
            </a:r>
            <a:r>
              <a:rPr lang="de-DE" sz="900" dirty="0">
                <a:solidFill>
                  <a:schemeClr val="tx2"/>
                </a:solidFill>
              </a:rPr>
              <a:t> 	= True (0 </a:t>
            </a:r>
            <a:r>
              <a:rPr lang="de-DE" sz="900" dirty="0">
                <a:solidFill>
                  <a:schemeClr val="tx2"/>
                </a:solidFill>
                <a:sym typeface="Wingdings" panose="05000000000000000000" pitchFamily="2" charset="2"/>
              </a:rPr>
              <a:t> 1)</a:t>
            </a:r>
            <a:endParaRPr lang="de-DE" sz="900" dirty="0">
              <a:solidFill>
                <a:schemeClr val="tx2"/>
              </a:solidFill>
            </a:endParaRPr>
          </a:p>
        </p:txBody>
      </p:sp>
      <p:cxnSp>
        <p:nvCxnSpPr>
          <p:cNvPr id="70" name="Gerade Verbindung mit Pfeil 69">
            <a:extLst>
              <a:ext uri="{FF2B5EF4-FFF2-40B4-BE49-F238E27FC236}">
                <a16:creationId xmlns:a16="http://schemas.microsoft.com/office/drawing/2014/main" id="{CC615C66-E8A2-445E-99AC-B2DC586AFC10}"/>
              </a:ext>
            </a:extLst>
          </p:cNvPr>
          <p:cNvCxnSpPr>
            <a:cxnSpLocks/>
            <a:stCxn id="69" idx="1"/>
          </p:cNvCxnSpPr>
          <p:nvPr/>
        </p:nvCxnSpPr>
        <p:spPr>
          <a:xfrm flipH="1" flipV="1">
            <a:off x="5039552" y="3965412"/>
            <a:ext cx="2216629" cy="625473"/>
          </a:xfrm>
          <a:prstGeom prst="straightConnector1">
            <a:avLst/>
          </a:prstGeom>
          <a:ln w="25400">
            <a:solidFill>
              <a:srgbClr val="00B0F0"/>
            </a:solidFill>
            <a:tailEnd type="arrow"/>
          </a:ln>
        </p:spPr>
        <p:style>
          <a:lnRef idx="1">
            <a:schemeClr val="accent1"/>
          </a:lnRef>
          <a:fillRef idx="0">
            <a:schemeClr val="accent1"/>
          </a:fillRef>
          <a:effectRef idx="0">
            <a:schemeClr val="accent1"/>
          </a:effectRef>
          <a:fontRef idx="minor">
            <a:schemeClr val="tx1"/>
          </a:fontRef>
        </p:style>
      </p:cxnSp>
      <p:sp>
        <p:nvSpPr>
          <p:cNvPr id="73" name="Textfeld 72">
            <a:extLst>
              <a:ext uri="{FF2B5EF4-FFF2-40B4-BE49-F238E27FC236}">
                <a16:creationId xmlns:a16="http://schemas.microsoft.com/office/drawing/2014/main" id="{19B0A5E2-FA8E-4C9C-B441-93183C56B5BF}"/>
              </a:ext>
            </a:extLst>
          </p:cNvPr>
          <p:cNvSpPr txBox="1"/>
          <p:nvPr/>
        </p:nvSpPr>
        <p:spPr>
          <a:xfrm>
            <a:off x="7256181" y="2751555"/>
            <a:ext cx="1821093" cy="1180699"/>
          </a:xfrm>
          <a:prstGeom prst="rect">
            <a:avLst/>
          </a:prstGeom>
          <a:noFill/>
          <a:ln>
            <a:solidFill>
              <a:schemeClr val="tx2"/>
            </a:solidFill>
          </a:ln>
        </p:spPr>
        <p:txBody>
          <a:bodyPr wrap="square" lIns="36000" tIns="36000" rIns="36000" bIns="36000" rtlCol="0">
            <a:spAutoFit/>
          </a:bodyPr>
          <a:lstStyle/>
          <a:p>
            <a:r>
              <a:rPr lang="de-DE" sz="900" dirty="0">
                <a:solidFill>
                  <a:schemeClr val="tx2"/>
                </a:solidFill>
              </a:rPr>
              <a:t>Lesevorgang aktiv; Tag verlässt Erfassungszone</a:t>
            </a:r>
          </a:p>
          <a:p>
            <a:r>
              <a:rPr lang="de-DE" sz="900" dirty="0" err="1">
                <a:solidFill>
                  <a:schemeClr val="tx2"/>
                </a:solidFill>
                <a:sym typeface="Wingdings" panose="05000000000000000000" pitchFamily="2" charset="2"/>
              </a:rPr>
              <a:t>Busy</a:t>
            </a:r>
            <a:r>
              <a:rPr lang="de-DE" sz="900" dirty="0">
                <a:solidFill>
                  <a:schemeClr val="tx2"/>
                </a:solidFill>
                <a:sym typeface="Wingdings" panose="05000000000000000000" pitchFamily="2" charset="2"/>
              </a:rPr>
              <a:t>	= True </a:t>
            </a:r>
          </a:p>
          <a:p>
            <a:r>
              <a:rPr lang="de-DE" sz="900" dirty="0" err="1">
                <a:solidFill>
                  <a:schemeClr val="tx2"/>
                </a:solidFill>
                <a:sym typeface="Wingdings" panose="05000000000000000000" pitchFamily="2" charset="2"/>
              </a:rPr>
              <a:t>Done</a:t>
            </a:r>
            <a:r>
              <a:rPr lang="de-DE" sz="900" dirty="0">
                <a:solidFill>
                  <a:schemeClr val="tx2"/>
                </a:solidFill>
                <a:sym typeface="Wingdings" panose="05000000000000000000" pitchFamily="2" charset="2"/>
              </a:rPr>
              <a:t> 	= False</a:t>
            </a:r>
          </a:p>
          <a:p>
            <a:r>
              <a:rPr lang="de-DE" sz="900" dirty="0">
                <a:solidFill>
                  <a:schemeClr val="tx2"/>
                </a:solidFill>
                <a:sym typeface="Wingdings" panose="05000000000000000000" pitchFamily="2" charset="2"/>
              </a:rPr>
              <a:t>Finish 	= False</a:t>
            </a:r>
          </a:p>
          <a:p>
            <a:r>
              <a:rPr lang="de-DE" sz="900" dirty="0" err="1">
                <a:solidFill>
                  <a:schemeClr val="tx2"/>
                </a:solidFill>
                <a:sym typeface="Wingdings" panose="05000000000000000000" pitchFamily="2" charset="2"/>
              </a:rPr>
              <a:t>NoDataCarrier</a:t>
            </a:r>
            <a:r>
              <a:rPr lang="de-DE" sz="900" dirty="0">
                <a:solidFill>
                  <a:schemeClr val="tx2"/>
                </a:solidFill>
                <a:sym typeface="Wingdings" panose="05000000000000000000" pitchFamily="2" charset="2"/>
              </a:rPr>
              <a:t>	= True</a:t>
            </a:r>
          </a:p>
          <a:p>
            <a:r>
              <a:rPr lang="de-DE" sz="900" dirty="0">
                <a:solidFill>
                  <a:schemeClr val="tx2"/>
                </a:solidFill>
                <a:sym typeface="Wingdings" panose="05000000000000000000" pitchFamily="2" charset="2"/>
              </a:rPr>
              <a:t>Status	= 16#05</a:t>
            </a:r>
          </a:p>
          <a:p>
            <a:r>
              <a:rPr lang="de-DE" sz="900" dirty="0" err="1">
                <a:solidFill>
                  <a:schemeClr val="tx2"/>
                </a:solidFill>
              </a:rPr>
              <a:t>NewData</a:t>
            </a:r>
            <a:r>
              <a:rPr lang="de-DE" sz="900" dirty="0">
                <a:solidFill>
                  <a:schemeClr val="tx2"/>
                </a:solidFill>
              </a:rPr>
              <a:t> 	= True (0 </a:t>
            </a:r>
            <a:r>
              <a:rPr lang="de-DE" sz="900" dirty="0">
                <a:solidFill>
                  <a:schemeClr val="tx2"/>
                </a:solidFill>
                <a:sym typeface="Wingdings" panose="05000000000000000000" pitchFamily="2" charset="2"/>
              </a:rPr>
              <a:t> 1)</a:t>
            </a:r>
            <a:endParaRPr lang="de-DE" sz="900" dirty="0">
              <a:solidFill>
                <a:schemeClr val="tx2"/>
              </a:solidFill>
            </a:endParaRPr>
          </a:p>
        </p:txBody>
      </p:sp>
      <p:cxnSp>
        <p:nvCxnSpPr>
          <p:cNvPr id="78" name="Gerade Verbindung mit Pfeil 77">
            <a:extLst>
              <a:ext uri="{FF2B5EF4-FFF2-40B4-BE49-F238E27FC236}">
                <a16:creationId xmlns:a16="http://schemas.microsoft.com/office/drawing/2014/main" id="{7752E6C8-B7FA-4078-8630-92FCF5988F93}"/>
              </a:ext>
            </a:extLst>
          </p:cNvPr>
          <p:cNvCxnSpPr>
            <a:cxnSpLocks/>
            <a:stCxn id="73" idx="1"/>
          </p:cNvCxnSpPr>
          <p:nvPr/>
        </p:nvCxnSpPr>
        <p:spPr>
          <a:xfrm flipH="1">
            <a:off x="5667828" y="3341905"/>
            <a:ext cx="1588353" cy="390784"/>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288201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93</a:t>
            </a:fld>
            <a:endParaRPr lang="de-DE" dirty="0"/>
          </a:p>
        </p:txBody>
      </p:sp>
      <p:sp>
        <p:nvSpPr>
          <p:cNvPr id="5" name="Titel 4"/>
          <p:cNvSpPr>
            <a:spLocks noGrp="1"/>
          </p:cNvSpPr>
          <p:nvPr>
            <p:ph type="title"/>
          </p:nvPr>
        </p:nvSpPr>
        <p:spPr/>
        <p:txBody>
          <a:bodyPr>
            <a:normAutofit/>
          </a:bodyPr>
          <a:lstStyle/>
          <a:p>
            <a:r>
              <a:rPr lang="de-DE" dirty="0"/>
              <a:t>IC-KP2-2HB21 + IUH-F19x-V1 MF TwinCAT 3</a:t>
            </a:r>
          </a:p>
        </p:txBody>
      </p:sp>
      <p:sp>
        <p:nvSpPr>
          <p:cNvPr id="6" name="Inhaltsplatzhalter 5"/>
          <p:cNvSpPr>
            <a:spLocks noGrp="1"/>
          </p:cNvSpPr>
          <p:nvPr>
            <p:ph sz="quarter" idx="14"/>
          </p:nvPr>
        </p:nvSpPr>
        <p:spPr/>
        <p:txBody>
          <a:bodyPr/>
          <a:lstStyle/>
          <a:p>
            <a:pPr marL="0" indent="0">
              <a:buNone/>
            </a:pPr>
            <a:r>
              <a:rPr lang="de-DE" dirty="0"/>
              <a:t>Beispiel 8: Enhanced Read Fixcode (TID)</a:t>
            </a:r>
          </a:p>
          <a:p>
            <a:pPr marL="0" indent="0">
              <a:buNone/>
            </a:pPr>
            <a:endParaRPr lang="de-DE" dirty="0"/>
          </a:p>
        </p:txBody>
      </p:sp>
      <p:sp>
        <p:nvSpPr>
          <p:cNvPr id="15" name="Textfeld 14"/>
          <p:cNvSpPr txBox="1"/>
          <p:nvPr/>
        </p:nvSpPr>
        <p:spPr>
          <a:xfrm>
            <a:off x="101574" y="5346000"/>
            <a:ext cx="4320000" cy="1200329"/>
          </a:xfrm>
          <a:prstGeom prst="rect">
            <a:avLst/>
          </a:prstGeom>
          <a:noFill/>
          <a:ln>
            <a:solidFill>
              <a:schemeClr val="tx2"/>
            </a:solidFill>
          </a:ln>
        </p:spPr>
        <p:txBody>
          <a:bodyPr wrap="square" rtlCol="0">
            <a:spAutoFit/>
          </a:bodyPr>
          <a:lstStyle/>
          <a:p>
            <a:r>
              <a:rPr lang="de-DE" sz="1200" dirty="0"/>
              <a:t>Datenträger erkannt und Fixcode eingelesen; Befehl aktiv:</a:t>
            </a:r>
          </a:p>
          <a:p>
            <a:r>
              <a:rPr lang="de-DE" sz="1200" dirty="0"/>
              <a:t>O_b_Done		= True</a:t>
            </a:r>
          </a:p>
          <a:p>
            <a:r>
              <a:rPr lang="de-DE" sz="1200" dirty="0"/>
              <a:t>O_b_NoDataCarrier	= False</a:t>
            </a:r>
          </a:p>
          <a:p>
            <a:r>
              <a:rPr lang="de-DE" sz="1200" dirty="0"/>
              <a:t>O_b_Busy		= True</a:t>
            </a:r>
          </a:p>
          <a:p>
            <a:r>
              <a:rPr lang="de-DE" sz="1200" dirty="0"/>
              <a:t>O_b_Finish		= False</a:t>
            </a:r>
          </a:p>
          <a:p>
            <a:r>
              <a:rPr lang="de-DE" sz="1200" dirty="0"/>
              <a:t>O_B_Status 		= 16#00 oder 16#0B</a:t>
            </a:r>
          </a:p>
        </p:txBody>
      </p:sp>
      <p:sp>
        <p:nvSpPr>
          <p:cNvPr id="16" name="Textfeld 15"/>
          <p:cNvSpPr txBox="1"/>
          <p:nvPr/>
        </p:nvSpPr>
        <p:spPr>
          <a:xfrm>
            <a:off x="4708280" y="5345999"/>
            <a:ext cx="4320000" cy="1200329"/>
          </a:xfrm>
          <a:prstGeom prst="rect">
            <a:avLst/>
          </a:prstGeom>
          <a:noFill/>
          <a:ln>
            <a:solidFill>
              <a:schemeClr val="tx2"/>
            </a:solidFill>
          </a:ln>
        </p:spPr>
        <p:txBody>
          <a:bodyPr wrap="square" rtlCol="0">
            <a:spAutoFit/>
          </a:bodyPr>
          <a:lstStyle/>
          <a:p>
            <a:r>
              <a:rPr lang="de-DE" sz="1200" dirty="0"/>
              <a:t>Kein Datenträger erkannt / Bereich verlassen; Befehl aktiv:</a:t>
            </a:r>
          </a:p>
          <a:p>
            <a:r>
              <a:rPr lang="de-DE" sz="1200" dirty="0"/>
              <a:t>O_b_Done		= False</a:t>
            </a:r>
          </a:p>
          <a:p>
            <a:r>
              <a:rPr lang="de-DE" sz="1200" dirty="0"/>
              <a:t>O_b_NoDataCarrier	= True</a:t>
            </a:r>
          </a:p>
          <a:p>
            <a:r>
              <a:rPr lang="de-DE" sz="1200" dirty="0"/>
              <a:t>O_b_Busy		= True</a:t>
            </a:r>
          </a:p>
          <a:p>
            <a:r>
              <a:rPr lang="de-DE" sz="1200" dirty="0"/>
              <a:t>O_b_Finish		= False</a:t>
            </a:r>
          </a:p>
          <a:p>
            <a:r>
              <a:rPr lang="de-DE" sz="1200" dirty="0"/>
              <a:t>O_B_Status 		= 16#05</a:t>
            </a:r>
          </a:p>
        </p:txBody>
      </p:sp>
      <p:sp>
        <p:nvSpPr>
          <p:cNvPr id="11" name="Interaktive Schaltfläche: Zur Startseite wechseln 10">
            <a:hlinkClick r:id="rId2" action="ppaction://hlinksldjump" highlightClick="1"/>
            <a:extLst>
              <a:ext uri="{FF2B5EF4-FFF2-40B4-BE49-F238E27FC236}">
                <a16:creationId xmlns:a16="http://schemas.microsoft.com/office/drawing/2014/main" id="{19CCF7A7-F803-4495-9719-7FF1315997D5}"/>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Grafik 8">
            <a:extLst>
              <a:ext uri="{FF2B5EF4-FFF2-40B4-BE49-F238E27FC236}">
                <a16:creationId xmlns:a16="http://schemas.microsoft.com/office/drawing/2014/main" id="{D0D4CD0B-B78E-4846-9FDB-3ED060D580F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574" y="1845314"/>
            <a:ext cx="3318353" cy="3369015"/>
          </a:xfrm>
          <a:prstGeom prst="rect">
            <a:avLst/>
          </a:prstGeom>
        </p:spPr>
      </p:pic>
      <p:pic>
        <p:nvPicPr>
          <p:cNvPr id="12" name="Grafik 11">
            <a:extLst>
              <a:ext uri="{FF2B5EF4-FFF2-40B4-BE49-F238E27FC236}">
                <a16:creationId xmlns:a16="http://schemas.microsoft.com/office/drawing/2014/main" id="{A94C065C-1647-4456-8EB6-E5EBF4AF541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697260" y="1845314"/>
            <a:ext cx="3331019" cy="3369015"/>
          </a:xfrm>
          <a:prstGeom prst="rect">
            <a:avLst/>
          </a:prstGeom>
        </p:spPr>
      </p:pic>
    </p:spTree>
    <p:extLst>
      <p:ext uri="{BB962C8B-B14F-4D97-AF65-F5344CB8AC3E}">
        <p14:creationId xmlns:p14="http://schemas.microsoft.com/office/powerpoint/2010/main" val="38586455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Grafik 8">
            <a:extLst>
              <a:ext uri="{FF2B5EF4-FFF2-40B4-BE49-F238E27FC236}">
                <a16:creationId xmlns:a16="http://schemas.microsoft.com/office/drawing/2014/main" id="{DCEFDE16-7D98-47F5-AF01-E401489D57C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7752" y="1866390"/>
            <a:ext cx="1878730" cy="4686111"/>
          </a:xfrm>
          <a:prstGeom prst="rect">
            <a:avLst/>
          </a:prstGeom>
        </p:spPr>
      </p:pic>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94</a:t>
            </a:fld>
            <a:endParaRPr lang="de-DE" dirty="0"/>
          </a:p>
        </p:txBody>
      </p:sp>
      <p:sp>
        <p:nvSpPr>
          <p:cNvPr id="5" name="Titel 4"/>
          <p:cNvSpPr>
            <a:spLocks noGrp="1"/>
          </p:cNvSpPr>
          <p:nvPr>
            <p:ph type="title"/>
          </p:nvPr>
        </p:nvSpPr>
        <p:spPr/>
        <p:txBody>
          <a:bodyPr>
            <a:normAutofit/>
          </a:bodyPr>
          <a:lstStyle/>
          <a:p>
            <a:r>
              <a:rPr lang="de-DE" dirty="0"/>
              <a:t>IC-KP2-2HB21 + IUH-F19x-V1 MF TwinCAT 3</a:t>
            </a:r>
          </a:p>
        </p:txBody>
      </p:sp>
      <p:sp>
        <p:nvSpPr>
          <p:cNvPr id="6" name="Inhaltsplatzhalter 5"/>
          <p:cNvSpPr>
            <a:spLocks noGrp="1"/>
          </p:cNvSpPr>
          <p:nvPr>
            <p:ph sz="quarter" idx="14"/>
          </p:nvPr>
        </p:nvSpPr>
        <p:spPr/>
        <p:txBody>
          <a:bodyPr/>
          <a:lstStyle/>
          <a:p>
            <a:pPr marL="0" indent="0">
              <a:buNone/>
            </a:pPr>
            <a:r>
              <a:rPr lang="de-DE" dirty="0"/>
              <a:t>Beispiel 8: Enhanced Read Fixcode (TID)</a:t>
            </a:r>
          </a:p>
        </p:txBody>
      </p:sp>
      <p:sp>
        <p:nvSpPr>
          <p:cNvPr id="15" name="Textfeld 14"/>
          <p:cNvSpPr txBox="1"/>
          <p:nvPr/>
        </p:nvSpPr>
        <p:spPr>
          <a:xfrm>
            <a:off x="2339752" y="1859340"/>
            <a:ext cx="6635696" cy="3416320"/>
          </a:xfrm>
          <a:prstGeom prst="rect">
            <a:avLst/>
          </a:prstGeom>
          <a:noFill/>
          <a:ln>
            <a:solidFill>
              <a:schemeClr val="tx2"/>
            </a:solidFill>
          </a:ln>
        </p:spPr>
        <p:txBody>
          <a:bodyPr wrap="square" rtlCol="0">
            <a:spAutoFit/>
          </a:bodyPr>
          <a:lstStyle/>
          <a:p>
            <a:r>
              <a:rPr lang="de-DE" sz="1200" dirty="0"/>
              <a:t>Datenträger erkannt und Fixcode (TID) eingelesen</a:t>
            </a:r>
          </a:p>
          <a:p>
            <a:r>
              <a:rPr lang="de-DE" sz="1200" dirty="0"/>
              <a:t>DB Head1Data.ReadData.ReadData[x]</a:t>
            </a:r>
          </a:p>
          <a:p>
            <a:r>
              <a:rPr lang="de-DE" sz="1200" dirty="0"/>
              <a:t>ReadData[0] …[1]	</a:t>
            </a:r>
            <a:r>
              <a:rPr lang="de-DE" sz="1200" dirty="0">
                <a:sym typeface="Wingdings" panose="05000000000000000000" pitchFamily="2" charset="2"/>
              </a:rPr>
              <a:t> Länge UII/EPC Information; 16#000E = 14 Byte (2 Byte PC Wort 		+ 12 Byte UII/EPC Code)</a:t>
            </a:r>
          </a:p>
          <a:p>
            <a:r>
              <a:rPr lang="de-DE" sz="1200" dirty="0"/>
              <a:t>ReadData[2] …[3]	</a:t>
            </a:r>
            <a:r>
              <a:rPr lang="de-DE" sz="1200" dirty="0">
                <a:sym typeface="Wingdings" panose="05000000000000000000" pitchFamily="2" charset="2"/>
              </a:rPr>
              <a:t> PC Word (enthält zusätzliche Informationen über den UII/EPC 			Code)</a:t>
            </a:r>
          </a:p>
          <a:p>
            <a:r>
              <a:rPr lang="de-DE" sz="1200" dirty="0"/>
              <a:t>ReadData[4] …[15]	</a:t>
            </a:r>
            <a:r>
              <a:rPr lang="de-DE" sz="1200" dirty="0">
                <a:sym typeface="Wingdings" panose="05000000000000000000" pitchFamily="2" charset="2"/>
              </a:rPr>
              <a:t> UII/EPC Code; Länge variabel und abhängig von der initialen 			Programmierung des Datenträgers</a:t>
            </a:r>
          </a:p>
          <a:p>
            <a:r>
              <a:rPr lang="de-DE" sz="1200" dirty="0"/>
              <a:t>ReadData[16] …[17]	</a:t>
            </a:r>
            <a:r>
              <a:rPr lang="de-DE" sz="1200" dirty="0">
                <a:sym typeface="Wingdings" panose="05000000000000000000" pitchFamily="2" charset="2"/>
              </a:rPr>
              <a:t> Länge Fixcode (TID); 16#000C = 12 Byte</a:t>
            </a:r>
          </a:p>
          <a:p>
            <a:r>
              <a:rPr lang="de-DE" sz="1200" dirty="0"/>
              <a:t>ReadData[18] …[29]	</a:t>
            </a:r>
            <a:r>
              <a:rPr lang="de-DE" sz="1200" dirty="0">
                <a:sym typeface="Wingdings" panose="05000000000000000000" pitchFamily="2" charset="2"/>
              </a:rPr>
              <a:t> Fixcode (TID); Länge abhängig vom </a:t>
            </a:r>
            <a:r>
              <a:rPr lang="de-DE" sz="1200" dirty="0" err="1">
                <a:sym typeface="Wingdings" panose="05000000000000000000" pitchFamily="2" charset="2"/>
              </a:rPr>
              <a:t>Chiptyp</a:t>
            </a:r>
            <a:endParaRPr lang="de-DE" sz="1200" dirty="0"/>
          </a:p>
          <a:p>
            <a:endParaRPr lang="de-DE" sz="1200" dirty="0">
              <a:sym typeface="Wingdings" panose="05000000000000000000" pitchFamily="2" charset="2"/>
            </a:endParaRPr>
          </a:p>
          <a:p>
            <a:r>
              <a:rPr lang="de-DE" sz="1200" dirty="0">
                <a:sym typeface="Wingdings" panose="05000000000000000000" pitchFamily="2" charset="2"/>
              </a:rPr>
              <a:t>Bei der Verwendung des MultiFrame Protokolls wird der eingelesenen Information der UII/EPC Code des identifizierten Datenträgers vorangestellt. Dadurch ist eine eindeutige Zuordnung des eingelesenen Datensatzes zu einen Datenträger möglich.</a:t>
            </a:r>
          </a:p>
          <a:p>
            <a:endParaRPr lang="de-DE" sz="1200" dirty="0">
              <a:sym typeface="Wingdings" panose="05000000000000000000" pitchFamily="2" charset="2"/>
            </a:endParaRPr>
          </a:p>
          <a:p>
            <a:r>
              <a:rPr lang="de-DE" sz="1200" dirty="0">
                <a:sym typeface="Wingdings" panose="05000000000000000000" pitchFamily="2" charset="2"/>
              </a:rPr>
              <a:t>Die Länge der TID ist abhängig vom verwendeten Chip. In der Mehrzahl hat die TID eine Länge von 12 Byte. Das erste Byte der TID hat immer den Wert 16#E2. Durch das Auslesen der TID kann der </a:t>
            </a:r>
            <a:r>
              <a:rPr lang="de-DE" sz="1200" dirty="0" err="1">
                <a:sym typeface="Wingdings" panose="05000000000000000000" pitchFamily="2" charset="2"/>
              </a:rPr>
              <a:t>Chiptyp</a:t>
            </a:r>
            <a:r>
              <a:rPr lang="de-DE" sz="1200" dirty="0">
                <a:sym typeface="Wingdings" panose="05000000000000000000" pitchFamily="2" charset="2"/>
              </a:rPr>
              <a:t> des verwendeten Datenträgers bestimmt werden.</a:t>
            </a:r>
          </a:p>
        </p:txBody>
      </p:sp>
      <p:sp>
        <p:nvSpPr>
          <p:cNvPr id="13" name="Rechteck 12"/>
          <p:cNvSpPr/>
          <p:nvPr/>
        </p:nvSpPr>
        <p:spPr>
          <a:xfrm>
            <a:off x="1550382" y="4797152"/>
            <a:ext cx="436100" cy="1700347"/>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 name="Interaktive Schaltfläche: Zur Startseite wechseln 10">
            <a:hlinkClick r:id="rId3" action="ppaction://hlinksldjump" highlightClick="1"/>
            <a:extLst>
              <a:ext uri="{FF2B5EF4-FFF2-40B4-BE49-F238E27FC236}">
                <a16:creationId xmlns:a16="http://schemas.microsoft.com/office/drawing/2014/main" id="{33AF24CB-9F94-49F3-97EF-E01C38911F29}"/>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853047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Grafik 11">
            <a:extLst>
              <a:ext uri="{FF2B5EF4-FFF2-40B4-BE49-F238E27FC236}">
                <a16:creationId xmlns:a16="http://schemas.microsoft.com/office/drawing/2014/main" id="{18405FB4-42B1-45B0-8D0A-D407EF0337E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7504" y="1859340"/>
            <a:ext cx="3104622" cy="1497652"/>
          </a:xfrm>
          <a:prstGeom prst="rect">
            <a:avLst/>
          </a:prstGeom>
        </p:spPr>
      </p:pic>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95</a:t>
            </a:fld>
            <a:endParaRPr lang="de-DE" dirty="0"/>
          </a:p>
        </p:txBody>
      </p:sp>
      <p:sp>
        <p:nvSpPr>
          <p:cNvPr id="5" name="Titel 4"/>
          <p:cNvSpPr>
            <a:spLocks noGrp="1"/>
          </p:cNvSpPr>
          <p:nvPr>
            <p:ph type="title"/>
          </p:nvPr>
        </p:nvSpPr>
        <p:spPr/>
        <p:txBody>
          <a:bodyPr>
            <a:normAutofit/>
          </a:bodyPr>
          <a:lstStyle/>
          <a:p>
            <a:r>
              <a:rPr lang="de-DE" dirty="0"/>
              <a:t>IC-KP2-2HB21 + IUH-F19x-V1 MF TwinCAT 3</a:t>
            </a:r>
          </a:p>
        </p:txBody>
      </p:sp>
      <p:sp>
        <p:nvSpPr>
          <p:cNvPr id="6" name="Inhaltsplatzhalter 5"/>
          <p:cNvSpPr>
            <a:spLocks noGrp="1"/>
          </p:cNvSpPr>
          <p:nvPr>
            <p:ph sz="quarter" idx="14"/>
          </p:nvPr>
        </p:nvSpPr>
        <p:spPr/>
        <p:txBody>
          <a:bodyPr/>
          <a:lstStyle/>
          <a:p>
            <a:pPr marL="0" indent="0">
              <a:buNone/>
            </a:pPr>
            <a:r>
              <a:rPr lang="de-DE" dirty="0"/>
              <a:t>Beispiel 8: Enhanced Read Fixcode (TID)</a:t>
            </a:r>
          </a:p>
        </p:txBody>
      </p:sp>
      <p:sp>
        <p:nvSpPr>
          <p:cNvPr id="15" name="Textfeld 14"/>
          <p:cNvSpPr txBox="1"/>
          <p:nvPr/>
        </p:nvSpPr>
        <p:spPr>
          <a:xfrm>
            <a:off x="3275856" y="1859340"/>
            <a:ext cx="5699592" cy="4708981"/>
          </a:xfrm>
          <a:prstGeom prst="rect">
            <a:avLst/>
          </a:prstGeom>
          <a:noFill/>
          <a:ln>
            <a:solidFill>
              <a:schemeClr val="tx2"/>
            </a:solidFill>
          </a:ln>
        </p:spPr>
        <p:txBody>
          <a:bodyPr wrap="square" rtlCol="0">
            <a:spAutoFit/>
          </a:bodyPr>
          <a:lstStyle/>
          <a:p>
            <a:r>
              <a:rPr lang="de-DE" sz="1200" dirty="0"/>
              <a:t>Datenträger erkannt und Fixcode (TID) eingelesen; zusätzliche Informationen über den Datenträgerzugriff</a:t>
            </a:r>
          </a:p>
          <a:p>
            <a:r>
              <a:rPr lang="de-DE" sz="1200" dirty="0"/>
              <a:t>DB Head1Data.TagInformation.TagInformation[x]</a:t>
            </a:r>
          </a:p>
          <a:p>
            <a:r>
              <a:rPr lang="de-DE" sz="1200" dirty="0"/>
              <a:t>TagInformation[0]	</a:t>
            </a:r>
            <a:r>
              <a:rPr lang="de-DE" sz="1200" dirty="0">
                <a:sym typeface="Wingdings" panose="05000000000000000000" pitchFamily="2" charset="2"/>
              </a:rPr>
              <a:t> Informationstyp; immer 16#01</a:t>
            </a:r>
          </a:p>
          <a:p>
            <a:r>
              <a:rPr lang="de-DE" sz="1200" dirty="0"/>
              <a:t>TagInformation[1]	</a:t>
            </a:r>
            <a:r>
              <a:rPr lang="de-DE" sz="1200" dirty="0">
                <a:sym typeface="Wingdings" panose="05000000000000000000" pitchFamily="2" charset="2"/>
              </a:rPr>
              <a:t> RSSI-Wert; Signalstärke zwischen 16#00 			(schwach) und 16#64 (gut); Wertebereich zwischen 0 			und 100</a:t>
            </a:r>
          </a:p>
          <a:p>
            <a:r>
              <a:rPr lang="de-DE" sz="1200" dirty="0"/>
              <a:t>TagInformation[2]	</a:t>
            </a:r>
            <a:r>
              <a:rPr lang="de-DE" sz="1200" dirty="0">
                <a:sym typeface="Wingdings" panose="05000000000000000000" pitchFamily="2" charset="2"/>
              </a:rPr>
              <a:t> Kanalnummer der Sendekanäle auf dem der 			Datenträgerzugriff erfolgt ist (Parameter CD und NC)</a:t>
            </a:r>
          </a:p>
          <a:p>
            <a:r>
              <a:rPr lang="de-DE" sz="1200" dirty="0"/>
              <a:t>TagInformation[3]…[4]	</a:t>
            </a:r>
            <a:r>
              <a:rPr lang="de-DE" sz="1200" dirty="0">
                <a:sym typeface="Wingdings" panose="05000000000000000000" pitchFamily="2" charset="2"/>
              </a:rPr>
              <a:t> Sendeleitungsstufe auf dem der Datenträgerzugriff 			erfolgt ist</a:t>
            </a:r>
          </a:p>
          <a:p>
            <a:endParaRPr lang="de-DE" sz="1200" dirty="0">
              <a:sym typeface="Wingdings" panose="05000000000000000000" pitchFamily="2" charset="2"/>
            </a:endParaRPr>
          </a:p>
          <a:p>
            <a:r>
              <a:rPr lang="de-DE" sz="1200" dirty="0">
                <a:sym typeface="Wingdings" panose="05000000000000000000" pitchFamily="2" charset="2"/>
              </a:rPr>
              <a:t>Bei der Verwendung des MultiFrame Protokolls muss die Übertragung der zusätzlichen Informationen über den Datenträgerzugriff über den Parameter IF aktiviert werden (IF := 16#01). Die zusätzlichen Informationen werden in einen separaten Telegramm mit den Statuswert 16#0B direkt nach den vom Datenträger empfangenen Informationen (Status 16#00) übertragen.</a:t>
            </a:r>
          </a:p>
          <a:p>
            <a:endParaRPr lang="de-DE" sz="1200" dirty="0">
              <a:sym typeface="Wingdings" panose="05000000000000000000" pitchFamily="2" charset="2"/>
            </a:endParaRPr>
          </a:p>
          <a:p>
            <a:r>
              <a:rPr lang="de-DE" sz="1200" dirty="0">
                <a:sym typeface="Wingdings" panose="05000000000000000000" pitchFamily="2" charset="2"/>
              </a:rPr>
              <a:t>Die zusätzlichen Informationen können verwendet werden um Qualität des Datenträgerzugriffs abzuschätzen. Kleine Werte des RSSI bedeuten eine geringere Qualität bzw. eine größere Entfernung.</a:t>
            </a:r>
          </a:p>
          <a:p>
            <a:endParaRPr lang="de-DE" sz="1200" dirty="0">
              <a:sym typeface="Wingdings" panose="05000000000000000000" pitchFamily="2" charset="2"/>
            </a:endParaRPr>
          </a:p>
          <a:p>
            <a:r>
              <a:rPr lang="de-DE" sz="1200" dirty="0">
                <a:sym typeface="Wingdings" panose="05000000000000000000" pitchFamily="2" charset="2"/>
              </a:rPr>
              <a:t>Bei der Nutzung von mehreren Leistungsstufen (Parameter PT) kann über die zusätzlichen Informationen herausgefunden werden, auf welcher Leistungsstufe der Datenträger erkannt wurde.</a:t>
            </a:r>
          </a:p>
        </p:txBody>
      </p:sp>
      <p:sp>
        <p:nvSpPr>
          <p:cNvPr id="13" name="Rechteck 12"/>
          <p:cNvSpPr/>
          <p:nvPr/>
        </p:nvSpPr>
        <p:spPr>
          <a:xfrm>
            <a:off x="2627784" y="2276873"/>
            <a:ext cx="584342" cy="108012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 name="Interaktive Schaltfläche: Zur Startseite wechseln 10">
            <a:hlinkClick r:id="rId3" action="ppaction://hlinksldjump" highlightClick="1"/>
            <a:extLst>
              <a:ext uri="{FF2B5EF4-FFF2-40B4-BE49-F238E27FC236}">
                <a16:creationId xmlns:a16="http://schemas.microsoft.com/office/drawing/2014/main" id="{33AF24CB-9F94-49F3-97EF-E01C38911F29}"/>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9093137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Grafik 7">
            <a:extLst>
              <a:ext uri="{FF2B5EF4-FFF2-40B4-BE49-F238E27FC236}">
                <a16:creationId xmlns:a16="http://schemas.microsoft.com/office/drawing/2014/main" id="{A7D01C02-56FD-486B-9CD3-F955A205EF6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8552" y="1857827"/>
            <a:ext cx="3504970" cy="4639672"/>
          </a:xfrm>
          <a:prstGeom prst="rect">
            <a:avLst/>
          </a:prstGeom>
        </p:spPr>
      </p:pic>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96</a:t>
            </a:fld>
            <a:endParaRPr lang="de-DE" dirty="0"/>
          </a:p>
        </p:txBody>
      </p:sp>
      <p:sp>
        <p:nvSpPr>
          <p:cNvPr id="5" name="Titel 4"/>
          <p:cNvSpPr>
            <a:spLocks noGrp="1"/>
          </p:cNvSpPr>
          <p:nvPr>
            <p:ph type="title"/>
          </p:nvPr>
        </p:nvSpPr>
        <p:spPr/>
        <p:txBody>
          <a:bodyPr>
            <a:normAutofit/>
          </a:bodyPr>
          <a:lstStyle/>
          <a:p>
            <a:r>
              <a:rPr lang="de-DE" dirty="0"/>
              <a:t>IC-KP2-2HB21 + IUH-F19x-V1 MF TwinCAT 3</a:t>
            </a:r>
          </a:p>
        </p:txBody>
      </p:sp>
      <p:sp>
        <p:nvSpPr>
          <p:cNvPr id="6" name="Inhaltsplatzhalter 5"/>
          <p:cNvSpPr>
            <a:spLocks noGrp="1"/>
          </p:cNvSpPr>
          <p:nvPr>
            <p:ph sz="quarter" idx="14"/>
          </p:nvPr>
        </p:nvSpPr>
        <p:spPr/>
        <p:txBody>
          <a:bodyPr/>
          <a:lstStyle/>
          <a:p>
            <a:pPr marL="0" indent="0">
              <a:buNone/>
            </a:pPr>
            <a:r>
              <a:rPr lang="de-DE" dirty="0"/>
              <a:t>Beispiel 8: Enhanced Read Fixcode (TID)</a:t>
            </a:r>
          </a:p>
        </p:txBody>
      </p:sp>
      <p:sp>
        <p:nvSpPr>
          <p:cNvPr id="15" name="Textfeld 14"/>
          <p:cNvSpPr txBox="1"/>
          <p:nvPr/>
        </p:nvSpPr>
        <p:spPr>
          <a:xfrm>
            <a:off x="3851920" y="1859340"/>
            <a:ext cx="5123528" cy="2862322"/>
          </a:xfrm>
          <a:prstGeom prst="rect">
            <a:avLst/>
          </a:prstGeom>
          <a:noFill/>
          <a:ln>
            <a:solidFill>
              <a:schemeClr val="tx2"/>
            </a:solidFill>
          </a:ln>
        </p:spPr>
        <p:txBody>
          <a:bodyPr wrap="square" rtlCol="0">
            <a:spAutoFit/>
          </a:bodyPr>
          <a:lstStyle/>
          <a:p>
            <a:r>
              <a:rPr lang="de-DE" sz="1200" dirty="0"/>
              <a:t>Datenträger hat die Erfassungszone verlassen</a:t>
            </a:r>
          </a:p>
          <a:p>
            <a:r>
              <a:rPr lang="de-DE" sz="1200" dirty="0"/>
              <a:t>DB Head1Data.EPC_LeaveTag.EPC_LeaveTag[x]</a:t>
            </a:r>
          </a:p>
          <a:p>
            <a:r>
              <a:rPr lang="de-DE" sz="1200" dirty="0"/>
              <a:t>ReadData[0] …[1]	</a:t>
            </a:r>
            <a:r>
              <a:rPr lang="de-DE" sz="1200" dirty="0">
                <a:sym typeface="Wingdings" panose="05000000000000000000" pitchFamily="2" charset="2"/>
              </a:rPr>
              <a:t> Länge UII/EPC Information; 16#000E = 14 		Byte (2 Byte PC Wort + 12 Byte UII/EPC 		Code)</a:t>
            </a:r>
          </a:p>
          <a:p>
            <a:r>
              <a:rPr lang="de-DE" sz="1200" dirty="0"/>
              <a:t>ReadData[2] …[3]	</a:t>
            </a:r>
            <a:r>
              <a:rPr lang="de-DE" sz="1200" dirty="0">
                <a:sym typeface="Wingdings" panose="05000000000000000000" pitchFamily="2" charset="2"/>
              </a:rPr>
              <a:t> PC Word (enthält zusätzliche 			Informationen über den UII/EPC Code)</a:t>
            </a:r>
          </a:p>
          <a:p>
            <a:r>
              <a:rPr lang="de-DE" sz="1200" dirty="0"/>
              <a:t>ReadData[4] …[15]	</a:t>
            </a:r>
            <a:r>
              <a:rPr lang="de-DE" sz="1200" dirty="0">
                <a:sym typeface="Wingdings" panose="05000000000000000000" pitchFamily="2" charset="2"/>
              </a:rPr>
              <a:t> UII/EPC Code; Länge variabel und 			abhängig von der initialen Programmierung 		des Datenträgers</a:t>
            </a:r>
          </a:p>
          <a:p>
            <a:endParaRPr lang="de-DE" sz="1200" dirty="0">
              <a:sym typeface="Wingdings" panose="05000000000000000000" pitchFamily="2" charset="2"/>
            </a:endParaRPr>
          </a:p>
          <a:p>
            <a:r>
              <a:rPr lang="de-DE" sz="1200" dirty="0">
                <a:sym typeface="Wingdings" panose="05000000000000000000" pitchFamily="2" charset="2"/>
              </a:rPr>
              <a:t>Bei der Verwendung des MultiFrame Protokolls wird bei der Ausführung eines Enhanced Befehls der UII/EPC Code des Datenträgers über ein Status 16#05 Telegramm übertragen, sobald dieser Datenträger die Erfassungszone verlassen hat</a:t>
            </a:r>
          </a:p>
        </p:txBody>
      </p:sp>
      <p:sp>
        <p:nvSpPr>
          <p:cNvPr id="13" name="Rechteck 12"/>
          <p:cNvSpPr/>
          <p:nvPr/>
        </p:nvSpPr>
        <p:spPr>
          <a:xfrm>
            <a:off x="2987824" y="2348880"/>
            <a:ext cx="674685" cy="3888432"/>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 name="Interaktive Schaltfläche: Zur Startseite wechseln 10">
            <a:hlinkClick r:id="rId3" action="ppaction://hlinksldjump" highlightClick="1"/>
            <a:extLst>
              <a:ext uri="{FF2B5EF4-FFF2-40B4-BE49-F238E27FC236}">
                <a16:creationId xmlns:a16="http://schemas.microsoft.com/office/drawing/2014/main" id="{33AF24CB-9F94-49F3-97EF-E01C38911F29}"/>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5443537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Grafik 8">
            <a:extLst>
              <a:ext uri="{FF2B5EF4-FFF2-40B4-BE49-F238E27FC236}">
                <a16:creationId xmlns:a16="http://schemas.microsoft.com/office/drawing/2014/main" id="{EF760364-8523-4575-9D71-C78B600EFEC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1470" y="1878249"/>
            <a:ext cx="3452418" cy="3933134"/>
          </a:xfrm>
          <a:prstGeom prst="rect">
            <a:avLst/>
          </a:prstGeom>
        </p:spPr>
      </p:pic>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97</a:t>
            </a:fld>
            <a:endParaRPr lang="de-DE" dirty="0"/>
          </a:p>
        </p:txBody>
      </p:sp>
      <p:sp>
        <p:nvSpPr>
          <p:cNvPr id="5" name="Titel 4"/>
          <p:cNvSpPr>
            <a:spLocks noGrp="1"/>
          </p:cNvSpPr>
          <p:nvPr>
            <p:ph type="title"/>
          </p:nvPr>
        </p:nvSpPr>
        <p:spPr/>
        <p:txBody>
          <a:bodyPr>
            <a:normAutofit/>
          </a:bodyPr>
          <a:lstStyle/>
          <a:p>
            <a:r>
              <a:rPr lang="de-DE" dirty="0"/>
              <a:t>IC-KP2-2HB21 + IUH-F19x-V1 MF TwinCAT 3</a:t>
            </a:r>
          </a:p>
        </p:txBody>
      </p:sp>
      <p:sp>
        <p:nvSpPr>
          <p:cNvPr id="6" name="Inhaltsplatzhalter 5"/>
          <p:cNvSpPr>
            <a:spLocks noGrp="1"/>
          </p:cNvSpPr>
          <p:nvPr>
            <p:ph sz="quarter" idx="14"/>
          </p:nvPr>
        </p:nvSpPr>
        <p:spPr/>
        <p:txBody>
          <a:bodyPr/>
          <a:lstStyle/>
          <a:p>
            <a:pPr marL="0" indent="0">
              <a:buNone/>
            </a:pPr>
            <a:r>
              <a:rPr lang="de-DE" dirty="0"/>
              <a:t>Beispiel 8: Enhanced Read Fixcode (TID)</a:t>
            </a:r>
          </a:p>
        </p:txBody>
      </p:sp>
      <p:sp>
        <p:nvSpPr>
          <p:cNvPr id="15" name="Textfeld 14"/>
          <p:cNvSpPr txBox="1"/>
          <p:nvPr/>
        </p:nvSpPr>
        <p:spPr>
          <a:xfrm>
            <a:off x="3632418" y="1878249"/>
            <a:ext cx="5400112" cy="1384995"/>
          </a:xfrm>
          <a:prstGeom prst="rect">
            <a:avLst/>
          </a:prstGeom>
          <a:noFill/>
          <a:ln>
            <a:solidFill>
              <a:schemeClr val="tx2"/>
            </a:solidFill>
          </a:ln>
        </p:spPr>
        <p:txBody>
          <a:bodyPr wrap="square" rtlCol="0">
            <a:spAutoFit/>
          </a:bodyPr>
          <a:lstStyle/>
          <a:p>
            <a:r>
              <a:rPr lang="de-DE" sz="1200" dirty="0"/>
              <a:t>Ausgangsdatenfeld: Befehl Single Read Fixcode</a:t>
            </a:r>
          </a:p>
          <a:p>
            <a:r>
              <a:rPr lang="de-DE" sz="1200" dirty="0"/>
              <a:t>OUTDATA.OUTDATA[x]</a:t>
            </a:r>
          </a:p>
          <a:p>
            <a:r>
              <a:rPr lang="de-DE" sz="1200" dirty="0"/>
              <a:t>Ausgangsdatenfeld:</a:t>
            </a:r>
          </a:p>
          <a:p>
            <a:r>
              <a:rPr lang="de-DE" sz="1200" dirty="0"/>
              <a:t>OUTDATA[0] </a:t>
            </a:r>
            <a:r>
              <a:rPr lang="de-DE" sz="1200" dirty="0">
                <a:sym typeface="Wingdings" panose="05000000000000000000" pitchFamily="2" charset="2"/>
              </a:rPr>
              <a:t> Control Byte</a:t>
            </a:r>
          </a:p>
          <a:p>
            <a:r>
              <a:rPr lang="de-DE" sz="1200" dirty="0"/>
              <a:t>OUTDATA[1] </a:t>
            </a:r>
            <a:r>
              <a:rPr lang="de-DE" sz="1200" dirty="0">
                <a:sym typeface="Wingdings" panose="05000000000000000000" pitchFamily="2" charset="2"/>
              </a:rPr>
              <a:t> nicht verwendet</a:t>
            </a:r>
          </a:p>
          <a:p>
            <a:r>
              <a:rPr lang="de-DE" sz="1200" dirty="0"/>
              <a:t>OUTDATA[2] </a:t>
            </a:r>
            <a:r>
              <a:rPr lang="de-DE" sz="1200" dirty="0">
                <a:sym typeface="Wingdings" panose="05000000000000000000" pitchFamily="2" charset="2"/>
              </a:rPr>
              <a:t> Befehlscode; 16#1D = Enhanced Read Fixcode</a:t>
            </a:r>
          </a:p>
          <a:p>
            <a:r>
              <a:rPr lang="de-DE" sz="1200"/>
              <a:t>OUTDATA</a:t>
            </a:r>
            <a:r>
              <a:rPr lang="de-DE" sz="1200" dirty="0"/>
              <a:t>[3]…[x] </a:t>
            </a:r>
            <a:r>
              <a:rPr lang="de-DE" sz="1200" dirty="0">
                <a:sym typeface="Wingdings" panose="05000000000000000000" pitchFamily="2" charset="2"/>
              </a:rPr>
              <a:t> nicht verwendet</a:t>
            </a:r>
          </a:p>
        </p:txBody>
      </p:sp>
      <p:sp>
        <p:nvSpPr>
          <p:cNvPr id="13" name="Rechteck 12"/>
          <p:cNvSpPr/>
          <p:nvPr/>
        </p:nvSpPr>
        <p:spPr>
          <a:xfrm>
            <a:off x="2843808" y="2420888"/>
            <a:ext cx="718542" cy="339049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 name="Interaktive Schaltfläche: Zur Startseite wechseln 9">
            <a:hlinkClick r:id="rId3" action="ppaction://hlinksldjump" highlightClick="1"/>
            <a:extLst>
              <a:ext uri="{FF2B5EF4-FFF2-40B4-BE49-F238E27FC236}">
                <a16:creationId xmlns:a16="http://schemas.microsoft.com/office/drawing/2014/main" id="{FBCD4CDA-7365-4342-A1BF-9901D10BBD49}"/>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011102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Grafik 8">
            <a:extLst>
              <a:ext uri="{FF2B5EF4-FFF2-40B4-BE49-F238E27FC236}">
                <a16:creationId xmlns:a16="http://schemas.microsoft.com/office/drawing/2014/main" id="{7C405A35-229E-4295-B1AA-877E8270F1C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0656" y="1862870"/>
            <a:ext cx="8734438" cy="4689631"/>
          </a:xfrm>
          <a:prstGeom prst="rect">
            <a:avLst/>
          </a:prstGeom>
        </p:spPr>
      </p:pic>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98</a:t>
            </a:fld>
            <a:endParaRPr lang="de-DE" dirty="0"/>
          </a:p>
        </p:txBody>
      </p:sp>
      <p:sp>
        <p:nvSpPr>
          <p:cNvPr id="5" name="Titel 4"/>
          <p:cNvSpPr>
            <a:spLocks noGrp="1"/>
          </p:cNvSpPr>
          <p:nvPr>
            <p:ph type="title"/>
          </p:nvPr>
        </p:nvSpPr>
        <p:spPr/>
        <p:txBody>
          <a:bodyPr>
            <a:normAutofit/>
          </a:bodyPr>
          <a:lstStyle/>
          <a:p>
            <a:r>
              <a:rPr lang="de-DE" dirty="0"/>
              <a:t>IC-KP2-2HB21 + IUH-F19x-V1 MF TwinCAT 3</a:t>
            </a:r>
          </a:p>
        </p:txBody>
      </p:sp>
      <p:sp>
        <p:nvSpPr>
          <p:cNvPr id="6" name="Inhaltsplatzhalter 5"/>
          <p:cNvSpPr>
            <a:spLocks noGrp="1"/>
          </p:cNvSpPr>
          <p:nvPr>
            <p:ph sz="quarter" idx="14"/>
          </p:nvPr>
        </p:nvSpPr>
        <p:spPr/>
        <p:txBody>
          <a:bodyPr/>
          <a:lstStyle/>
          <a:p>
            <a:pPr marL="0" indent="0">
              <a:buNone/>
            </a:pPr>
            <a:r>
              <a:rPr lang="de-DE" dirty="0"/>
              <a:t>Beispiel 8: Enhanced Read Fixcode (TID)</a:t>
            </a:r>
          </a:p>
          <a:p>
            <a:pPr marL="0" indent="0">
              <a:buNone/>
            </a:pPr>
            <a:endParaRPr lang="de-DE" dirty="0"/>
          </a:p>
        </p:txBody>
      </p:sp>
      <p:sp>
        <p:nvSpPr>
          <p:cNvPr id="12" name="Rechteck 11">
            <a:extLst>
              <a:ext uri="{FF2B5EF4-FFF2-40B4-BE49-F238E27FC236}">
                <a16:creationId xmlns:a16="http://schemas.microsoft.com/office/drawing/2014/main" id="{84EB6058-94EE-45C7-B044-0D42F727F121}"/>
              </a:ext>
            </a:extLst>
          </p:cNvPr>
          <p:cNvSpPr/>
          <p:nvPr/>
        </p:nvSpPr>
        <p:spPr>
          <a:xfrm>
            <a:off x="363819" y="3721754"/>
            <a:ext cx="1039829" cy="616733"/>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4" name="Rechteck 13">
            <a:extLst>
              <a:ext uri="{FF2B5EF4-FFF2-40B4-BE49-F238E27FC236}">
                <a16:creationId xmlns:a16="http://schemas.microsoft.com/office/drawing/2014/main" id="{F4F8E8F0-57DE-46C2-AC48-BCCE388010F9}"/>
              </a:ext>
            </a:extLst>
          </p:cNvPr>
          <p:cNvSpPr/>
          <p:nvPr/>
        </p:nvSpPr>
        <p:spPr>
          <a:xfrm>
            <a:off x="363819" y="4338487"/>
            <a:ext cx="1759909" cy="962721"/>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cxnSp>
        <p:nvCxnSpPr>
          <p:cNvPr id="16" name="Gerade Verbindung mit Pfeil 15">
            <a:extLst>
              <a:ext uri="{FF2B5EF4-FFF2-40B4-BE49-F238E27FC236}">
                <a16:creationId xmlns:a16="http://schemas.microsoft.com/office/drawing/2014/main" id="{DF0A29D8-6931-4021-8E18-8C0264A103AF}"/>
              </a:ext>
            </a:extLst>
          </p:cNvPr>
          <p:cNvCxnSpPr>
            <a:cxnSpLocks/>
          </p:cNvCxnSpPr>
          <p:nvPr/>
        </p:nvCxnSpPr>
        <p:spPr>
          <a:xfrm flipH="1">
            <a:off x="827584" y="2544182"/>
            <a:ext cx="504056" cy="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7" name="Rechteck 16">
            <a:extLst>
              <a:ext uri="{FF2B5EF4-FFF2-40B4-BE49-F238E27FC236}">
                <a16:creationId xmlns:a16="http://schemas.microsoft.com/office/drawing/2014/main" id="{B5C3370A-329E-4A1D-8297-6E1193E86E7C}"/>
              </a:ext>
            </a:extLst>
          </p:cNvPr>
          <p:cNvSpPr/>
          <p:nvPr/>
        </p:nvSpPr>
        <p:spPr>
          <a:xfrm>
            <a:off x="4067944" y="2715021"/>
            <a:ext cx="792088" cy="331548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8" name="Rechteck 17">
            <a:extLst>
              <a:ext uri="{FF2B5EF4-FFF2-40B4-BE49-F238E27FC236}">
                <a16:creationId xmlns:a16="http://schemas.microsoft.com/office/drawing/2014/main" id="{52A980EC-2F81-43C7-9C56-7079E26F80AD}"/>
              </a:ext>
            </a:extLst>
          </p:cNvPr>
          <p:cNvSpPr/>
          <p:nvPr/>
        </p:nvSpPr>
        <p:spPr>
          <a:xfrm>
            <a:off x="3491880" y="1862870"/>
            <a:ext cx="2088232" cy="681312"/>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3" name="Interaktive Schaltfläche: Zur Startseite wechseln 12">
            <a:hlinkClick r:id="rId3" action="ppaction://hlinksldjump" highlightClick="1"/>
            <a:extLst>
              <a:ext uri="{FF2B5EF4-FFF2-40B4-BE49-F238E27FC236}">
                <a16:creationId xmlns:a16="http://schemas.microsoft.com/office/drawing/2014/main" id="{2FE4331B-E1CF-45E7-8937-A018CBF0DD66}"/>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hteck 18">
            <a:extLst>
              <a:ext uri="{FF2B5EF4-FFF2-40B4-BE49-F238E27FC236}">
                <a16:creationId xmlns:a16="http://schemas.microsoft.com/office/drawing/2014/main" id="{1741E5B5-6B0A-4463-9D1E-D64AFEC9A528}"/>
              </a:ext>
            </a:extLst>
          </p:cNvPr>
          <p:cNvSpPr/>
          <p:nvPr/>
        </p:nvSpPr>
        <p:spPr>
          <a:xfrm>
            <a:off x="5724127" y="3299748"/>
            <a:ext cx="722391" cy="705316"/>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1368865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Grafik 7">
            <a:extLst>
              <a:ext uri="{FF2B5EF4-FFF2-40B4-BE49-F238E27FC236}">
                <a16:creationId xmlns:a16="http://schemas.microsoft.com/office/drawing/2014/main" id="{7FAC0E87-7B4B-4F2F-812E-A5BC7C9F2BC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5842" y="1862870"/>
            <a:ext cx="8745967" cy="4702343"/>
          </a:xfrm>
          <a:prstGeom prst="rect">
            <a:avLst/>
          </a:prstGeom>
        </p:spPr>
      </p:pic>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99</a:t>
            </a:fld>
            <a:endParaRPr lang="de-DE" dirty="0"/>
          </a:p>
        </p:txBody>
      </p:sp>
      <p:sp>
        <p:nvSpPr>
          <p:cNvPr id="5" name="Titel 4"/>
          <p:cNvSpPr>
            <a:spLocks noGrp="1"/>
          </p:cNvSpPr>
          <p:nvPr>
            <p:ph type="title"/>
          </p:nvPr>
        </p:nvSpPr>
        <p:spPr/>
        <p:txBody>
          <a:bodyPr>
            <a:normAutofit/>
          </a:bodyPr>
          <a:lstStyle/>
          <a:p>
            <a:r>
              <a:rPr lang="de-DE" dirty="0"/>
              <a:t>IC-KP2-2HB21 + IUH-F19x-V1 MF TwinCAT 3</a:t>
            </a:r>
          </a:p>
        </p:txBody>
      </p:sp>
      <p:sp>
        <p:nvSpPr>
          <p:cNvPr id="6" name="Inhaltsplatzhalter 5"/>
          <p:cNvSpPr>
            <a:spLocks noGrp="1"/>
          </p:cNvSpPr>
          <p:nvPr>
            <p:ph sz="quarter" idx="14"/>
          </p:nvPr>
        </p:nvSpPr>
        <p:spPr/>
        <p:txBody>
          <a:bodyPr/>
          <a:lstStyle/>
          <a:p>
            <a:pPr marL="0" indent="0">
              <a:buNone/>
            </a:pPr>
            <a:r>
              <a:rPr lang="de-DE" dirty="0"/>
              <a:t>Beispiel 8: Enhanced Read Fixcode (TID)</a:t>
            </a:r>
          </a:p>
          <a:p>
            <a:pPr marL="0" indent="0">
              <a:buNone/>
            </a:pPr>
            <a:endParaRPr lang="de-DE" dirty="0"/>
          </a:p>
        </p:txBody>
      </p:sp>
      <p:sp>
        <p:nvSpPr>
          <p:cNvPr id="12" name="Rechteck 11">
            <a:extLst>
              <a:ext uri="{FF2B5EF4-FFF2-40B4-BE49-F238E27FC236}">
                <a16:creationId xmlns:a16="http://schemas.microsoft.com/office/drawing/2014/main" id="{84EB6058-94EE-45C7-B044-0D42F727F121}"/>
              </a:ext>
            </a:extLst>
          </p:cNvPr>
          <p:cNvSpPr/>
          <p:nvPr/>
        </p:nvSpPr>
        <p:spPr>
          <a:xfrm>
            <a:off x="363819" y="3721754"/>
            <a:ext cx="1039829" cy="616733"/>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4" name="Rechteck 13">
            <a:extLst>
              <a:ext uri="{FF2B5EF4-FFF2-40B4-BE49-F238E27FC236}">
                <a16:creationId xmlns:a16="http://schemas.microsoft.com/office/drawing/2014/main" id="{F4F8E8F0-57DE-46C2-AC48-BCCE388010F9}"/>
              </a:ext>
            </a:extLst>
          </p:cNvPr>
          <p:cNvSpPr/>
          <p:nvPr/>
        </p:nvSpPr>
        <p:spPr>
          <a:xfrm>
            <a:off x="363819" y="4338487"/>
            <a:ext cx="1759909" cy="962721"/>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cxnSp>
        <p:nvCxnSpPr>
          <p:cNvPr id="16" name="Gerade Verbindung mit Pfeil 15">
            <a:extLst>
              <a:ext uri="{FF2B5EF4-FFF2-40B4-BE49-F238E27FC236}">
                <a16:creationId xmlns:a16="http://schemas.microsoft.com/office/drawing/2014/main" id="{DF0A29D8-6931-4021-8E18-8C0264A103AF}"/>
              </a:ext>
            </a:extLst>
          </p:cNvPr>
          <p:cNvCxnSpPr>
            <a:cxnSpLocks/>
          </p:cNvCxnSpPr>
          <p:nvPr/>
        </p:nvCxnSpPr>
        <p:spPr>
          <a:xfrm flipH="1">
            <a:off x="827584" y="2544182"/>
            <a:ext cx="504056" cy="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7" name="Rechteck 16">
            <a:extLst>
              <a:ext uri="{FF2B5EF4-FFF2-40B4-BE49-F238E27FC236}">
                <a16:creationId xmlns:a16="http://schemas.microsoft.com/office/drawing/2014/main" id="{B5C3370A-329E-4A1D-8297-6E1193E86E7C}"/>
              </a:ext>
            </a:extLst>
          </p:cNvPr>
          <p:cNvSpPr/>
          <p:nvPr/>
        </p:nvSpPr>
        <p:spPr>
          <a:xfrm>
            <a:off x="6444208" y="2715021"/>
            <a:ext cx="792088" cy="1866107"/>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8" name="Rechteck 17">
            <a:extLst>
              <a:ext uri="{FF2B5EF4-FFF2-40B4-BE49-F238E27FC236}">
                <a16:creationId xmlns:a16="http://schemas.microsoft.com/office/drawing/2014/main" id="{52A980EC-2F81-43C7-9C56-7079E26F80AD}"/>
              </a:ext>
            </a:extLst>
          </p:cNvPr>
          <p:cNvSpPr/>
          <p:nvPr/>
        </p:nvSpPr>
        <p:spPr>
          <a:xfrm>
            <a:off x="3491880" y="1862870"/>
            <a:ext cx="2088232" cy="681312"/>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3" name="Interaktive Schaltfläche: Zur Startseite wechseln 12">
            <a:hlinkClick r:id="rId3" action="ppaction://hlinksldjump" highlightClick="1"/>
            <a:extLst>
              <a:ext uri="{FF2B5EF4-FFF2-40B4-BE49-F238E27FC236}">
                <a16:creationId xmlns:a16="http://schemas.microsoft.com/office/drawing/2014/main" id="{2FE4331B-E1CF-45E7-8937-A018CBF0DD66}"/>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2837125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P+F Design">
  <a:themeElements>
    <a:clrScheme name="Pepperl+Fuchs">
      <a:dk1>
        <a:srgbClr val="647889"/>
      </a:dk1>
      <a:lt1>
        <a:srgbClr val="FFFFFF"/>
      </a:lt1>
      <a:dk2>
        <a:srgbClr val="000000"/>
      </a:dk2>
      <a:lt2>
        <a:srgbClr val="00A587"/>
      </a:lt2>
      <a:accent1>
        <a:srgbClr val="647889"/>
      </a:accent1>
      <a:accent2>
        <a:srgbClr val="B5C0CB"/>
      </a:accent2>
      <a:accent3>
        <a:srgbClr val="E6EAEC"/>
      </a:accent3>
      <a:accent4>
        <a:srgbClr val="00A587"/>
      </a:accent4>
      <a:accent5>
        <a:srgbClr val="6EC9C0"/>
      </a:accent5>
      <a:accent6>
        <a:srgbClr val="DE0000"/>
      </a:accent6>
      <a:hlink>
        <a:srgbClr val="DE0000"/>
      </a:hlink>
      <a:folHlink>
        <a:srgbClr val="B5C0CB"/>
      </a:folHlink>
    </a:clrScheme>
    <a:fontScheme name="Pepp">
      <a:majorFont>
        <a:latin typeface="Arial"/>
        <a:ea typeface=""/>
        <a:cs typeface=""/>
      </a:majorFont>
      <a:minorFont>
        <a:latin typeface="Arial"/>
        <a:ea typeface=""/>
        <a:cs typeface=""/>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Larissa-Design">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Larissa">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0</TotalTime>
  <Words>24311</Words>
  <Application>Microsoft Office PowerPoint</Application>
  <PresentationFormat>Bildschirmpräsentation (4:3)</PresentationFormat>
  <Paragraphs>3127</Paragraphs>
  <Slides>163</Slides>
  <Notes>4</Notes>
  <HiddenSlides>0</HiddenSlides>
  <MMClips>0</MMClips>
  <ScaleCrop>false</ScaleCrop>
  <HeadingPairs>
    <vt:vector size="6" baseType="variant">
      <vt:variant>
        <vt:lpstr>Verwendete Schriftarten</vt:lpstr>
      </vt:variant>
      <vt:variant>
        <vt:i4>3</vt:i4>
      </vt:variant>
      <vt:variant>
        <vt:lpstr>Design</vt:lpstr>
      </vt:variant>
      <vt:variant>
        <vt:i4>1</vt:i4>
      </vt:variant>
      <vt:variant>
        <vt:lpstr>Folientitel</vt:lpstr>
      </vt:variant>
      <vt:variant>
        <vt:i4>163</vt:i4>
      </vt:variant>
    </vt:vector>
  </HeadingPairs>
  <TitlesOfParts>
    <vt:vector size="167" baseType="lpstr">
      <vt:lpstr>Arial</vt:lpstr>
      <vt:lpstr>Calibri</vt:lpstr>
      <vt:lpstr>Wingdings</vt:lpstr>
      <vt:lpstr>P+F Design</vt:lpstr>
      <vt:lpstr>PowerPoint-Präsentation</vt:lpstr>
      <vt:lpstr>Inbetriebnahme Funktionsbaustein IC-KP2-2HB21-2V1D + IUH-F19x-V1-FRx-xx</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Kontakt</vt:lpstr>
      <vt:lpstr>IC-KP2-2HB21 + IUH-F19x-V1 MF TwinCAT 3</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Inbetriebnahme Funktionsbaustein</dc:title>
  <dc:subject>IDENTControl MultiFrame; IC-KP2-2HB21</dc:subject>
  <dc:creator>Karsten Reinhardt;Karsten Reinhardt Primus inter pares;Karsten Reinhardt regum regum;Karsten Reinhardt Rex Regum;Reinhardt Karsten</dc:creator>
  <cp:keywords>IDENTControl; EtherCAT</cp:keywords>
  <cp:lastModifiedBy>Reinhardt Karsten</cp:lastModifiedBy>
  <cp:revision>2251</cp:revision>
  <dcterms:created xsi:type="dcterms:W3CDTF">2012-09-03T10:00:46Z</dcterms:created>
  <dcterms:modified xsi:type="dcterms:W3CDTF">2025-01-23T12:43:04Z</dcterms:modified>
</cp:coreProperties>
</file>